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39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6FB9-28A7-4991-BBC2-2826816A57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551BE0-D7C6-405C-80F3-BD9DA14150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6B73B8-BF59-49B4-A84C-E1E8E43A686A}"/>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5" name="Footer Placeholder 4">
            <a:extLst>
              <a:ext uri="{FF2B5EF4-FFF2-40B4-BE49-F238E27FC236}">
                <a16:creationId xmlns:a16="http://schemas.microsoft.com/office/drawing/2014/main" id="{0BCB1EF4-8DF3-4742-AA2A-D699F1738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B080D-2354-466E-8A75-77FA4235499C}"/>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2566480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8A85-B161-4083-BD6C-53E4CAB995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C8E7B1-4130-4969-BCF3-7DE9C08FCD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F83220-857D-46ED-825D-9C4A4E55AFE7}"/>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5" name="Footer Placeholder 4">
            <a:extLst>
              <a:ext uri="{FF2B5EF4-FFF2-40B4-BE49-F238E27FC236}">
                <a16:creationId xmlns:a16="http://schemas.microsoft.com/office/drawing/2014/main" id="{A74321EF-278B-43D7-A73D-03D686A12F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F4FEB-B9C8-4A27-B931-D7865B8BA5B6}"/>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1196357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0A3C8-69F4-4FEB-B51F-100AF2F073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C57778-D021-45E8-9A49-D41EFD410A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74B40F-36CD-403C-A0CF-35D9CA276994}"/>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5" name="Footer Placeholder 4">
            <a:extLst>
              <a:ext uri="{FF2B5EF4-FFF2-40B4-BE49-F238E27FC236}">
                <a16:creationId xmlns:a16="http://schemas.microsoft.com/office/drawing/2014/main" id="{3EAE74F6-2B03-4A36-80ED-AC19BA931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1FB4F-5281-4AE3-8009-76A7ACE02E00}"/>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3824772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A8551-36AC-4BC2-B322-C967191798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02966A-149A-4488-B696-6A47F4C4F3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CD2A9E-F061-49D4-8898-E13A7B369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848A7E-9B44-417F-B306-AB05AAF5DAA2}"/>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6" name="Footer Placeholder 5">
            <a:extLst>
              <a:ext uri="{FF2B5EF4-FFF2-40B4-BE49-F238E27FC236}">
                <a16:creationId xmlns:a16="http://schemas.microsoft.com/office/drawing/2014/main" id="{6A4EF35D-1013-4B26-A270-9B85A3E51A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68C77D-0534-4FF4-815D-48C861F73C3B}"/>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2904552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918D-AA79-4D05-B8EF-848EB11D01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293E3B-2023-4A06-AF94-C99537AADF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0B29B4-38C4-4B51-9FD9-FBE9A5604D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C92895-410A-43A1-97C9-7CB6BF088F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8D24E8-F8EA-48F6-8F7A-4AF9603B63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9E13EA-F02D-4469-A7AC-6F696E71240F}"/>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8" name="Footer Placeholder 7">
            <a:extLst>
              <a:ext uri="{FF2B5EF4-FFF2-40B4-BE49-F238E27FC236}">
                <a16:creationId xmlns:a16="http://schemas.microsoft.com/office/drawing/2014/main" id="{E55A3C0E-2FF2-4720-AE89-65A77F9930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1DB9B5-2EF7-45B9-929E-DE37BC16019A}"/>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373810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28D4-7D7B-400A-ADE0-BF66470FF5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D03F2E-C885-4BD3-9897-C9EF394ACCEC}"/>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4" name="Footer Placeholder 3">
            <a:extLst>
              <a:ext uri="{FF2B5EF4-FFF2-40B4-BE49-F238E27FC236}">
                <a16:creationId xmlns:a16="http://schemas.microsoft.com/office/drawing/2014/main" id="{35026D44-3039-49D0-A5A1-1F84214036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4CD874-3638-492F-8B12-6F5125229CA4}"/>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3015892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497131-8071-410F-8358-EF55AB6708EB}"/>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3" name="Footer Placeholder 2">
            <a:extLst>
              <a:ext uri="{FF2B5EF4-FFF2-40B4-BE49-F238E27FC236}">
                <a16:creationId xmlns:a16="http://schemas.microsoft.com/office/drawing/2014/main" id="{864A951F-696D-4243-AD9A-A64C1D9405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CEAC65-0A68-478C-B28E-84CD42600D47}"/>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65563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68ABE-55EE-4159-B1D6-7009C9B256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BE337C-BCBD-43C3-AEF6-95B770388E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07EFCD-9AC5-4720-80BD-52890D8409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19018B-94BA-49D6-9509-5377781FB7CA}"/>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6" name="Footer Placeholder 5">
            <a:extLst>
              <a:ext uri="{FF2B5EF4-FFF2-40B4-BE49-F238E27FC236}">
                <a16:creationId xmlns:a16="http://schemas.microsoft.com/office/drawing/2014/main" id="{1184D8FC-8FFA-417C-AC00-38C521A04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BE3FD-70FD-4168-93A7-D336F8CEB49F}"/>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2725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51B6-C29F-4710-B4E3-609562BA09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A431D9-C62C-4E13-9499-AA06A50433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F523D-8A62-46F8-A1D6-A65FEAF934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732E74-7432-4635-ABFE-D587B2126F41}"/>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6" name="Footer Placeholder 5">
            <a:extLst>
              <a:ext uri="{FF2B5EF4-FFF2-40B4-BE49-F238E27FC236}">
                <a16:creationId xmlns:a16="http://schemas.microsoft.com/office/drawing/2014/main" id="{7BDDCD97-5F1C-4B00-BBD2-8806E80EE0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3EC6A6-79BF-4D4F-81DC-B2E0CF4A5409}"/>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1391533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9503F-24C9-4911-BE47-70ED1028E0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DAC0AD-BCEE-43AC-943E-03A1D92204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3789F-2FF3-4ACF-9F0F-3B270918B33E}"/>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5" name="Footer Placeholder 4">
            <a:extLst>
              <a:ext uri="{FF2B5EF4-FFF2-40B4-BE49-F238E27FC236}">
                <a16:creationId xmlns:a16="http://schemas.microsoft.com/office/drawing/2014/main" id="{BA2C6315-3811-414A-8D6B-5F4E1B2A3B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E73C31-C10F-4E0A-9226-C3EBED985997}"/>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158562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9A2812-C81C-4105-B9C0-68591F2D7A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0E4944-E1C0-4F3F-BAD1-025BD5A978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8F5DB-B39C-41A6-B50C-6571B4A30F7D}"/>
              </a:ext>
            </a:extLst>
          </p:cNvPr>
          <p:cNvSpPr>
            <a:spLocks noGrp="1"/>
          </p:cNvSpPr>
          <p:nvPr>
            <p:ph type="dt" sz="half" idx="10"/>
          </p:nvPr>
        </p:nvSpPr>
        <p:spPr/>
        <p:txBody>
          <a:bodyPr/>
          <a:lstStyle/>
          <a:p>
            <a:fld id="{7B250F0E-C7CE-4EE7-A0BD-9CBCB97008E5}" type="datetimeFigureOut">
              <a:rPr lang="en-US" smtClean="0"/>
              <a:t>12/14/2022</a:t>
            </a:fld>
            <a:endParaRPr lang="en-US"/>
          </a:p>
        </p:txBody>
      </p:sp>
      <p:sp>
        <p:nvSpPr>
          <p:cNvPr id="5" name="Footer Placeholder 4">
            <a:extLst>
              <a:ext uri="{FF2B5EF4-FFF2-40B4-BE49-F238E27FC236}">
                <a16:creationId xmlns:a16="http://schemas.microsoft.com/office/drawing/2014/main" id="{67CC958A-EC71-4532-84D9-FF2054B809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C20004-D10F-4E4F-AAF8-2D6B67D17112}"/>
              </a:ext>
            </a:extLst>
          </p:cNvPr>
          <p:cNvSpPr>
            <a:spLocks noGrp="1"/>
          </p:cNvSpPr>
          <p:nvPr>
            <p:ph type="sldNum" sz="quarter" idx="12"/>
          </p:nvPr>
        </p:nvSpPr>
        <p:spPr/>
        <p:txBody>
          <a:bodyPr/>
          <a:lstStyle/>
          <a:p>
            <a:fld id="{D3A37FCA-180B-4ED9-AC0D-EE49D91A97AA}" type="slidenum">
              <a:rPr lang="en-US" smtClean="0"/>
              <a:t>‹#›</a:t>
            </a:fld>
            <a:endParaRPr lang="en-US"/>
          </a:p>
        </p:txBody>
      </p:sp>
    </p:spTree>
    <p:extLst>
      <p:ext uri="{BB962C8B-B14F-4D97-AF65-F5344CB8AC3E}">
        <p14:creationId xmlns:p14="http://schemas.microsoft.com/office/powerpoint/2010/main" val="1131591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13A0D-463D-4D51-A94E-D897E7945E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5CC710-75D3-4492-981C-40222BEFCB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81733E-651D-4168-8176-42C702A4CC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250F0E-C7CE-4EE7-A0BD-9CBCB97008E5}" type="datetimeFigureOut">
              <a:rPr lang="en-US" smtClean="0"/>
              <a:t>12/14/2022</a:t>
            </a:fld>
            <a:endParaRPr lang="en-US"/>
          </a:p>
        </p:txBody>
      </p:sp>
      <p:sp>
        <p:nvSpPr>
          <p:cNvPr id="5" name="Footer Placeholder 4">
            <a:extLst>
              <a:ext uri="{FF2B5EF4-FFF2-40B4-BE49-F238E27FC236}">
                <a16:creationId xmlns:a16="http://schemas.microsoft.com/office/drawing/2014/main" id="{D6CE7493-E009-4092-B956-579C5B907A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9BC6D2-BFA8-4CC9-9199-80AC0AA42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A37FCA-180B-4ED9-AC0D-EE49D91A97AA}" type="slidenum">
              <a:rPr lang="en-US" smtClean="0"/>
              <a:t>‹#›</a:t>
            </a:fld>
            <a:endParaRPr lang="en-US"/>
          </a:p>
        </p:txBody>
      </p:sp>
    </p:spTree>
    <p:extLst>
      <p:ext uri="{BB962C8B-B14F-4D97-AF65-F5344CB8AC3E}">
        <p14:creationId xmlns:p14="http://schemas.microsoft.com/office/powerpoint/2010/main" val="4088373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81362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2F738624-CB17-4115-A31F-989FEB1BC869}"/>
              </a:ext>
            </a:extLst>
          </p:cNvPr>
          <p:cNvSpPr>
            <a:spLocks noGrp="1"/>
          </p:cNvSpPr>
          <p:nvPr>
            <p:ph type="title"/>
          </p:nvPr>
        </p:nvSpPr>
        <p:spPr>
          <a:xfrm>
            <a:off x="609600" y="731520"/>
            <a:ext cx="6211824" cy="1426464"/>
          </a:xfrm>
        </p:spPr>
        <p:txBody>
          <a:bodyPr>
            <a:normAutofit/>
          </a:bodyPr>
          <a:lstStyle/>
          <a:p>
            <a:r>
              <a:rPr lang="en-US" sz="3400" dirty="0">
                <a:solidFill>
                  <a:srgbClr val="FFFFFF"/>
                </a:solidFill>
              </a:rPr>
              <a:t>Cooking Class: Taco Tuesday</a:t>
            </a:r>
          </a:p>
        </p:txBody>
      </p:sp>
      <p:sp>
        <p:nvSpPr>
          <p:cNvPr id="28" name="Rectangle 27">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ectangle 29">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F803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CB3F9813-4402-4CDC-BB17-1F465995096B}"/>
              </a:ext>
            </a:extLst>
          </p:cNvPr>
          <p:cNvSpPr>
            <a:spLocks noGrp="1"/>
          </p:cNvSpPr>
          <p:nvPr>
            <p:ph idx="1"/>
          </p:nvPr>
        </p:nvSpPr>
        <p:spPr>
          <a:xfrm>
            <a:off x="524637" y="2331792"/>
            <a:ext cx="6381750" cy="4279550"/>
          </a:xfrm>
        </p:spPr>
        <p:txBody>
          <a:bodyPr anchor="ctr">
            <a:normAutofit/>
          </a:bodyPr>
          <a:lstStyle/>
          <a:p>
            <a:pPr marL="0" indent="0">
              <a:spcBef>
                <a:spcPts val="0"/>
              </a:spcBef>
              <a:spcAft>
                <a:spcPts val="200"/>
              </a:spcAft>
              <a:buNone/>
            </a:pPr>
            <a:r>
              <a:rPr lang="en-US" sz="2000" dirty="0">
                <a:effectLst/>
                <a:latin typeface="Calibri" panose="020F0502020204030204" pitchFamily="34" charset="0"/>
                <a:ea typeface="Calibri" panose="020F0502020204030204" pitchFamily="34" charset="0"/>
              </a:rPr>
              <a:t>Do you love Mexican-inspired foods? If so, join us for this session in which we will create authentic and tasty Mexican dishes. We will also provide tips for enhancing the flavors of your meals. Best of all? We’ll sample all that we make!</a:t>
            </a:r>
          </a:p>
          <a:p>
            <a:pPr marL="0" indent="0">
              <a:spcBef>
                <a:spcPts val="0"/>
              </a:spcBef>
              <a:spcAft>
                <a:spcPts val="200"/>
              </a:spcAft>
              <a:buNone/>
            </a:pPr>
            <a:r>
              <a:rPr lang="en-US" sz="2000" dirty="0"/>
              <a:t>MSU employees and eligible family members may attend.</a:t>
            </a:r>
          </a:p>
          <a:p>
            <a:pPr>
              <a:spcBef>
                <a:spcPts val="400"/>
              </a:spcBef>
            </a:pPr>
            <a:r>
              <a:rPr lang="en-US" sz="1800" u="sng" dirty="0"/>
              <a:t>Date &amp; Time</a:t>
            </a:r>
            <a:r>
              <a:rPr lang="en-US" sz="1800" dirty="0"/>
              <a:t>: Tuesday January 31, 5:15-6:40pm</a:t>
            </a:r>
            <a:endParaRPr lang="en-US" sz="1800" u="sng" dirty="0"/>
          </a:p>
          <a:p>
            <a:pPr>
              <a:spcBef>
                <a:spcPts val="400"/>
              </a:spcBef>
            </a:pPr>
            <a:r>
              <a:rPr lang="en-US" sz="1800" u="sng" dirty="0"/>
              <a:t>Location</a:t>
            </a:r>
            <a:r>
              <a:rPr lang="en-US" sz="1800" dirty="0"/>
              <a:t>: Kampeter Health Sciences Hall 426</a:t>
            </a:r>
          </a:p>
          <a:p>
            <a:pPr>
              <a:spcBef>
                <a:spcPts val="400"/>
              </a:spcBef>
            </a:pPr>
            <a:r>
              <a:rPr lang="en-US" sz="1800" u="sng" dirty="0"/>
              <a:t>Presenters</a:t>
            </a:r>
            <a:r>
              <a:rPr lang="en-US" sz="1800" dirty="0"/>
              <a:t>: Gabrielle McGrath and Jack Simon, dietetics graduate students; Daniela Novotny, DHSc, RDN, LD, CHES</a:t>
            </a:r>
          </a:p>
          <a:p>
            <a:pPr marL="0" indent="0">
              <a:buNone/>
            </a:pPr>
            <a:r>
              <a:rPr lang="en-US" sz="2000" dirty="0"/>
              <a:t>Please register through MyLearningConnection (search Cooking Talks) for this hands-on and informative session! </a:t>
            </a:r>
          </a:p>
        </p:txBody>
      </p:sp>
      <p:pic>
        <p:nvPicPr>
          <p:cNvPr id="3" name="Picture 2">
            <a:extLst>
              <a:ext uri="{FF2B5EF4-FFF2-40B4-BE49-F238E27FC236}">
                <a16:creationId xmlns:a16="http://schemas.microsoft.com/office/drawing/2014/main" id="{F65866DC-E515-4F8B-868E-43F738235BB8}"/>
              </a:ext>
            </a:extLst>
          </p:cNvPr>
          <p:cNvPicPr>
            <a:picLocks noChangeAspect="1"/>
          </p:cNvPicPr>
          <p:nvPr/>
        </p:nvPicPr>
        <p:blipFill rotWithShape="1">
          <a:blip r:embed="rId2"/>
          <a:srcRect l="20084" r="11975" b="-1"/>
          <a:stretch/>
        </p:blipFill>
        <p:spPr>
          <a:xfrm>
            <a:off x="7277100" y="2480954"/>
            <a:ext cx="4455979" cy="3918123"/>
          </a:xfrm>
          <a:prstGeom prst="rect">
            <a:avLst/>
          </a:prstGeom>
        </p:spPr>
      </p:pic>
      <p:pic>
        <p:nvPicPr>
          <p:cNvPr id="9" name="Picture 8">
            <a:extLst>
              <a:ext uri="{FF2B5EF4-FFF2-40B4-BE49-F238E27FC236}">
                <a16:creationId xmlns:a16="http://schemas.microsoft.com/office/drawing/2014/main" id="{089CAEC1-4A14-46E0-BC69-6FE181E28E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8663" y="829467"/>
            <a:ext cx="1359568" cy="1051271"/>
          </a:xfrm>
          <a:prstGeom prst="rect">
            <a:avLst/>
          </a:prstGeom>
        </p:spPr>
      </p:pic>
    </p:spTree>
    <p:extLst>
      <p:ext uri="{BB962C8B-B14F-4D97-AF65-F5344CB8AC3E}">
        <p14:creationId xmlns:p14="http://schemas.microsoft.com/office/powerpoint/2010/main" val="704373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117</Words>
  <Application>Microsoft Office PowerPoint</Application>
  <PresentationFormat>Widescreen</PresentationFormat>
  <Paragraphs>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Cooking Class: Taco Tuesday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Cooking Class: Pasta Extravaganza!</dc:title>
  <dc:creator>Novotny, Daniela</dc:creator>
  <cp:lastModifiedBy>Novotny, Daniela</cp:lastModifiedBy>
  <cp:revision>4</cp:revision>
  <dcterms:created xsi:type="dcterms:W3CDTF">2022-01-09T18:13:15Z</dcterms:created>
  <dcterms:modified xsi:type="dcterms:W3CDTF">2022-12-15T01:17:36Z</dcterms:modified>
</cp:coreProperties>
</file>