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81" r:id="rId15"/>
    <p:sldId id="271" r:id="rId16"/>
    <p:sldId id="272" r:id="rId17"/>
    <p:sldId id="273" r:id="rId18"/>
    <p:sldId id="275" r:id="rId19"/>
    <p:sldId id="276" r:id="rId20"/>
    <p:sldId id="280" r:id="rId21"/>
    <p:sldId id="277" r:id="rId22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0009"/>
    <a:srgbClr val="4255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A79682-583B-AF53-3BAC-F10D9A681168}" v="882" dt="2023-02-23T16:52:45.085"/>
    <p1510:client id="{2C407E1D-C541-02B7-F2F2-400839E81499}" v="272" dt="2023-02-23T15:56:14.096"/>
    <p1510:client id="{2C91F89D-2F8E-126D-4DFD-26A1E8DE88AE}" v="100" dt="2023-02-27T17:38:40.571"/>
    <p1510:client id="{34EF158A-943C-2A1C-027F-F233458B30CD}" v="1145" dt="2023-03-01T17:38:09.649"/>
    <p1510:client id="{4114D15C-C3B7-1B29-ECF6-CE29B8CC3350}" v="1256" dt="2023-02-23T22:22:03.255"/>
    <p1510:client id="{538884D8-3D23-910D-BF93-E394968BDA14}" v="5" dt="2023-02-23T17:28:19.899"/>
    <p1510:client id="{5608A252-CFA2-8603-23AA-172FCE9CDFFF}" v="1591" dt="2023-02-27T03:34:45.789"/>
    <p1510:client id="{5C790F38-B8A5-4ADD-8CCE-37A03F1EC0F3}" v="672" dt="2023-02-23T20:50:59.977"/>
    <p1510:client id="{5D9E2ACB-0BF6-7742-6416-23E0F6DF9109}" v="1578" dt="2023-02-23T00:21:27.590"/>
    <p1510:client id="{7B2150D7-ACBC-0BE1-123A-2CD26F928892}" v="54" dt="2023-02-24T17:27:49.628"/>
    <p1510:client id="{7FFA07B1-A78E-A6ED-C4BB-67C135A39A66}" v="19" dt="2023-02-27T17:49:55.486"/>
    <p1510:client id="{9ED62EB9-C32F-CC87-A54D-6EC0CB868D1F}" v="336" dt="2023-02-24T21:40:20.267"/>
    <p1510:client id="{AAD80112-894A-E570-CD57-2E2BD5C0DD4C}" v="140" dt="2023-02-27T15:08:36.505"/>
    <p1510:client id="{BBB1B594-4551-D43E-83D3-A05D878587C4}" v="791" dt="2023-02-24T15:31:46.995"/>
    <p1510:client id="{E6EBA7D5-2D7B-2E32-2BB1-01E66BED59CB}" v="145" dt="2023-02-23T14:17:51.404"/>
    <p1510:client id="{F629E02E-D030-4E3F-B52C-93600B201CD6}" v="12" dt="2023-02-27T16:29:29.253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7CACB"/>
          </a:solidFill>
        </a:fill>
      </a:tcStyle>
    </a:wholeTbl>
    <a:band2H>
      <a:tcTxStyle/>
      <a:tcStyle>
        <a:tcBdr/>
        <a:fill>
          <a:solidFill>
            <a:srgbClr val="FBE6E7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DE5CA"/>
          </a:solidFill>
        </a:fill>
      </a:tcStyle>
    </a:wholeTbl>
    <a:band2H>
      <a:tcTxStyle/>
      <a:tcStyle>
        <a:tcBdr/>
        <a:fill>
          <a:solidFill>
            <a:srgbClr val="F6F2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F0D1"/>
          </a:solidFill>
        </a:fill>
      </a:tcStyle>
    </a:wholeTbl>
    <a:band2H>
      <a:tcTxStyle/>
      <a:tcStyle>
        <a:tcBdr/>
        <a:fill>
          <a:solidFill>
            <a:srgbClr val="F0F7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nada, Corey B" userId="S::cbc57e@missouristate.edu::ba82e568-b245-49b1-bffb-2e11a2d1c158" providerId="AD" clId="Web-{4114D15C-C3B7-1B29-ECF6-CE29B8CC3350}"/>
    <pc:docChg chg="addSld delSld modSld sldOrd">
      <pc:chgData name="Canada, Corey B" userId="S::cbc57e@missouristate.edu::ba82e568-b245-49b1-bffb-2e11a2d1c158" providerId="AD" clId="Web-{4114D15C-C3B7-1B29-ECF6-CE29B8CC3350}" dt="2023-02-23T22:22:01.677" v="1194" actId="20577"/>
      <pc:docMkLst>
        <pc:docMk/>
      </pc:docMkLst>
      <pc:sldChg chg="delSp modSp">
        <pc:chgData name="Canada, Corey B" userId="S::cbc57e@missouristate.edu::ba82e568-b245-49b1-bffb-2e11a2d1c158" providerId="AD" clId="Web-{4114D15C-C3B7-1B29-ECF6-CE29B8CC3350}" dt="2023-02-23T16:46:15.421" v="1"/>
        <pc:sldMkLst>
          <pc:docMk/>
          <pc:sldMk cId="2177586239" sldId="263"/>
        </pc:sldMkLst>
        <pc:spChg chg="del mod">
          <ac:chgData name="Canada, Corey B" userId="S::cbc57e@missouristate.edu::ba82e568-b245-49b1-bffb-2e11a2d1c158" providerId="AD" clId="Web-{4114D15C-C3B7-1B29-ECF6-CE29B8CC3350}" dt="2023-02-23T16:46:15.421" v="1"/>
          <ac:spMkLst>
            <pc:docMk/>
            <pc:sldMk cId="2177586239" sldId="263"/>
            <ac:spMk id="5" creationId="{335CF18A-7A6D-E439-1724-E55269113201}"/>
          </ac:spMkLst>
        </pc:spChg>
      </pc:sldChg>
      <pc:sldChg chg="modSp del">
        <pc:chgData name="Canada, Corey B" userId="S::cbc57e@missouristate.edu::ba82e568-b245-49b1-bffb-2e11a2d1c158" providerId="AD" clId="Web-{4114D15C-C3B7-1B29-ECF6-CE29B8CC3350}" dt="2023-02-23T22:17:00.919" v="1126"/>
        <pc:sldMkLst>
          <pc:docMk/>
          <pc:sldMk cId="3486241963" sldId="264"/>
        </pc:sldMkLst>
        <pc:spChg chg="mod">
          <ac:chgData name="Canada, Corey B" userId="S::cbc57e@missouristate.edu::ba82e568-b245-49b1-bffb-2e11a2d1c158" providerId="AD" clId="Web-{4114D15C-C3B7-1B29-ECF6-CE29B8CC3350}" dt="2023-02-23T22:16:59.950" v="1125" actId="20577"/>
          <ac:spMkLst>
            <pc:docMk/>
            <pc:sldMk cId="3486241963" sldId="264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4114D15C-C3B7-1B29-ECF6-CE29B8CC3350}" dt="2023-02-23T16:49:40.390" v="6" actId="20577"/>
          <ac:spMkLst>
            <pc:docMk/>
            <pc:sldMk cId="3486241963" sldId="264"/>
            <ac:spMk id="3" creationId="{0C757F18-B734-6E7B-3CE2-7F0E08F3E68F}"/>
          </ac:spMkLst>
        </pc:spChg>
      </pc:sldChg>
      <pc:sldChg chg="addSp delSp modSp">
        <pc:chgData name="Canada, Corey B" userId="S::cbc57e@missouristate.edu::ba82e568-b245-49b1-bffb-2e11a2d1c158" providerId="AD" clId="Web-{4114D15C-C3B7-1B29-ECF6-CE29B8CC3350}" dt="2023-02-23T21:35:21.671" v="546" actId="20577"/>
        <pc:sldMkLst>
          <pc:docMk/>
          <pc:sldMk cId="3228778231" sldId="265"/>
        </pc:sldMkLst>
        <pc:spChg chg="mod">
          <ac:chgData name="Canada, Corey B" userId="S::cbc57e@missouristate.edu::ba82e568-b245-49b1-bffb-2e11a2d1c158" providerId="AD" clId="Web-{4114D15C-C3B7-1B29-ECF6-CE29B8CC3350}" dt="2023-02-23T21:14:47.662" v="466" actId="14100"/>
          <ac:spMkLst>
            <pc:docMk/>
            <pc:sldMk cId="3228778231" sldId="265"/>
            <ac:spMk id="2" creationId="{19471E3E-60B8-3613-DBF8-7E51B19FA3C9}"/>
          </ac:spMkLst>
        </pc:spChg>
        <pc:spChg chg="mod">
          <ac:chgData name="Canada, Corey B" userId="S::cbc57e@missouristate.edu::ba82e568-b245-49b1-bffb-2e11a2d1c158" providerId="AD" clId="Web-{4114D15C-C3B7-1B29-ECF6-CE29B8CC3350}" dt="2023-02-23T21:14:34.896" v="445" actId="20577"/>
          <ac:spMkLst>
            <pc:docMk/>
            <pc:sldMk cId="3228778231" sldId="265"/>
            <ac:spMk id="3" creationId="{17A86F64-8CCD-4EB5-2083-A89E325B4611}"/>
          </ac:spMkLst>
        </pc:spChg>
        <pc:spChg chg="add mod">
          <ac:chgData name="Canada, Corey B" userId="S::cbc57e@missouristate.edu::ba82e568-b245-49b1-bffb-2e11a2d1c158" providerId="AD" clId="Web-{4114D15C-C3B7-1B29-ECF6-CE29B8CC3350}" dt="2023-02-23T21:35:21.671" v="546" actId="20577"/>
          <ac:spMkLst>
            <pc:docMk/>
            <pc:sldMk cId="3228778231" sldId="265"/>
            <ac:spMk id="4" creationId="{E27F564A-05C3-FF53-6371-52DE91B95B40}"/>
          </ac:spMkLst>
        </pc:spChg>
        <pc:spChg chg="del">
          <ac:chgData name="Canada, Corey B" userId="S::cbc57e@missouristate.edu::ba82e568-b245-49b1-bffb-2e11a2d1c158" providerId="AD" clId="Web-{4114D15C-C3B7-1B29-ECF6-CE29B8CC3350}" dt="2023-02-23T21:18:47.535" v="531"/>
          <ac:spMkLst>
            <pc:docMk/>
            <pc:sldMk cId="3228778231" sldId="265"/>
            <ac:spMk id="6" creationId="{73FC46D1-AE73-7920-5E83-64FE55C19E57}"/>
          </ac:spMkLst>
        </pc:spChg>
      </pc:sldChg>
      <pc:sldChg chg="addSp delSp modSp">
        <pc:chgData name="Canada, Corey B" userId="S::cbc57e@missouristate.edu::ba82e568-b245-49b1-bffb-2e11a2d1c158" providerId="AD" clId="Web-{4114D15C-C3B7-1B29-ECF6-CE29B8CC3350}" dt="2023-02-23T22:19:06.610" v="1177" actId="20577"/>
        <pc:sldMkLst>
          <pc:docMk/>
          <pc:sldMk cId="4269026709" sldId="266"/>
        </pc:sldMkLst>
        <pc:spChg chg="mod">
          <ac:chgData name="Canada, Corey B" userId="S::cbc57e@missouristate.edu::ba82e568-b245-49b1-bffb-2e11a2d1c158" providerId="AD" clId="Web-{4114D15C-C3B7-1B29-ECF6-CE29B8CC3350}" dt="2023-02-23T22:19:06.610" v="1177" actId="20577"/>
          <ac:spMkLst>
            <pc:docMk/>
            <pc:sldMk cId="4269026709" sldId="266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4114D15C-C3B7-1B29-ECF6-CE29B8CC3350}" dt="2023-02-23T21:00:46.770" v="310" actId="20577"/>
          <ac:spMkLst>
            <pc:docMk/>
            <pc:sldMk cId="4269026709" sldId="266"/>
            <ac:spMk id="3" creationId="{0C757F18-B734-6E7B-3CE2-7F0E08F3E68F}"/>
          </ac:spMkLst>
        </pc:spChg>
        <pc:spChg chg="mod">
          <ac:chgData name="Canada, Corey B" userId="S::cbc57e@missouristate.edu::ba82e568-b245-49b1-bffb-2e11a2d1c158" providerId="AD" clId="Web-{4114D15C-C3B7-1B29-ECF6-CE29B8CC3350}" dt="2023-02-23T21:12:18.888" v="379" actId="20577"/>
          <ac:spMkLst>
            <pc:docMk/>
            <pc:sldMk cId="4269026709" sldId="266"/>
            <ac:spMk id="4" creationId="{C537DBD7-BE8A-4A7D-BF01-E7CC38BBF9E2}"/>
          </ac:spMkLst>
        </pc:spChg>
        <pc:spChg chg="del mod">
          <ac:chgData name="Canada, Corey B" userId="S::cbc57e@missouristate.edu::ba82e568-b245-49b1-bffb-2e11a2d1c158" providerId="AD" clId="Web-{4114D15C-C3B7-1B29-ECF6-CE29B8CC3350}" dt="2023-02-23T21:13:21.079" v="398"/>
          <ac:spMkLst>
            <pc:docMk/>
            <pc:sldMk cId="4269026709" sldId="266"/>
            <ac:spMk id="6" creationId="{2B20F714-F1A2-2EBC-6816-82B5E45C7404}"/>
          </ac:spMkLst>
        </pc:spChg>
        <pc:spChg chg="add del mod">
          <ac:chgData name="Canada, Corey B" userId="S::cbc57e@missouristate.edu::ba82e568-b245-49b1-bffb-2e11a2d1c158" providerId="AD" clId="Web-{4114D15C-C3B7-1B29-ECF6-CE29B8CC3350}" dt="2023-02-23T22:05:05.135" v="994"/>
          <ac:spMkLst>
            <pc:docMk/>
            <pc:sldMk cId="4269026709" sldId="266"/>
            <ac:spMk id="6" creationId="{90493CB6-1705-5460-0DEE-677914EBCDF0}"/>
          </ac:spMkLst>
        </pc:spChg>
        <pc:picChg chg="add del mod">
          <ac:chgData name="Canada, Corey B" userId="S::cbc57e@missouristate.edu::ba82e568-b245-49b1-bffb-2e11a2d1c158" providerId="AD" clId="Web-{4114D15C-C3B7-1B29-ECF6-CE29B8CC3350}" dt="2023-02-23T20:08:43.152" v="170"/>
          <ac:picMkLst>
            <pc:docMk/>
            <pc:sldMk cId="4269026709" sldId="266"/>
            <ac:picMk id="5" creationId="{A21F3969-9EA3-0F78-3B1C-B3FC7D724328}"/>
          </ac:picMkLst>
        </pc:picChg>
        <pc:picChg chg="add mod modCrop">
          <ac:chgData name="Canada, Corey B" userId="S::cbc57e@missouristate.edu::ba82e568-b245-49b1-bffb-2e11a2d1c158" providerId="AD" clId="Web-{4114D15C-C3B7-1B29-ECF6-CE29B8CC3350}" dt="2023-02-23T22:12:25.709" v="1079" actId="14100"/>
          <ac:picMkLst>
            <pc:docMk/>
            <pc:sldMk cId="4269026709" sldId="266"/>
            <ac:picMk id="5" creationId="{DD92D39B-A24A-05D8-009B-63C07C5E4B29}"/>
          </ac:picMkLst>
        </pc:picChg>
        <pc:picChg chg="add del mod">
          <ac:chgData name="Canada, Corey B" userId="S::cbc57e@missouristate.edu::ba82e568-b245-49b1-bffb-2e11a2d1c158" providerId="AD" clId="Web-{4114D15C-C3B7-1B29-ECF6-CE29B8CC3350}" dt="2023-02-23T20:12:06.985" v="172"/>
          <ac:picMkLst>
            <pc:docMk/>
            <pc:sldMk cId="4269026709" sldId="266"/>
            <ac:picMk id="7" creationId="{2C7CBEF4-EAF3-1DAE-6C1E-402DE374F2E0}"/>
          </ac:picMkLst>
        </pc:picChg>
        <pc:picChg chg="add mod">
          <ac:chgData name="Canada, Corey B" userId="S::cbc57e@missouristate.edu::ba82e568-b245-49b1-bffb-2e11a2d1c158" providerId="AD" clId="Web-{4114D15C-C3B7-1B29-ECF6-CE29B8CC3350}" dt="2023-02-23T22:12:23.006" v="1078" actId="14100"/>
          <ac:picMkLst>
            <pc:docMk/>
            <pc:sldMk cId="4269026709" sldId="266"/>
            <ac:picMk id="7" creationId="{73EF6B8A-F1DF-0FE6-3D9B-EE0A885C0E95}"/>
          </ac:picMkLst>
        </pc:picChg>
        <pc:picChg chg="add mod ord">
          <ac:chgData name="Canada, Corey B" userId="S::cbc57e@missouristate.edu::ba82e568-b245-49b1-bffb-2e11a2d1c158" providerId="AD" clId="Web-{4114D15C-C3B7-1B29-ECF6-CE29B8CC3350}" dt="2023-02-23T20:54:56.796" v="288" actId="1076"/>
          <ac:picMkLst>
            <pc:docMk/>
            <pc:sldMk cId="4269026709" sldId="266"/>
            <ac:picMk id="8" creationId="{A264E22E-9743-A0C0-9EF1-BED368D89082}"/>
          </ac:picMkLst>
        </pc:picChg>
      </pc:sldChg>
      <pc:sldChg chg="addSp delSp modSp">
        <pc:chgData name="Canada, Corey B" userId="S::cbc57e@missouristate.edu::ba82e568-b245-49b1-bffb-2e11a2d1c158" providerId="AD" clId="Web-{4114D15C-C3B7-1B29-ECF6-CE29B8CC3350}" dt="2023-02-23T22:18:44.484" v="1153" actId="20577"/>
        <pc:sldMkLst>
          <pc:docMk/>
          <pc:sldMk cId="3005996975" sldId="267"/>
        </pc:sldMkLst>
        <pc:spChg chg="mod">
          <ac:chgData name="Canada, Corey B" userId="S::cbc57e@missouristate.edu::ba82e568-b245-49b1-bffb-2e11a2d1c158" providerId="AD" clId="Web-{4114D15C-C3B7-1B29-ECF6-CE29B8CC3350}" dt="2023-02-23T22:18:44.484" v="1153" actId="20577"/>
          <ac:spMkLst>
            <pc:docMk/>
            <pc:sldMk cId="3005996975" sldId="267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4114D15C-C3B7-1B29-ECF6-CE29B8CC3350}" dt="2023-02-23T21:45:26.362" v="893" actId="20577"/>
          <ac:spMkLst>
            <pc:docMk/>
            <pc:sldMk cId="3005996975" sldId="267"/>
            <ac:spMk id="3" creationId="{0C757F18-B734-6E7B-3CE2-7F0E08F3E68F}"/>
          </ac:spMkLst>
        </pc:spChg>
        <pc:spChg chg="mod">
          <ac:chgData name="Canada, Corey B" userId="S::cbc57e@missouristate.edu::ba82e568-b245-49b1-bffb-2e11a2d1c158" providerId="AD" clId="Web-{4114D15C-C3B7-1B29-ECF6-CE29B8CC3350}" dt="2023-02-23T22:16:13.621" v="1120" actId="1076"/>
          <ac:spMkLst>
            <pc:docMk/>
            <pc:sldMk cId="3005996975" sldId="267"/>
            <ac:spMk id="4" creationId="{C537DBD7-BE8A-4A7D-BF01-E7CC38BBF9E2}"/>
          </ac:spMkLst>
        </pc:spChg>
        <pc:spChg chg="add del mod">
          <ac:chgData name="Canada, Corey B" userId="S::cbc57e@missouristate.edu::ba82e568-b245-49b1-bffb-2e11a2d1c158" providerId="AD" clId="Web-{4114D15C-C3B7-1B29-ECF6-CE29B8CC3350}" dt="2023-02-23T22:04:59.541" v="993"/>
          <ac:spMkLst>
            <pc:docMk/>
            <pc:sldMk cId="3005996975" sldId="267"/>
            <ac:spMk id="6" creationId="{1A260358-3E59-FEC0-0797-855D8166584A}"/>
          </ac:spMkLst>
        </pc:spChg>
        <pc:spChg chg="del">
          <ac:chgData name="Canada, Corey B" userId="S::cbc57e@missouristate.edu::ba82e568-b245-49b1-bffb-2e11a2d1c158" providerId="AD" clId="Web-{4114D15C-C3B7-1B29-ECF6-CE29B8CC3350}" dt="2023-02-23T20:12:14.157" v="174"/>
          <ac:spMkLst>
            <pc:docMk/>
            <pc:sldMk cId="3005996975" sldId="267"/>
            <ac:spMk id="6" creationId="{CA6939A2-C7EE-DCC0-D368-01BD64E72B8F}"/>
          </ac:spMkLst>
        </pc:spChg>
        <pc:picChg chg="add mod">
          <ac:chgData name="Canada, Corey B" userId="S::cbc57e@missouristate.edu::ba82e568-b245-49b1-bffb-2e11a2d1c158" providerId="AD" clId="Web-{4114D15C-C3B7-1B29-ECF6-CE29B8CC3350}" dt="2023-02-23T20:55:06.578" v="290" actId="1076"/>
          <ac:picMkLst>
            <pc:docMk/>
            <pc:sldMk cId="3005996975" sldId="267"/>
            <ac:picMk id="5" creationId="{AEA0750E-3121-DC77-8AF7-8138083C2D83}"/>
          </ac:picMkLst>
        </pc:picChg>
        <pc:picChg chg="add del mod">
          <ac:chgData name="Canada, Corey B" userId="S::cbc57e@missouristate.edu::ba82e568-b245-49b1-bffb-2e11a2d1c158" providerId="AD" clId="Web-{4114D15C-C3B7-1B29-ECF6-CE29B8CC3350}" dt="2023-02-23T20:12:23.641" v="177"/>
          <ac:picMkLst>
            <pc:docMk/>
            <pc:sldMk cId="3005996975" sldId="267"/>
            <ac:picMk id="7" creationId="{8D88F440-49EC-0E45-E8F7-C7848B2C3827}"/>
          </ac:picMkLst>
        </pc:picChg>
        <pc:picChg chg="add del">
          <ac:chgData name="Canada, Corey B" userId="S::cbc57e@missouristate.edu::ba82e568-b245-49b1-bffb-2e11a2d1c158" providerId="AD" clId="Web-{4114D15C-C3B7-1B29-ECF6-CE29B8CC3350}" dt="2023-02-23T22:09:08.922" v="1046"/>
          <ac:picMkLst>
            <pc:docMk/>
            <pc:sldMk cId="3005996975" sldId="267"/>
            <ac:picMk id="8" creationId="{549E73BF-C516-13B4-29A2-F626505B702A}"/>
          </ac:picMkLst>
        </pc:picChg>
        <pc:picChg chg="add del mod">
          <ac:chgData name="Canada, Corey B" userId="S::cbc57e@missouristate.edu::ba82e568-b245-49b1-bffb-2e11a2d1c158" providerId="AD" clId="Web-{4114D15C-C3B7-1B29-ECF6-CE29B8CC3350}" dt="2023-02-23T20:13:00.923" v="186"/>
          <ac:picMkLst>
            <pc:docMk/>
            <pc:sldMk cId="3005996975" sldId="267"/>
            <ac:picMk id="8" creationId="{E776385B-8E1F-DB62-78AD-1A6E7C03968C}"/>
          </ac:picMkLst>
        </pc:picChg>
        <pc:picChg chg="add del mod">
          <ac:chgData name="Canada, Corey B" userId="S::cbc57e@missouristate.edu::ba82e568-b245-49b1-bffb-2e11a2d1c158" providerId="AD" clId="Web-{4114D15C-C3B7-1B29-ECF6-CE29B8CC3350}" dt="2023-02-23T22:10:51.066" v="1062"/>
          <ac:picMkLst>
            <pc:docMk/>
            <pc:sldMk cId="3005996975" sldId="267"/>
            <ac:picMk id="9" creationId="{F075CE35-6BB9-AA65-B1CD-3929CAD1A1F1}"/>
          </ac:picMkLst>
        </pc:picChg>
        <pc:picChg chg="add del mod">
          <ac:chgData name="Canada, Corey B" userId="S::cbc57e@missouristate.edu::ba82e568-b245-49b1-bffb-2e11a2d1c158" providerId="AD" clId="Web-{4114D15C-C3B7-1B29-ECF6-CE29B8CC3350}" dt="2023-02-23T22:09:18.657" v="1049"/>
          <ac:picMkLst>
            <pc:docMk/>
            <pc:sldMk cId="3005996975" sldId="267"/>
            <ac:picMk id="10" creationId="{86064272-FE84-E8A6-95B6-CB8309180960}"/>
          </ac:picMkLst>
        </pc:picChg>
        <pc:picChg chg="add mod ord">
          <ac:chgData name="Canada, Corey B" userId="S::cbc57e@missouristate.edu::ba82e568-b245-49b1-bffb-2e11a2d1c158" providerId="AD" clId="Web-{4114D15C-C3B7-1B29-ECF6-CE29B8CC3350}" dt="2023-02-23T22:16:20.824" v="1121" actId="1076"/>
          <ac:picMkLst>
            <pc:docMk/>
            <pc:sldMk cId="3005996975" sldId="267"/>
            <ac:picMk id="11" creationId="{780C12F0-E29A-CD2F-A73F-84604710777F}"/>
          </ac:picMkLst>
        </pc:picChg>
        <pc:picChg chg="add mod">
          <ac:chgData name="Canada, Corey B" userId="S::cbc57e@missouristate.edu::ba82e568-b245-49b1-bffb-2e11a2d1c158" providerId="AD" clId="Web-{4114D15C-C3B7-1B29-ECF6-CE29B8CC3350}" dt="2023-02-23T22:16:24.918" v="1122" actId="1076"/>
          <ac:picMkLst>
            <pc:docMk/>
            <pc:sldMk cId="3005996975" sldId="267"/>
            <ac:picMk id="12" creationId="{573E4BBF-CD01-132A-440A-6C0E23572ECE}"/>
          </ac:picMkLst>
        </pc:picChg>
        <pc:picChg chg="add del mod">
          <ac:chgData name="Canada, Corey B" userId="S::cbc57e@missouristate.edu::ba82e568-b245-49b1-bffb-2e11a2d1c158" providerId="AD" clId="Web-{4114D15C-C3B7-1B29-ECF6-CE29B8CC3350}" dt="2023-02-23T22:14:36.478" v="1090"/>
          <ac:picMkLst>
            <pc:docMk/>
            <pc:sldMk cId="3005996975" sldId="267"/>
            <ac:picMk id="13" creationId="{FE1641CF-D9A2-6AE1-73AC-1536D8BAD2F8}"/>
          </ac:picMkLst>
        </pc:picChg>
        <pc:picChg chg="add del mod">
          <ac:chgData name="Canada, Corey B" userId="S::cbc57e@missouristate.edu::ba82e568-b245-49b1-bffb-2e11a2d1c158" providerId="AD" clId="Web-{4114D15C-C3B7-1B29-ECF6-CE29B8CC3350}" dt="2023-02-23T22:15:26.213" v="1107"/>
          <ac:picMkLst>
            <pc:docMk/>
            <pc:sldMk cId="3005996975" sldId="267"/>
            <ac:picMk id="14" creationId="{3B19CC9A-5B1B-90AD-5471-DB519613B383}"/>
          </ac:picMkLst>
        </pc:picChg>
        <pc:picChg chg="add del mod">
          <ac:chgData name="Canada, Corey B" userId="S::cbc57e@missouristate.edu::ba82e568-b245-49b1-bffb-2e11a2d1c158" providerId="AD" clId="Web-{4114D15C-C3B7-1B29-ECF6-CE29B8CC3350}" dt="2023-02-23T22:15:26.213" v="1106"/>
          <ac:picMkLst>
            <pc:docMk/>
            <pc:sldMk cId="3005996975" sldId="267"/>
            <ac:picMk id="15" creationId="{CA3E825A-701D-6D7A-0B63-4210C1E96B43}"/>
          </ac:picMkLst>
        </pc:picChg>
      </pc:sldChg>
      <pc:sldChg chg="addSp delSp modSp">
        <pc:chgData name="Canada, Corey B" userId="S::cbc57e@missouristate.edu::ba82e568-b245-49b1-bffb-2e11a2d1c158" providerId="AD" clId="Web-{4114D15C-C3B7-1B29-ECF6-CE29B8CC3350}" dt="2023-02-23T22:22:01.677" v="1194" actId="20577"/>
        <pc:sldMkLst>
          <pc:docMk/>
          <pc:sldMk cId="267493185" sldId="268"/>
        </pc:sldMkLst>
        <pc:spChg chg="mod">
          <ac:chgData name="Canada, Corey B" userId="S::cbc57e@missouristate.edu::ba82e568-b245-49b1-bffb-2e11a2d1c158" providerId="AD" clId="Web-{4114D15C-C3B7-1B29-ECF6-CE29B8CC3350}" dt="2023-02-23T22:22:01.677" v="1194" actId="20577"/>
          <ac:spMkLst>
            <pc:docMk/>
            <pc:sldMk cId="267493185" sldId="268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4114D15C-C3B7-1B29-ECF6-CE29B8CC3350}" dt="2023-02-23T20:12:31.970" v="178" actId="1076"/>
          <ac:spMkLst>
            <pc:docMk/>
            <pc:sldMk cId="267493185" sldId="268"/>
            <ac:spMk id="6" creationId="{F4A2FF65-C0EF-69F5-B01E-7337E9FA8879}"/>
          </ac:spMkLst>
        </pc:spChg>
        <pc:picChg chg="add del mod">
          <ac:chgData name="Canada, Corey B" userId="S::cbc57e@missouristate.edu::ba82e568-b245-49b1-bffb-2e11a2d1c158" providerId="AD" clId="Web-{4114D15C-C3B7-1B29-ECF6-CE29B8CC3350}" dt="2023-02-23T20:12:50.673" v="183"/>
          <ac:picMkLst>
            <pc:docMk/>
            <pc:sldMk cId="267493185" sldId="268"/>
            <ac:picMk id="5" creationId="{3F9DE2DC-E3FF-AC9A-9C31-2CBD4BC42ECC}"/>
          </ac:picMkLst>
        </pc:picChg>
        <pc:picChg chg="add mod">
          <ac:chgData name="Canada, Corey B" userId="S::cbc57e@missouristate.edu::ba82e568-b245-49b1-bffb-2e11a2d1c158" providerId="AD" clId="Web-{4114D15C-C3B7-1B29-ECF6-CE29B8CC3350}" dt="2023-02-23T20:55:19.548" v="293" actId="1076"/>
          <ac:picMkLst>
            <pc:docMk/>
            <pc:sldMk cId="267493185" sldId="268"/>
            <ac:picMk id="7" creationId="{50CA079D-E75F-6463-232A-A31BFFD42B06}"/>
          </ac:picMkLst>
        </pc:picChg>
        <pc:picChg chg="add del mod">
          <ac:chgData name="Canada, Corey B" userId="S::cbc57e@missouristate.edu::ba82e568-b245-49b1-bffb-2e11a2d1c158" providerId="AD" clId="Web-{4114D15C-C3B7-1B29-ECF6-CE29B8CC3350}" dt="2023-02-23T20:13:16.174" v="190"/>
          <ac:picMkLst>
            <pc:docMk/>
            <pc:sldMk cId="267493185" sldId="268"/>
            <ac:picMk id="8" creationId="{55755880-7D7D-BDE4-476D-F1610E58D507}"/>
          </ac:picMkLst>
        </pc:picChg>
      </pc:sldChg>
      <pc:sldChg chg="modSp">
        <pc:chgData name="Canada, Corey B" userId="S::cbc57e@missouristate.edu::ba82e568-b245-49b1-bffb-2e11a2d1c158" providerId="AD" clId="Web-{4114D15C-C3B7-1B29-ECF6-CE29B8CC3350}" dt="2023-02-23T16:55:50.058" v="131" actId="20577"/>
        <pc:sldMkLst>
          <pc:docMk/>
          <pc:sldMk cId="3195902046" sldId="269"/>
        </pc:sldMkLst>
        <pc:spChg chg="mod">
          <ac:chgData name="Canada, Corey B" userId="S::cbc57e@missouristate.edu::ba82e568-b245-49b1-bffb-2e11a2d1c158" providerId="AD" clId="Web-{4114D15C-C3B7-1B29-ECF6-CE29B8CC3350}" dt="2023-02-23T16:55:50.058" v="131" actId="20577"/>
          <ac:spMkLst>
            <pc:docMk/>
            <pc:sldMk cId="3195902046" sldId="269"/>
            <ac:spMk id="2" creationId="{7C7115F0-BC26-F5D6-4820-5DCF65E6C180}"/>
          </ac:spMkLst>
        </pc:spChg>
      </pc:sldChg>
      <pc:sldChg chg="modSp">
        <pc:chgData name="Canada, Corey B" userId="S::cbc57e@missouristate.edu::ba82e568-b245-49b1-bffb-2e11a2d1c158" providerId="AD" clId="Web-{4114D15C-C3B7-1B29-ECF6-CE29B8CC3350}" dt="2023-02-23T17:01:38.709" v="155" actId="20577"/>
        <pc:sldMkLst>
          <pc:docMk/>
          <pc:sldMk cId="3229267378" sldId="271"/>
        </pc:sldMkLst>
        <pc:spChg chg="mod">
          <ac:chgData name="Canada, Corey B" userId="S::cbc57e@missouristate.edu::ba82e568-b245-49b1-bffb-2e11a2d1c158" providerId="AD" clId="Web-{4114D15C-C3B7-1B29-ECF6-CE29B8CC3350}" dt="2023-02-23T17:01:38.709" v="155" actId="20577"/>
          <ac:spMkLst>
            <pc:docMk/>
            <pc:sldMk cId="3229267378" sldId="271"/>
            <ac:spMk id="2" creationId="{7C7115F0-BC26-F5D6-4820-5DCF65E6C180}"/>
          </ac:spMkLst>
        </pc:spChg>
      </pc:sldChg>
      <pc:sldChg chg="modSp">
        <pc:chgData name="Canada, Corey B" userId="S::cbc57e@missouristate.edu::ba82e568-b245-49b1-bffb-2e11a2d1c158" providerId="AD" clId="Web-{4114D15C-C3B7-1B29-ECF6-CE29B8CC3350}" dt="2023-02-23T21:35:01.342" v="541" actId="20577"/>
        <pc:sldMkLst>
          <pc:docMk/>
          <pc:sldMk cId="1072774993" sldId="275"/>
        </pc:sldMkLst>
        <pc:spChg chg="mod">
          <ac:chgData name="Canada, Corey B" userId="S::cbc57e@missouristate.edu::ba82e568-b245-49b1-bffb-2e11a2d1c158" providerId="AD" clId="Web-{4114D15C-C3B7-1B29-ECF6-CE29B8CC3350}" dt="2023-02-23T21:35:01.342" v="541" actId="20577"/>
          <ac:spMkLst>
            <pc:docMk/>
            <pc:sldMk cId="1072774993" sldId="275"/>
            <ac:spMk id="2" creationId="{7C7115F0-BC26-F5D6-4820-5DCF65E6C180}"/>
          </ac:spMkLst>
        </pc:spChg>
      </pc:sldChg>
      <pc:sldChg chg="addSp delSp modSp">
        <pc:chgData name="Canada, Corey B" userId="S::cbc57e@missouristate.edu::ba82e568-b245-49b1-bffb-2e11a2d1c158" providerId="AD" clId="Web-{4114D15C-C3B7-1B29-ECF6-CE29B8CC3350}" dt="2023-02-23T21:39:17.825" v="712"/>
        <pc:sldMkLst>
          <pc:docMk/>
          <pc:sldMk cId="1291349348" sldId="276"/>
        </pc:sldMkLst>
        <pc:spChg chg="mod">
          <ac:chgData name="Canada, Corey B" userId="S::cbc57e@missouristate.edu::ba82e568-b245-49b1-bffb-2e11a2d1c158" providerId="AD" clId="Web-{4114D15C-C3B7-1B29-ECF6-CE29B8CC3350}" dt="2023-02-23T21:38:33.260" v="708" actId="20577"/>
          <ac:spMkLst>
            <pc:docMk/>
            <pc:sldMk cId="1291349348" sldId="276"/>
            <ac:spMk id="2" creationId="{7C7115F0-BC26-F5D6-4820-5DCF65E6C180}"/>
          </ac:spMkLst>
        </pc:spChg>
        <pc:spChg chg="add del mod">
          <ac:chgData name="Canada, Corey B" userId="S::cbc57e@missouristate.edu::ba82e568-b245-49b1-bffb-2e11a2d1c158" providerId="AD" clId="Web-{4114D15C-C3B7-1B29-ECF6-CE29B8CC3350}" dt="2023-02-23T21:39:17.825" v="712"/>
          <ac:spMkLst>
            <pc:docMk/>
            <pc:sldMk cId="1291349348" sldId="276"/>
            <ac:spMk id="5" creationId="{CAAAC720-EE34-4A7F-6350-73C88E3F6802}"/>
          </ac:spMkLst>
        </pc:spChg>
      </pc:sldChg>
      <pc:sldChg chg="modSp ord">
        <pc:chgData name="Canada, Corey B" userId="S::cbc57e@missouristate.edu::ba82e568-b245-49b1-bffb-2e11a2d1c158" providerId="AD" clId="Web-{4114D15C-C3B7-1B29-ECF6-CE29B8CC3350}" dt="2023-02-23T21:35:39.500" v="547"/>
        <pc:sldMkLst>
          <pc:docMk/>
          <pc:sldMk cId="2005948916" sldId="280"/>
        </pc:sldMkLst>
        <pc:spChg chg="mod">
          <ac:chgData name="Canada, Corey B" userId="S::cbc57e@missouristate.edu::ba82e568-b245-49b1-bffb-2e11a2d1c158" providerId="AD" clId="Web-{4114D15C-C3B7-1B29-ECF6-CE29B8CC3350}" dt="2023-02-23T21:35:09.655" v="545" actId="20577"/>
          <ac:spMkLst>
            <pc:docMk/>
            <pc:sldMk cId="2005948916" sldId="280"/>
            <ac:spMk id="2" creationId="{7C7115F0-BC26-F5D6-4820-5DCF65E6C180}"/>
          </ac:spMkLst>
        </pc:spChg>
      </pc:sldChg>
      <pc:sldChg chg="modSp add replId">
        <pc:chgData name="Canada, Corey B" userId="S::cbc57e@missouristate.edu::ba82e568-b245-49b1-bffb-2e11a2d1c158" providerId="AD" clId="Web-{4114D15C-C3B7-1B29-ECF6-CE29B8CC3350}" dt="2023-02-23T21:43:25.918" v="877" actId="20577"/>
        <pc:sldMkLst>
          <pc:docMk/>
          <pc:sldMk cId="3694005705" sldId="281"/>
        </pc:sldMkLst>
        <pc:spChg chg="mod">
          <ac:chgData name="Canada, Corey B" userId="S::cbc57e@missouristate.edu::ba82e568-b245-49b1-bffb-2e11a2d1c158" providerId="AD" clId="Web-{4114D15C-C3B7-1B29-ECF6-CE29B8CC3350}" dt="2023-02-23T21:43:25.918" v="877" actId="20577"/>
          <ac:spMkLst>
            <pc:docMk/>
            <pc:sldMk cId="3694005705" sldId="281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4114D15C-C3B7-1B29-ECF6-CE29B8CC3350}" dt="2023-02-23T21:39:25.623" v="716" actId="20577"/>
          <ac:spMkLst>
            <pc:docMk/>
            <pc:sldMk cId="3694005705" sldId="281"/>
            <ac:spMk id="4" creationId="{C537DBD7-BE8A-4A7D-BF01-E7CC38BBF9E2}"/>
          </ac:spMkLst>
        </pc:spChg>
      </pc:sldChg>
    </pc:docChg>
  </pc:docChgLst>
  <pc:docChgLst>
    <pc:chgData name="Raymer, Kai K" userId="S::kkr55@missouristate.edu::56723fcc-4540-4b49-89f1-e2a2bbd10858" providerId="AD" clId="Web-{538884D8-3D23-910D-BF93-E394968BDA14}"/>
    <pc:docChg chg="modSld">
      <pc:chgData name="Raymer, Kai K" userId="S::kkr55@missouristate.edu::56723fcc-4540-4b49-89f1-e2a2bbd10858" providerId="AD" clId="Web-{538884D8-3D23-910D-BF93-E394968BDA14}" dt="2023-02-23T17:28:19.899" v="100" actId="20577"/>
      <pc:docMkLst>
        <pc:docMk/>
      </pc:docMkLst>
      <pc:sldChg chg="modNotes">
        <pc:chgData name="Raymer, Kai K" userId="S::kkr55@missouristate.edu::56723fcc-4540-4b49-89f1-e2a2bbd10858" providerId="AD" clId="Web-{538884D8-3D23-910D-BF93-E394968BDA14}" dt="2023-02-23T17:18:23.217" v="24"/>
        <pc:sldMkLst>
          <pc:docMk/>
          <pc:sldMk cId="0" sldId="256"/>
        </pc:sldMkLst>
      </pc:sldChg>
      <pc:sldChg chg="modNotes">
        <pc:chgData name="Raymer, Kai K" userId="S::kkr55@missouristate.edu::56723fcc-4540-4b49-89f1-e2a2bbd10858" providerId="AD" clId="Web-{538884D8-3D23-910D-BF93-E394968BDA14}" dt="2023-02-23T17:19:06.797" v="39"/>
        <pc:sldMkLst>
          <pc:docMk/>
          <pc:sldMk cId="1248404184" sldId="257"/>
        </pc:sldMkLst>
      </pc:sldChg>
      <pc:sldChg chg="modNotes">
        <pc:chgData name="Raymer, Kai K" userId="S::kkr55@missouristate.edu::56723fcc-4540-4b49-89f1-e2a2bbd10858" providerId="AD" clId="Web-{538884D8-3D23-910D-BF93-E394968BDA14}" dt="2023-02-23T17:20:18.644" v="88"/>
        <pc:sldMkLst>
          <pc:docMk/>
          <pc:sldMk cId="272872764" sldId="258"/>
        </pc:sldMkLst>
      </pc:sldChg>
      <pc:sldChg chg="modNotes">
        <pc:chgData name="Raymer, Kai K" userId="S::kkr55@missouristate.edu::56723fcc-4540-4b49-89f1-e2a2bbd10858" providerId="AD" clId="Web-{538884D8-3D23-910D-BF93-E394968BDA14}" dt="2023-02-23T17:19:39.205" v="48"/>
        <pc:sldMkLst>
          <pc:docMk/>
          <pc:sldMk cId="2724972312" sldId="259"/>
        </pc:sldMkLst>
      </pc:sldChg>
      <pc:sldChg chg="modSp modNotes">
        <pc:chgData name="Raymer, Kai K" userId="S::kkr55@missouristate.edu::56723fcc-4540-4b49-89f1-e2a2bbd10858" providerId="AD" clId="Web-{538884D8-3D23-910D-BF93-E394968BDA14}" dt="2023-02-23T17:28:19.899" v="100" actId="20577"/>
        <pc:sldMkLst>
          <pc:docMk/>
          <pc:sldMk cId="2177586239" sldId="263"/>
        </pc:sldMkLst>
        <pc:spChg chg="mod">
          <ac:chgData name="Raymer, Kai K" userId="S::kkr55@missouristate.edu::56723fcc-4540-4b49-89f1-e2a2bbd10858" providerId="AD" clId="Web-{538884D8-3D23-910D-BF93-E394968BDA14}" dt="2023-02-23T17:28:19.899" v="100" actId="20577"/>
          <ac:spMkLst>
            <pc:docMk/>
            <pc:sldMk cId="2177586239" sldId="263"/>
            <ac:spMk id="2" creationId="{7C7115F0-BC26-F5D6-4820-5DCF65E6C180}"/>
          </ac:spMkLst>
        </pc:spChg>
      </pc:sldChg>
    </pc:docChg>
  </pc:docChgLst>
  <pc:docChgLst>
    <pc:chgData name="Freeman, Louis M" userId="S::msu4183@missouristate.edu::6d098d09-bf7d-4d18-af2f-acac6f5a718f" providerId="AD" clId="Web-{5C790F38-B8A5-4ADD-8CCE-37A03F1EC0F3}"/>
    <pc:docChg chg="modSld">
      <pc:chgData name="Freeman, Louis M" userId="S::msu4183@missouristate.edu::6d098d09-bf7d-4d18-af2f-acac6f5a718f" providerId="AD" clId="Web-{5C790F38-B8A5-4ADD-8CCE-37A03F1EC0F3}" dt="2023-02-23T20:50:59.977" v="696"/>
      <pc:docMkLst>
        <pc:docMk/>
      </pc:docMkLst>
      <pc:sldChg chg="delSp modSp">
        <pc:chgData name="Freeman, Louis M" userId="S::msu4183@missouristate.edu::6d098d09-bf7d-4d18-af2f-acac6f5a718f" providerId="AD" clId="Web-{5C790F38-B8A5-4ADD-8CCE-37A03F1EC0F3}" dt="2023-02-23T20:50:59.977" v="696"/>
        <pc:sldMkLst>
          <pc:docMk/>
          <pc:sldMk cId="182649497" sldId="273"/>
        </pc:sldMkLst>
        <pc:spChg chg="mod">
          <ac:chgData name="Freeman, Louis M" userId="S::msu4183@missouristate.edu::6d098d09-bf7d-4d18-af2f-acac6f5a718f" providerId="AD" clId="Web-{5C790F38-B8A5-4ADD-8CCE-37A03F1EC0F3}" dt="2023-02-23T20:50:30.414" v="695" actId="20577"/>
          <ac:spMkLst>
            <pc:docMk/>
            <pc:sldMk cId="182649497" sldId="273"/>
            <ac:spMk id="2" creationId="{7C7115F0-BC26-F5D6-4820-5DCF65E6C180}"/>
          </ac:spMkLst>
        </pc:spChg>
        <pc:spChg chg="del">
          <ac:chgData name="Freeman, Louis M" userId="S::msu4183@missouristate.edu::6d098d09-bf7d-4d18-af2f-acac6f5a718f" providerId="AD" clId="Web-{5C790F38-B8A5-4ADD-8CCE-37A03F1EC0F3}" dt="2023-02-23T20:50:59.977" v="696"/>
          <ac:spMkLst>
            <pc:docMk/>
            <pc:sldMk cId="182649497" sldId="273"/>
            <ac:spMk id="6" creationId="{6B7E3010-5AE8-4DFF-65F8-45954DB4F183}"/>
          </ac:spMkLst>
        </pc:spChg>
      </pc:sldChg>
      <pc:sldChg chg="delSp modSp">
        <pc:chgData name="Freeman, Louis M" userId="S::msu4183@missouristate.edu::6d098d09-bf7d-4d18-af2f-acac6f5a718f" providerId="AD" clId="Web-{5C790F38-B8A5-4ADD-8CCE-37A03F1EC0F3}" dt="2023-02-23T20:32:23.607" v="428"/>
        <pc:sldMkLst>
          <pc:docMk/>
          <pc:sldMk cId="1072774993" sldId="275"/>
        </pc:sldMkLst>
        <pc:spChg chg="mod">
          <ac:chgData name="Freeman, Louis M" userId="S::msu4183@missouristate.edu::6d098d09-bf7d-4d18-af2f-acac6f5a718f" providerId="AD" clId="Web-{5C790F38-B8A5-4ADD-8CCE-37A03F1EC0F3}" dt="2023-02-23T20:31:41.621" v="423" actId="20577"/>
          <ac:spMkLst>
            <pc:docMk/>
            <pc:sldMk cId="1072774993" sldId="275"/>
            <ac:spMk id="2" creationId="{7C7115F0-BC26-F5D6-4820-5DCF65E6C180}"/>
          </ac:spMkLst>
        </pc:spChg>
        <pc:spChg chg="del mod">
          <ac:chgData name="Freeman, Louis M" userId="S::msu4183@missouristate.edu::6d098d09-bf7d-4d18-af2f-acac6f5a718f" providerId="AD" clId="Web-{5C790F38-B8A5-4ADD-8CCE-37A03F1EC0F3}" dt="2023-02-23T20:32:23.607" v="428"/>
          <ac:spMkLst>
            <pc:docMk/>
            <pc:sldMk cId="1072774993" sldId="275"/>
            <ac:spMk id="6" creationId="{6B7E3010-5AE8-4DFF-65F8-45954DB4F183}"/>
          </ac:spMkLst>
        </pc:spChg>
      </pc:sldChg>
    </pc:docChg>
  </pc:docChgLst>
  <pc:docChgLst>
    <pc:chgData name="Canada, Corey B" userId="S::cbc57e@missouristate.edu::ba82e568-b245-49b1-bffb-2e11a2d1c158" providerId="AD" clId="Web-{2C407E1D-C541-02B7-F2F2-400839E81499}"/>
    <pc:docChg chg="addSld delSld modSld sldOrd">
      <pc:chgData name="Canada, Corey B" userId="S::cbc57e@missouristate.edu::ba82e568-b245-49b1-bffb-2e11a2d1c158" providerId="AD" clId="Web-{2C407E1D-C541-02B7-F2F2-400839E81499}" dt="2023-02-23T15:56:11.283" v="250" actId="20577"/>
      <pc:docMkLst>
        <pc:docMk/>
      </pc:docMkLst>
      <pc:sldChg chg="modSp">
        <pc:chgData name="Canada, Corey B" userId="S::cbc57e@missouristate.edu::ba82e568-b245-49b1-bffb-2e11a2d1c158" providerId="AD" clId="Web-{2C407E1D-C541-02B7-F2F2-400839E81499}" dt="2023-02-23T14:32:41.841" v="119" actId="20577"/>
        <pc:sldMkLst>
          <pc:docMk/>
          <pc:sldMk cId="1248404184" sldId="257"/>
        </pc:sldMkLst>
        <pc:spChg chg="mod">
          <ac:chgData name="Canada, Corey B" userId="S::cbc57e@missouristate.edu::ba82e568-b245-49b1-bffb-2e11a2d1c158" providerId="AD" clId="Web-{2C407E1D-C541-02B7-F2F2-400839E81499}" dt="2023-02-23T14:32:41.841" v="119" actId="20577"/>
          <ac:spMkLst>
            <pc:docMk/>
            <pc:sldMk cId="1248404184" sldId="257"/>
            <ac:spMk id="2" creationId="{77A0BA8C-B30C-B06A-04FF-1FDDFEE981A1}"/>
          </ac:spMkLst>
        </pc:spChg>
      </pc:sldChg>
      <pc:sldChg chg="modSp">
        <pc:chgData name="Canada, Corey B" userId="S::cbc57e@missouristate.edu::ba82e568-b245-49b1-bffb-2e11a2d1c158" providerId="AD" clId="Web-{2C407E1D-C541-02B7-F2F2-400839E81499}" dt="2023-02-23T15:54:47.532" v="211" actId="20577"/>
        <pc:sldMkLst>
          <pc:docMk/>
          <pc:sldMk cId="4269026709" sldId="266"/>
        </pc:sldMkLst>
        <pc:spChg chg="mod">
          <ac:chgData name="Canada, Corey B" userId="S::cbc57e@missouristate.edu::ba82e568-b245-49b1-bffb-2e11a2d1c158" providerId="AD" clId="Web-{2C407E1D-C541-02B7-F2F2-400839E81499}" dt="2023-02-23T15:54:47.532" v="211" actId="20577"/>
          <ac:spMkLst>
            <pc:docMk/>
            <pc:sldMk cId="4269026709" sldId="266"/>
            <ac:spMk id="2" creationId="{7C7115F0-BC26-F5D6-4820-5DCF65E6C180}"/>
          </ac:spMkLst>
        </pc:spChg>
      </pc:sldChg>
      <pc:sldChg chg="modSp">
        <pc:chgData name="Canada, Corey B" userId="S::cbc57e@missouristate.edu::ba82e568-b245-49b1-bffb-2e11a2d1c158" providerId="AD" clId="Web-{2C407E1D-C541-02B7-F2F2-400839E81499}" dt="2023-02-23T15:54:57.767" v="212" actId="20577"/>
        <pc:sldMkLst>
          <pc:docMk/>
          <pc:sldMk cId="3005996975" sldId="267"/>
        </pc:sldMkLst>
        <pc:spChg chg="mod">
          <ac:chgData name="Canada, Corey B" userId="S::cbc57e@missouristate.edu::ba82e568-b245-49b1-bffb-2e11a2d1c158" providerId="AD" clId="Web-{2C407E1D-C541-02B7-F2F2-400839E81499}" dt="2023-02-23T15:54:57.767" v="212" actId="20577"/>
          <ac:spMkLst>
            <pc:docMk/>
            <pc:sldMk cId="3005996975" sldId="267"/>
            <ac:spMk id="2" creationId="{7C7115F0-BC26-F5D6-4820-5DCF65E6C180}"/>
          </ac:spMkLst>
        </pc:spChg>
      </pc:sldChg>
      <pc:sldChg chg="modSp">
        <pc:chgData name="Canada, Corey B" userId="S::cbc57e@missouristate.edu::ba82e568-b245-49b1-bffb-2e11a2d1c158" providerId="AD" clId="Web-{2C407E1D-C541-02B7-F2F2-400839E81499}" dt="2023-02-23T15:55:53.049" v="242" actId="20577"/>
        <pc:sldMkLst>
          <pc:docMk/>
          <pc:sldMk cId="267493185" sldId="268"/>
        </pc:sldMkLst>
        <pc:spChg chg="mod">
          <ac:chgData name="Canada, Corey B" userId="S::cbc57e@missouristate.edu::ba82e568-b245-49b1-bffb-2e11a2d1c158" providerId="AD" clId="Web-{2C407E1D-C541-02B7-F2F2-400839E81499}" dt="2023-02-23T15:55:36.361" v="228" actId="20577"/>
          <ac:spMkLst>
            <pc:docMk/>
            <pc:sldMk cId="267493185" sldId="268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2C407E1D-C541-02B7-F2F2-400839E81499}" dt="2023-02-23T15:55:53.049" v="242" actId="20577"/>
          <ac:spMkLst>
            <pc:docMk/>
            <pc:sldMk cId="267493185" sldId="268"/>
            <ac:spMk id="3" creationId="{0C757F18-B734-6E7B-3CE2-7F0E08F3E68F}"/>
          </ac:spMkLst>
        </pc:spChg>
      </pc:sldChg>
      <pc:sldChg chg="modSp">
        <pc:chgData name="Canada, Corey B" userId="S::cbc57e@missouristate.edu::ba82e568-b245-49b1-bffb-2e11a2d1c158" providerId="AD" clId="Web-{2C407E1D-C541-02B7-F2F2-400839E81499}" dt="2023-02-23T15:56:11.283" v="250" actId="20577"/>
        <pc:sldMkLst>
          <pc:docMk/>
          <pc:sldMk cId="3229267378" sldId="271"/>
        </pc:sldMkLst>
        <pc:spChg chg="mod">
          <ac:chgData name="Canada, Corey B" userId="S::cbc57e@missouristate.edu::ba82e568-b245-49b1-bffb-2e11a2d1c158" providerId="AD" clId="Web-{2C407E1D-C541-02B7-F2F2-400839E81499}" dt="2023-02-23T15:56:11.283" v="250" actId="20577"/>
          <ac:spMkLst>
            <pc:docMk/>
            <pc:sldMk cId="3229267378" sldId="271"/>
            <ac:spMk id="6" creationId="{6B7E3010-5AE8-4DFF-65F8-45954DB4F183}"/>
          </ac:spMkLst>
        </pc:spChg>
      </pc:sldChg>
      <pc:sldChg chg="modSp">
        <pc:chgData name="Canada, Corey B" userId="S::cbc57e@missouristate.edu::ba82e568-b245-49b1-bffb-2e11a2d1c158" providerId="AD" clId="Web-{2C407E1D-C541-02B7-F2F2-400839E81499}" dt="2023-02-23T14:29:11.932" v="67" actId="20577"/>
        <pc:sldMkLst>
          <pc:docMk/>
          <pc:sldMk cId="1291349348" sldId="276"/>
        </pc:sldMkLst>
        <pc:spChg chg="mod">
          <ac:chgData name="Canada, Corey B" userId="S::cbc57e@missouristate.edu::ba82e568-b245-49b1-bffb-2e11a2d1c158" providerId="AD" clId="Web-{2C407E1D-C541-02B7-F2F2-400839E81499}" dt="2023-02-23T14:28:52.759" v="51" actId="20577"/>
          <ac:spMkLst>
            <pc:docMk/>
            <pc:sldMk cId="1291349348" sldId="276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2C407E1D-C541-02B7-F2F2-400839E81499}" dt="2023-02-23T14:29:11.932" v="67" actId="20577"/>
          <ac:spMkLst>
            <pc:docMk/>
            <pc:sldMk cId="1291349348" sldId="276"/>
            <ac:spMk id="3" creationId="{0C757F18-B734-6E7B-3CE2-7F0E08F3E68F}"/>
          </ac:spMkLst>
        </pc:spChg>
      </pc:sldChg>
      <pc:sldChg chg="delSp modSp">
        <pc:chgData name="Canada, Corey B" userId="S::cbc57e@missouristate.edu::ba82e568-b245-49b1-bffb-2e11a2d1c158" providerId="AD" clId="Web-{2C407E1D-C541-02B7-F2F2-400839E81499}" dt="2023-02-23T14:51:49.544" v="210"/>
        <pc:sldMkLst>
          <pc:docMk/>
          <pc:sldMk cId="3123250200" sldId="277"/>
        </pc:sldMkLst>
        <pc:spChg chg="del mod">
          <ac:chgData name="Canada, Corey B" userId="S::cbc57e@missouristate.edu::ba82e568-b245-49b1-bffb-2e11a2d1c158" providerId="AD" clId="Web-{2C407E1D-C541-02B7-F2F2-400839E81499}" dt="2023-02-23T14:51:49.544" v="210"/>
          <ac:spMkLst>
            <pc:docMk/>
            <pc:sldMk cId="3123250200" sldId="277"/>
            <ac:spMk id="2" creationId="{19471E3E-60B8-3613-DBF8-7E51B19FA3C9}"/>
          </ac:spMkLst>
        </pc:spChg>
        <pc:spChg chg="mod">
          <ac:chgData name="Canada, Corey B" userId="S::cbc57e@missouristate.edu::ba82e568-b245-49b1-bffb-2e11a2d1c158" providerId="AD" clId="Web-{2C407E1D-C541-02B7-F2F2-400839E81499}" dt="2023-02-23T14:51:27.528" v="204" actId="20577"/>
          <ac:spMkLst>
            <pc:docMk/>
            <pc:sldMk cId="3123250200" sldId="277"/>
            <ac:spMk id="3" creationId="{17A86F64-8CCD-4EB5-2083-A89E325B4611}"/>
          </ac:spMkLst>
        </pc:spChg>
        <pc:spChg chg="del mod">
          <ac:chgData name="Canada, Corey B" userId="S::cbc57e@missouristate.edu::ba82e568-b245-49b1-bffb-2e11a2d1c158" providerId="AD" clId="Web-{2C407E1D-C541-02B7-F2F2-400839E81499}" dt="2023-02-23T14:51:47.872" v="209"/>
          <ac:spMkLst>
            <pc:docMk/>
            <pc:sldMk cId="3123250200" sldId="277"/>
            <ac:spMk id="7" creationId="{A2807752-FC0C-E52F-833A-3509B961290B}"/>
          </ac:spMkLst>
        </pc:spChg>
      </pc:sldChg>
      <pc:sldChg chg="modSp add del ord replId">
        <pc:chgData name="Canada, Corey B" userId="S::cbc57e@missouristate.edu::ba82e568-b245-49b1-bffb-2e11a2d1c158" providerId="AD" clId="Web-{2C407E1D-C541-02B7-F2F2-400839E81499}" dt="2023-02-23T14:51:28.919" v="205"/>
        <pc:sldMkLst>
          <pc:docMk/>
          <pc:sldMk cId="1103835359" sldId="278"/>
        </pc:sldMkLst>
        <pc:spChg chg="mod">
          <ac:chgData name="Canada, Corey B" userId="S::cbc57e@missouristate.edu::ba82e568-b245-49b1-bffb-2e11a2d1c158" providerId="AD" clId="Web-{2C407E1D-C541-02B7-F2F2-400839E81499}" dt="2023-02-23T14:51:16.278" v="202" actId="20577"/>
          <ac:spMkLst>
            <pc:docMk/>
            <pc:sldMk cId="1103835359" sldId="278"/>
            <ac:spMk id="4" creationId="{C537DBD7-BE8A-4A7D-BF01-E7CC38BBF9E2}"/>
          </ac:spMkLst>
        </pc:spChg>
      </pc:sldChg>
      <pc:sldChg chg="add del ord replId">
        <pc:chgData name="Canada, Corey B" userId="S::cbc57e@missouristate.edu::ba82e568-b245-49b1-bffb-2e11a2d1c158" providerId="AD" clId="Web-{2C407E1D-C541-02B7-F2F2-400839E81499}" dt="2023-02-23T14:51:38.637" v="207"/>
        <pc:sldMkLst>
          <pc:docMk/>
          <pc:sldMk cId="296595835" sldId="279"/>
        </pc:sldMkLst>
      </pc:sldChg>
      <pc:sldChg chg="modSp add ord replId">
        <pc:chgData name="Canada, Corey B" userId="S::cbc57e@missouristate.edu::ba82e568-b245-49b1-bffb-2e11a2d1c158" providerId="AD" clId="Web-{2C407E1D-C541-02B7-F2F2-400839E81499}" dt="2023-02-23T14:51:35.512" v="206"/>
        <pc:sldMkLst>
          <pc:docMk/>
          <pc:sldMk cId="2005948916" sldId="280"/>
        </pc:sldMkLst>
        <pc:spChg chg="mod">
          <ac:chgData name="Canada, Corey B" userId="S::cbc57e@missouristate.edu::ba82e568-b245-49b1-bffb-2e11a2d1c158" providerId="AD" clId="Web-{2C407E1D-C541-02B7-F2F2-400839E81499}" dt="2023-02-23T14:33:55.702" v="195" actId="14100"/>
          <ac:spMkLst>
            <pc:docMk/>
            <pc:sldMk cId="2005948916" sldId="280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2C407E1D-C541-02B7-F2F2-400839E81499}" dt="2023-02-23T14:33:08.185" v="140" actId="20577"/>
          <ac:spMkLst>
            <pc:docMk/>
            <pc:sldMk cId="2005948916" sldId="280"/>
            <ac:spMk id="4" creationId="{C537DBD7-BE8A-4A7D-BF01-E7CC38BBF9E2}"/>
          </ac:spMkLst>
        </pc:spChg>
      </pc:sldChg>
    </pc:docChg>
  </pc:docChgLst>
  <pc:docChgLst>
    <pc:chgData name="Raymer, Kai K" userId="S::kkr55@missouristate.edu::56723fcc-4540-4b49-89f1-e2a2bbd10858" providerId="AD" clId="Web-{7FFA07B1-A78E-A6ED-C4BB-67C135A39A66}"/>
    <pc:docChg chg="modSld">
      <pc:chgData name="Raymer, Kai K" userId="S::kkr55@missouristate.edu::56723fcc-4540-4b49-89f1-e2a2bbd10858" providerId="AD" clId="Web-{7FFA07B1-A78E-A6ED-C4BB-67C135A39A66}" dt="2023-02-27T17:49:55.486" v="18" actId="20577"/>
      <pc:docMkLst>
        <pc:docMk/>
      </pc:docMkLst>
      <pc:sldChg chg="modSp modNotes">
        <pc:chgData name="Raymer, Kai K" userId="S::kkr55@missouristate.edu::56723fcc-4540-4b49-89f1-e2a2bbd10858" providerId="AD" clId="Web-{7FFA07B1-A78E-A6ED-C4BB-67C135A39A66}" dt="2023-02-27T17:48:43.875" v="3"/>
        <pc:sldMkLst>
          <pc:docMk/>
          <pc:sldMk cId="2233576582" sldId="261"/>
        </pc:sldMkLst>
        <pc:spChg chg="mod">
          <ac:chgData name="Raymer, Kai K" userId="S::kkr55@missouristate.edu::56723fcc-4540-4b49-89f1-e2a2bbd10858" providerId="AD" clId="Web-{7FFA07B1-A78E-A6ED-C4BB-67C135A39A66}" dt="2023-02-27T17:48:39.375" v="1" actId="20577"/>
          <ac:spMkLst>
            <pc:docMk/>
            <pc:sldMk cId="2233576582" sldId="261"/>
            <ac:spMk id="2" creationId="{7C7115F0-BC26-F5D6-4820-5DCF65E6C180}"/>
          </ac:spMkLst>
        </pc:spChg>
      </pc:sldChg>
      <pc:sldChg chg="modSp">
        <pc:chgData name="Raymer, Kai K" userId="S::kkr55@missouristate.edu::56723fcc-4540-4b49-89f1-e2a2bbd10858" providerId="AD" clId="Web-{7FFA07B1-A78E-A6ED-C4BB-67C135A39A66}" dt="2023-02-27T17:49:55.486" v="18" actId="20577"/>
        <pc:sldMkLst>
          <pc:docMk/>
          <pc:sldMk cId="3561312355" sldId="262"/>
        </pc:sldMkLst>
        <pc:spChg chg="mod">
          <ac:chgData name="Raymer, Kai K" userId="S::kkr55@missouristate.edu::56723fcc-4540-4b49-89f1-e2a2bbd10858" providerId="AD" clId="Web-{7FFA07B1-A78E-A6ED-C4BB-67C135A39A66}" dt="2023-02-27T17:49:55.486" v="18" actId="20577"/>
          <ac:spMkLst>
            <pc:docMk/>
            <pc:sldMk cId="3561312355" sldId="262"/>
            <ac:spMk id="2" creationId="{7C7115F0-BC26-F5D6-4820-5DCF65E6C180}"/>
          </ac:spMkLst>
        </pc:spChg>
      </pc:sldChg>
    </pc:docChg>
  </pc:docChgLst>
  <pc:docChgLst>
    <pc:chgData name="Canada, Corey B" userId="S::cbc57e@missouristate.edu::ba82e568-b245-49b1-bffb-2e11a2d1c158" providerId="AD" clId="Web-{2C91F89D-2F8E-126D-4DFD-26A1E8DE88AE}"/>
    <pc:docChg chg="delSld modSld">
      <pc:chgData name="Canada, Corey B" userId="S::cbc57e@missouristate.edu::ba82e568-b245-49b1-bffb-2e11a2d1c158" providerId="AD" clId="Web-{2C91F89D-2F8E-126D-4DFD-26A1E8DE88AE}" dt="2023-02-27T17:38:38.243" v="85" actId="20577"/>
      <pc:docMkLst>
        <pc:docMk/>
      </pc:docMkLst>
      <pc:sldChg chg="modSp">
        <pc:chgData name="Canada, Corey B" userId="S::cbc57e@missouristate.edu::ba82e568-b245-49b1-bffb-2e11a2d1c158" providerId="AD" clId="Web-{2C91F89D-2F8E-126D-4DFD-26A1E8DE88AE}" dt="2023-02-27T17:17:15.442" v="0" actId="14100"/>
        <pc:sldMkLst>
          <pc:docMk/>
          <pc:sldMk cId="2233576582" sldId="261"/>
        </pc:sldMkLst>
        <pc:picChg chg="mod">
          <ac:chgData name="Canada, Corey B" userId="S::cbc57e@missouristate.edu::ba82e568-b245-49b1-bffb-2e11a2d1c158" providerId="AD" clId="Web-{2C91F89D-2F8E-126D-4DFD-26A1E8DE88AE}" dt="2023-02-27T17:17:15.442" v="0" actId="14100"/>
          <ac:picMkLst>
            <pc:docMk/>
            <pc:sldMk cId="2233576582" sldId="261"/>
            <ac:picMk id="12" creationId="{C0FA6BCD-DDE4-B821-81BE-676B2657386E}"/>
          </ac:picMkLst>
        </pc:picChg>
      </pc:sldChg>
      <pc:sldChg chg="modSp">
        <pc:chgData name="Canada, Corey B" userId="S::cbc57e@missouristate.edu::ba82e568-b245-49b1-bffb-2e11a2d1c158" providerId="AD" clId="Web-{2C91F89D-2F8E-126D-4DFD-26A1E8DE88AE}" dt="2023-02-27T17:17:42.224" v="2" actId="20577"/>
        <pc:sldMkLst>
          <pc:docMk/>
          <pc:sldMk cId="3228778231" sldId="265"/>
        </pc:sldMkLst>
        <pc:spChg chg="mod">
          <ac:chgData name="Canada, Corey B" userId="S::cbc57e@missouristate.edu::ba82e568-b245-49b1-bffb-2e11a2d1c158" providerId="AD" clId="Web-{2C91F89D-2F8E-126D-4DFD-26A1E8DE88AE}" dt="2023-02-27T17:17:42.224" v="2" actId="20577"/>
          <ac:spMkLst>
            <pc:docMk/>
            <pc:sldMk cId="3228778231" sldId="265"/>
            <ac:spMk id="4" creationId="{E27F564A-05C3-FF53-6371-52DE91B95B40}"/>
          </ac:spMkLst>
        </pc:spChg>
      </pc:sldChg>
      <pc:sldChg chg="modSp">
        <pc:chgData name="Canada, Corey B" userId="S::cbc57e@missouristate.edu::ba82e568-b245-49b1-bffb-2e11a2d1c158" providerId="AD" clId="Web-{2C91F89D-2F8E-126D-4DFD-26A1E8DE88AE}" dt="2023-02-27T17:18:37.334" v="6" actId="20577"/>
        <pc:sldMkLst>
          <pc:docMk/>
          <pc:sldMk cId="4269026709" sldId="266"/>
        </pc:sldMkLst>
        <pc:spChg chg="mod">
          <ac:chgData name="Canada, Corey B" userId="S::cbc57e@missouristate.edu::ba82e568-b245-49b1-bffb-2e11a2d1c158" providerId="AD" clId="Web-{2C91F89D-2F8E-126D-4DFD-26A1E8DE88AE}" dt="2023-02-27T17:18:37.334" v="6" actId="20577"/>
          <ac:spMkLst>
            <pc:docMk/>
            <pc:sldMk cId="4269026709" sldId="266"/>
            <ac:spMk id="2" creationId="{7C7115F0-BC26-F5D6-4820-5DCF65E6C180}"/>
          </ac:spMkLst>
        </pc:spChg>
      </pc:sldChg>
      <pc:sldChg chg="addSp delSp modSp">
        <pc:chgData name="Canada, Corey B" userId="S::cbc57e@missouristate.edu::ba82e568-b245-49b1-bffb-2e11a2d1c158" providerId="AD" clId="Web-{2C91F89D-2F8E-126D-4DFD-26A1E8DE88AE}" dt="2023-02-27T17:27:31.170" v="21"/>
        <pc:sldMkLst>
          <pc:docMk/>
          <pc:sldMk cId="267493185" sldId="268"/>
        </pc:sldMkLst>
        <pc:spChg chg="del mod">
          <ac:chgData name="Canada, Corey B" userId="S::cbc57e@missouristate.edu::ba82e568-b245-49b1-bffb-2e11a2d1c158" providerId="AD" clId="Web-{2C91F89D-2F8E-126D-4DFD-26A1E8DE88AE}" dt="2023-02-27T17:27:31.170" v="21"/>
          <ac:spMkLst>
            <pc:docMk/>
            <pc:sldMk cId="267493185" sldId="268"/>
            <ac:spMk id="6" creationId="{F4A2FF65-C0EF-69F5-B01E-7337E9FA8879}"/>
          </ac:spMkLst>
        </pc:spChg>
        <pc:picChg chg="add mod">
          <ac:chgData name="Canada, Corey B" userId="S::cbc57e@missouristate.edu::ba82e568-b245-49b1-bffb-2e11a2d1c158" providerId="AD" clId="Web-{2C91F89D-2F8E-126D-4DFD-26A1E8DE88AE}" dt="2023-02-27T17:27:10.170" v="18" actId="1076"/>
          <ac:picMkLst>
            <pc:docMk/>
            <pc:sldMk cId="267493185" sldId="268"/>
            <ac:picMk id="5" creationId="{B1C03686-0E8D-0156-68D3-534838A88A02}"/>
          </ac:picMkLst>
        </pc:picChg>
        <pc:picChg chg="add mod">
          <ac:chgData name="Canada, Corey B" userId="S::cbc57e@missouristate.edu::ba82e568-b245-49b1-bffb-2e11a2d1c158" providerId="AD" clId="Web-{2C91F89D-2F8E-126D-4DFD-26A1E8DE88AE}" dt="2023-02-27T17:27:13.514" v="20" actId="1076"/>
          <ac:picMkLst>
            <pc:docMk/>
            <pc:sldMk cId="267493185" sldId="268"/>
            <ac:picMk id="8" creationId="{C8719B86-5D75-8E1A-FC28-9DADF5E12C7D}"/>
          </ac:picMkLst>
        </pc:picChg>
      </pc:sldChg>
      <pc:sldChg chg="addSp delSp modSp">
        <pc:chgData name="Canada, Corey B" userId="S::cbc57e@missouristate.edu::ba82e568-b245-49b1-bffb-2e11a2d1c158" providerId="AD" clId="Web-{2C91F89D-2F8E-126D-4DFD-26A1E8DE88AE}" dt="2023-02-27T17:36:38.069" v="62" actId="14100"/>
        <pc:sldMkLst>
          <pc:docMk/>
          <pc:sldMk cId="3195902046" sldId="269"/>
        </pc:sldMkLst>
        <pc:spChg chg="mod">
          <ac:chgData name="Canada, Corey B" userId="S::cbc57e@missouristate.edu::ba82e568-b245-49b1-bffb-2e11a2d1c158" providerId="AD" clId="Web-{2C91F89D-2F8E-126D-4DFD-26A1E8DE88AE}" dt="2023-02-27T17:34:38.380" v="38" actId="14100"/>
          <ac:spMkLst>
            <pc:docMk/>
            <pc:sldMk cId="3195902046" sldId="269"/>
            <ac:spMk id="2" creationId="{7C7115F0-BC26-F5D6-4820-5DCF65E6C180}"/>
          </ac:spMkLst>
        </pc:spChg>
        <pc:spChg chg="del">
          <ac:chgData name="Canada, Corey B" userId="S::cbc57e@missouristate.edu::ba82e568-b245-49b1-bffb-2e11a2d1c158" providerId="AD" clId="Web-{2C91F89D-2F8E-126D-4DFD-26A1E8DE88AE}" dt="2023-02-27T17:27:36.436" v="22"/>
          <ac:spMkLst>
            <pc:docMk/>
            <pc:sldMk cId="3195902046" sldId="269"/>
            <ac:spMk id="8" creationId="{904EB7C4-41E4-9586-E96B-47E22C93D5C7}"/>
          </ac:spMkLst>
        </pc:spChg>
        <pc:spChg chg="add ord">
          <ac:chgData name="Canada, Corey B" userId="S::cbc57e@missouristate.edu::ba82e568-b245-49b1-bffb-2e11a2d1c158" providerId="AD" clId="Web-{2C91F89D-2F8E-126D-4DFD-26A1E8DE88AE}" dt="2023-02-27T17:34:51.661" v="40"/>
          <ac:spMkLst>
            <pc:docMk/>
            <pc:sldMk cId="3195902046" sldId="269"/>
            <ac:spMk id="9" creationId="{7E8466A5-5E46-CCFB-B5E6-D957FCCC36FA}"/>
          </ac:spMkLst>
        </pc:spChg>
        <pc:picChg chg="add mod">
          <ac:chgData name="Canada, Corey B" userId="S::cbc57e@missouristate.edu::ba82e568-b245-49b1-bffb-2e11a2d1c158" providerId="AD" clId="Web-{2C91F89D-2F8E-126D-4DFD-26A1E8DE88AE}" dt="2023-02-27T17:36:30.272" v="60" actId="1076"/>
          <ac:picMkLst>
            <pc:docMk/>
            <pc:sldMk cId="3195902046" sldId="269"/>
            <ac:picMk id="5" creationId="{D138C904-FEEB-E7C9-BE84-536B537E4C42}"/>
          </ac:picMkLst>
        </pc:picChg>
        <pc:picChg chg="add del mod ord">
          <ac:chgData name="Canada, Corey B" userId="S::cbc57e@missouristate.edu::ba82e568-b245-49b1-bffb-2e11a2d1c158" providerId="AD" clId="Web-{2C91F89D-2F8E-126D-4DFD-26A1E8DE88AE}" dt="2023-02-27T17:35:51.193" v="47"/>
          <ac:picMkLst>
            <pc:docMk/>
            <pc:sldMk cId="3195902046" sldId="269"/>
            <ac:picMk id="6" creationId="{C6316296-D9D2-DED1-547E-660FFF040244}"/>
          </ac:picMkLst>
        </pc:picChg>
        <pc:picChg chg="add del mod">
          <ac:chgData name="Canada, Corey B" userId="S::cbc57e@missouristate.edu::ba82e568-b245-49b1-bffb-2e11a2d1c158" providerId="AD" clId="Web-{2C91F89D-2F8E-126D-4DFD-26A1E8DE88AE}" dt="2023-02-27T17:35:56.662" v="49"/>
          <ac:picMkLst>
            <pc:docMk/>
            <pc:sldMk cId="3195902046" sldId="269"/>
            <ac:picMk id="10" creationId="{AAF029E1-5090-A738-673D-AF13222710CF}"/>
          </ac:picMkLst>
        </pc:picChg>
        <pc:picChg chg="add mod">
          <ac:chgData name="Canada, Corey B" userId="S::cbc57e@missouristate.edu::ba82e568-b245-49b1-bffb-2e11a2d1c158" providerId="AD" clId="Web-{2C91F89D-2F8E-126D-4DFD-26A1E8DE88AE}" dt="2023-02-27T17:36:38.069" v="62" actId="14100"/>
          <ac:picMkLst>
            <pc:docMk/>
            <pc:sldMk cId="3195902046" sldId="269"/>
            <ac:picMk id="11" creationId="{37E24DC2-0E59-0F60-5915-647599B08058}"/>
          </ac:picMkLst>
        </pc:picChg>
      </pc:sldChg>
      <pc:sldChg chg="modSp">
        <pc:chgData name="Canada, Corey B" userId="S::cbc57e@missouristate.edu::ba82e568-b245-49b1-bffb-2e11a2d1c158" providerId="AD" clId="Web-{2C91F89D-2F8E-126D-4DFD-26A1E8DE88AE}" dt="2023-02-27T17:38:38.243" v="85" actId="20577"/>
        <pc:sldMkLst>
          <pc:docMk/>
          <pc:sldMk cId="182649497" sldId="273"/>
        </pc:sldMkLst>
        <pc:spChg chg="mod">
          <ac:chgData name="Canada, Corey B" userId="S::cbc57e@missouristate.edu::ba82e568-b245-49b1-bffb-2e11a2d1c158" providerId="AD" clId="Web-{2C91F89D-2F8E-126D-4DFD-26A1E8DE88AE}" dt="2023-02-27T17:38:38.243" v="85" actId="20577"/>
          <ac:spMkLst>
            <pc:docMk/>
            <pc:sldMk cId="182649497" sldId="273"/>
            <ac:spMk id="5" creationId="{5B8FF1E3-6C55-AE63-2D2F-37752EDDF137}"/>
          </ac:spMkLst>
        </pc:spChg>
      </pc:sldChg>
      <pc:sldChg chg="modSp">
        <pc:chgData name="Canada, Corey B" userId="S::cbc57e@missouristate.edu::ba82e568-b245-49b1-bffb-2e11a2d1c158" providerId="AD" clId="Web-{2C91F89D-2F8E-126D-4DFD-26A1E8DE88AE}" dt="2023-02-27T17:38:15.774" v="83" actId="20577"/>
        <pc:sldMkLst>
          <pc:docMk/>
          <pc:sldMk cId="3694005705" sldId="281"/>
        </pc:sldMkLst>
        <pc:spChg chg="mod">
          <ac:chgData name="Canada, Corey B" userId="S::cbc57e@missouristate.edu::ba82e568-b245-49b1-bffb-2e11a2d1c158" providerId="AD" clId="Web-{2C91F89D-2F8E-126D-4DFD-26A1E8DE88AE}" dt="2023-02-27T17:38:15.774" v="83" actId="20577"/>
          <ac:spMkLst>
            <pc:docMk/>
            <pc:sldMk cId="3694005705" sldId="281"/>
            <ac:spMk id="2" creationId="{7C7115F0-BC26-F5D6-4820-5DCF65E6C180}"/>
          </ac:spMkLst>
        </pc:spChg>
      </pc:sldChg>
      <pc:sldChg chg="modSp del">
        <pc:chgData name="Canada, Corey B" userId="S::cbc57e@missouristate.edu::ba82e568-b245-49b1-bffb-2e11a2d1c158" providerId="AD" clId="Web-{2C91F89D-2F8E-126D-4DFD-26A1E8DE88AE}" dt="2023-02-27T17:37:57.320" v="76"/>
        <pc:sldMkLst>
          <pc:docMk/>
          <pc:sldMk cId="3774173265" sldId="282"/>
        </pc:sldMkLst>
        <pc:spChg chg="mod">
          <ac:chgData name="Canada, Corey B" userId="S::cbc57e@missouristate.edu::ba82e568-b245-49b1-bffb-2e11a2d1c158" providerId="AD" clId="Web-{2C91F89D-2F8E-126D-4DFD-26A1E8DE88AE}" dt="2023-02-27T17:37:56.414" v="75" actId="20577"/>
          <ac:spMkLst>
            <pc:docMk/>
            <pc:sldMk cId="3774173265" sldId="282"/>
            <ac:spMk id="2" creationId="{7C7115F0-BC26-F5D6-4820-5DCF65E6C180}"/>
          </ac:spMkLst>
        </pc:spChg>
      </pc:sldChg>
    </pc:docChg>
  </pc:docChgLst>
  <pc:docChgLst>
    <pc:chgData name="Freeman, Louis M" userId="S::msu4183@missouristate.edu::6d098d09-bf7d-4d18-af2f-acac6f5a718f" providerId="AD" clId="Web-{BBB1B594-4551-D43E-83D3-A05D878587C4}"/>
    <pc:docChg chg="modSld">
      <pc:chgData name="Freeman, Louis M" userId="S::msu4183@missouristate.edu::6d098d09-bf7d-4d18-af2f-acac6f5a718f" providerId="AD" clId="Web-{BBB1B594-4551-D43E-83D3-A05D878587C4}" dt="2023-02-24T15:31:46.995" v="811" actId="20577"/>
      <pc:docMkLst>
        <pc:docMk/>
      </pc:docMkLst>
      <pc:sldChg chg="modSp">
        <pc:chgData name="Freeman, Louis M" userId="S::msu4183@missouristate.edu::6d098d09-bf7d-4d18-af2f-acac6f5a718f" providerId="AD" clId="Web-{BBB1B594-4551-D43E-83D3-A05D878587C4}" dt="2023-02-23T22:21:08.893" v="22" actId="20577"/>
        <pc:sldMkLst>
          <pc:docMk/>
          <pc:sldMk cId="1072774993" sldId="275"/>
        </pc:sldMkLst>
        <pc:spChg chg="mod">
          <ac:chgData name="Freeman, Louis M" userId="S::msu4183@missouristate.edu::6d098d09-bf7d-4d18-af2f-acac6f5a718f" providerId="AD" clId="Web-{BBB1B594-4551-D43E-83D3-A05D878587C4}" dt="2023-02-23T22:21:08.893" v="22" actId="20577"/>
          <ac:spMkLst>
            <pc:docMk/>
            <pc:sldMk cId="1072774993" sldId="275"/>
            <ac:spMk id="2" creationId="{7C7115F0-BC26-F5D6-4820-5DCF65E6C180}"/>
          </ac:spMkLst>
        </pc:spChg>
      </pc:sldChg>
      <pc:sldChg chg="delSp modSp">
        <pc:chgData name="Freeman, Louis M" userId="S::msu4183@missouristate.edu::6d098d09-bf7d-4d18-af2f-acac6f5a718f" providerId="AD" clId="Web-{BBB1B594-4551-D43E-83D3-A05D878587C4}" dt="2023-02-24T15:31:46.995" v="811" actId="20577"/>
        <pc:sldMkLst>
          <pc:docMk/>
          <pc:sldMk cId="1291349348" sldId="276"/>
        </pc:sldMkLst>
        <pc:spChg chg="mod">
          <ac:chgData name="Freeman, Louis M" userId="S::msu4183@missouristate.edu::6d098d09-bf7d-4d18-af2f-acac6f5a718f" providerId="AD" clId="Web-{BBB1B594-4551-D43E-83D3-A05D878587C4}" dt="2023-02-24T15:31:46.995" v="811" actId="20577"/>
          <ac:spMkLst>
            <pc:docMk/>
            <pc:sldMk cId="1291349348" sldId="276"/>
            <ac:spMk id="2" creationId="{7C7115F0-BC26-F5D6-4820-5DCF65E6C180}"/>
          </ac:spMkLst>
        </pc:spChg>
        <pc:spChg chg="del mod">
          <ac:chgData name="Freeman, Louis M" userId="S::msu4183@missouristate.edu::6d098d09-bf7d-4d18-af2f-acac6f5a718f" providerId="AD" clId="Web-{BBB1B594-4551-D43E-83D3-A05D878587C4}" dt="2023-02-24T15:30:19.492" v="807"/>
          <ac:spMkLst>
            <pc:docMk/>
            <pc:sldMk cId="1291349348" sldId="276"/>
            <ac:spMk id="6" creationId="{6B7E3010-5AE8-4DFF-65F8-45954DB4F183}"/>
          </ac:spMkLst>
        </pc:spChg>
      </pc:sldChg>
    </pc:docChg>
  </pc:docChgLst>
  <pc:docChgLst>
    <pc:chgData name="Canada, Corey B" userId="S::cbc57e@missouristate.edu::ba82e568-b245-49b1-bffb-2e11a2d1c158" providerId="AD" clId="Web-{E6EBA7D5-2D7B-2E32-2BB1-01E66BED59CB}"/>
    <pc:docChg chg="addSld delSld modSld sldOrd">
      <pc:chgData name="Canada, Corey B" userId="S::cbc57e@missouristate.edu::ba82e568-b245-49b1-bffb-2e11a2d1c158" providerId="AD" clId="Web-{E6EBA7D5-2D7B-2E32-2BB1-01E66BED59CB}" dt="2023-02-23T14:17:49.404" v="139" actId="20577"/>
      <pc:docMkLst>
        <pc:docMk/>
      </pc:docMkLst>
      <pc:sldChg chg="modSp modNotes">
        <pc:chgData name="Canada, Corey B" userId="S::cbc57e@missouristate.edu::ba82e568-b245-49b1-bffb-2e11a2d1c158" providerId="AD" clId="Web-{E6EBA7D5-2D7B-2E32-2BB1-01E66BED59CB}" dt="2023-02-23T14:11:28.441" v="23" actId="20577"/>
        <pc:sldMkLst>
          <pc:docMk/>
          <pc:sldMk cId="4269026709" sldId="266"/>
        </pc:sldMkLst>
        <pc:spChg chg="mod">
          <ac:chgData name="Canada, Corey B" userId="S::cbc57e@missouristate.edu::ba82e568-b245-49b1-bffb-2e11a2d1c158" providerId="AD" clId="Web-{E6EBA7D5-2D7B-2E32-2BB1-01E66BED59CB}" dt="2023-02-23T14:11:28.441" v="23" actId="20577"/>
          <ac:spMkLst>
            <pc:docMk/>
            <pc:sldMk cId="4269026709" sldId="266"/>
            <ac:spMk id="2" creationId="{7C7115F0-BC26-F5D6-4820-5DCF65E6C180}"/>
          </ac:spMkLst>
        </pc:spChg>
      </pc:sldChg>
      <pc:sldChg chg="modSp">
        <pc:chgData name="Canada, Corey B" userId="S::cbc57e@missouristate.edu::ba82e568-b245-49b1-bffb-2e11a2d1c158" providerId="AD" clId="Web-{E6EBA7D5-2D7B-2E32-2BB1-01E66BED59CB}" dt="2023-02-23T14:12:12.379" v="31" actId="20577"/>
        <pc:sldMkLst>
          <pc:docMk/>
          <pc:sldMk cId="3005996975" sldId="267"/>
        </pc:sldMkLst>
        <pc:spChg chg="mod">
          <ac:chgData name="Canada, Corey B" userId="S::cbc57e@missouristate.edu::ba82e568-b245-49b1-bffb-2e11a2d1c158" providerId="AD" clId="Web-{E6EBA7D5-2D7B-2E32-2BB1-01E66BED59CB}" dt="2023-02-23T14:12:12.379" v="31" actId="20577"/>
          <ac:spMkLst>
            <pc:docMk/>
            <pc:sldMk cId="3005996975" sldId="267"/>
            <ac:spMk id="2" creationId="{7C7115F0-BC26-F5D6-4820-5DCF65E6C180}"/>
          </ac:spMkLst>
        </pc:spChg>
      </pc:sldChg>
      <pc:sldChg chg="modSp">
        <pc:chgData name="Canada, Corey B" userId="S::cbc57e@missouristate.edu::ba82e568-b245-49b1-bffb-2e11a2d1c158" providerId="AD" clId="Web-{E6EBA7D5-2D7B-2E32-2BB1-01E66BED59CB}" dt="2023-02-23T14:12:07.660" v="30" actId="20577"/>
        <pc:sldMkLst>
          <pc:docMk/>
          <pc:sldMk cId="267493185" sldId="268"/>
        </pc:sldMkLst>
        <pc:spChg chg="mod">
          <ac:chgData name="Canada, Corey B" userId="S::cbc57e@missouristate.edu::ba82e568-b245-49b1-bffb-2e11a2d1c158" providerId="AD" clId="Web-{E6EBA7D5-2D7B-2E32-2BB1-01E66BED59CB}" dt="2023-02-23T14:12:07.660" v="30" actId="20577"/>
          <ac:spMkLst>
            <pc:docMk/>
            <pc:sldMk cId="267493185" sldId="268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E6EBA7D5-2D7B-2E32-2BB1-01E66BED59CB}" dt="2023-02-23T14:11:45.707" v="28" actId="20577"/>
          <ac:spMkLst>
            <pc:docMk/>
            <pc:sldMk cId="267493185" sldId="268"/>
            <ac:spMk id="3" creationId="{0C757F18-B734-6E7B-3CE2-7F0E08F3E68F}"/>
          </ac:spMkLst>
        </pc:spChg>
      </pc:sldChg>
      <pc:sldChg chg="modSp">
        <pc:chgData name="Canada, Corey B" userId="S::cbc57e@missouristate.edu::ba82e568-b245-49b1-bffb-2e11a2d1c158" providerId="AD" clId="Web-{E6EBA7D5-2D7B-2E32-2BB1-01E66BED59CB}" dt="2023-02-23T14:12:31.489" v="32" actId="20577"/>
        <pc:sldMkLst>
          <pc:docMk/>
          <pc:sldMk cId="3195902046" sldId="269"/>
        </pc:sldMkLst>
        <pc:spChg chg="mod">
          <ac:chgData name="Canada, Corey B" userId="S::cbc57e@missouristate.edu::ba82e568-b245-49b1-bffb-2e11a2d1c158" providerId="AD" clId="Web-{E6EBA7D5-2D7B-2E32-2BB1-01E66BED59CB}" dt="2023-02-23T14:12:31.489" v="32" actId="20577"/>
          <ac:spMkLst>
            <pc:docMk/>
            <pc:sldMk cId="3195902046" sldId="269"/>
            <ac:spMk id="4" creationId="{C537DBD7-BE8A-4A7D-BF01-E7CC38BBF9E2}"/>
          </ac:spMkLst>
        </pc:spChg>
      </pc:sldChg>
      <pc:sldChg chg="modSp">
        <pc:chgData name="Canada, Corey B" userId="S::cbc57e@missouristate.edu::ba82e568-b245-49b1-bffb-2e11a2d1c158" providerId="AD" clId="Web-{E6EBA7D5-2D7B-2E32-2BB1-01E66BED59CB}" dt="2023-02-23T14:12:45.802" v="34" actId="20577"/>
        <pc:sldMkLst>
          <pc:docMk/>
          <pc:sldMk cId="3483228243" sldId="270"/>
        </pc:sldMkLst>
        <pc:spChg chg="mod">
          <ac:chgData name="Canada, Corey B" userId="S::cbc57e@missouristate.edu::ba82e568-b245-49b1-bffb-2e11a2d1c158" providerId="AD" clId="Web-{E6EBA7D5-2D7B-2E32-2BB1-01E66BED59CB}" dt="2023-02-23T14:12:45.802" v="34" actId="20577"/>
          <ac:spMkLst>
            <pc:docMk/>
            <pc:sldMk cId="3483228243" sldId="270"/>
            <ac:spMk id="2" creationId="{19471E3E-60B8-3613-DBF8-7E51B19FA3C9}"/>
          </ac:spMkLst>
        </pc:spChg>
        <pc:spChg chg="mod">
          <ac:chgData name="Canada, Corey B" userId="S::cbc57e@missouristate.edu::ba82e568-b245-49b1-bffb-2e11a2d1c158" providerId="AD" clId="Web-{E6EBA7D5-2D7B-2E32-2BB1-01E66BED59CB}" dt="2023-02-23T14:12:43.380" v="33" actId="20577"/>
          <ac:spMkLst>
            <pc:docMk/>
            <pc:sldMk cId="3483228243" sldId="270"/>
            <ac:spMk id="3" creationId="{17A86F64-8CCD-4EB5-2083-A89E325B4611}"/>
          </ac:spMkLst>
        </pc:spChg>
      </pc:sldChg>
      <pc:sldChg chg="modNotes">
        <pc:chgData name="Canada, Corey B" userId="S::cbc57e@missouristate.edu::ba82e568-b245-49b1-bffb-2e11a2d1c158" providerId="AD" clId="Web-{E6EBA7D5-2D7B-2E32-2BB1-01E66BED59CB}" dt="2023-02-23T14:16:42.746" v="77"/>
        <pc:sldMkLst>
          <pc:docMk/>
          <pc:sldMk cId="3229267378" sldId="271"/>
        </pc:sldMkLst>
      </pc:sldChg>
      <pc:sldChg chg="modSp modNotes">
        <pc:chgData name="Canada, Corey B" userId="S::cbc57e@missouristate.edu::ba82e568-b245-49b1-bffb-2e11a2d1c158" providerId="AD" clId="Web-{E6EBA7D5-2D7B-2E32-2BB1-01E66BED59CB}" dt="2023-02-23T14:16:38.605" v="76"/>
        <pc:sldMkLst>
          <pc:docMk/>
          <pc:sldMk cId="182649497" sldId="273"/>
        </pc:sldMkLst>
        <pc:spChg chg="mod">
          <ac:chgData name="Canada, Corey B" userId="S::cbc57e@missouristate.edu::ba82e568-b245-49b1-bffb-2e11a2d1c158" providerId="AD" clId="Web-{E6EBA7D5-2D7B-2E32-2BB1-01E66BED59CB}" dt="2023-02-23T14:13:15.068" v="40" actId="20577"/>
          <ac:spMkLst>
            <pc:docMk/>
            <pc:sldMk cId="182649497" sldId="273"/>
            <ac:spMk id="2" creationId="{7C7115F0-BC26-F5D6-4820-5DCF65E6C180}"/>
          </ac:spMkLst>
        </pc:spChg>
      </pc:sldChg>
      <pc:sldChg chg="modSp add del replId">
        <pc:chgData name="Canada, Corey B" userId="S::cbc57e@missouristate.edu::ba82e568-b245-49b1-bffb-2e11a2d1c158" providerId="AD" clId="Web-{E6EBA7D5-2D7B-2E32-2BB1-01E66BED59CB}" dt="2023-02-23T14:14:25.961" v="52"/>
        <pc:sldMkLst>
          <pc:docMk/>
          <pc:sldMk cId="2741717313" sldId="274"/>
        </pc:sldMkLst>
        <pc:spChg chg="mod">
          <ac:chgData name="Canada, Corey B" userId="S::cbc57e@missouristate.edu::ba82e568-b245-49b1-bffb-2e11a2d1c158" providerId="AD" clId="Web-{E6EBA7D5-2D7B-2E32-2BB1-01E66BED59CB}" dt="2023-02-23T14:13:35.178" v="47" actId="20577"/>
          <ac:spMkLst>
            <pc:docMk/>
            <pc:sldMk cId="2741717313" sldId="274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E6EBA7D5-2D7B-2E32-2BB1-01E66BED59CB}" dt="2023-02-23T14:13:24.022" v="42" actId="20577"/>
          <ac:spMkLst>
            <pc:docMk/>
            <pc:sldMk cId="2741717313" sldId="274"/>
            <ac:spMk id="4" creationId="{C537DBD7-BE8A-4A7D-BF01-E7CC38BBF9E2}"/>
          </ac:spMkLst>
        </pc:spChg>
      </pc:sldChg>
      <pc:sldChg chg="modSp add replId modNotes">
        <pc:chgData name="Canada, Corey B" userId="S::cbc57e@missouristate.edu::ba82e568-b245-49b1-bffb-2e11a2d1c158" providerId="AD" clId="Web-{E6EBA7D5-2D7B-2E32-2BB1-01E66BED59CB}" dt="2023-02-23T14:16:36.042" v="75"/>
        <pc:sldMkLst>
          <pc:docMk/>
          <pc:sldMk cId="1072774993" sldId="275"/>
        </pc:sldMkLst>
        <pc:spChg chg="mod">
          <ac:chgData name="Canada, Corey B" userId="S::cbc57e@missouristate.edu::ba82e568-b245-49b1-bffb-2e11a2d1c158" providerId="AD" clId="Web-{E6EBA7D5-2D7B-2E32-2BB1-01E66BED59CB}" dt="2023-02-23T14:13:58.616" v="50" actId="20577"/>
          <ac:spMkLst>
            <pc:docMk/>
            <pc:sldMk cId="1072774993" sldId="275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E6EBA7D5-2D7B-2E32-2BB1-01E66BED59CB}" dt="2023-02-23T14:14:41.914" v="64" actId="20577"/>
          <ac:spMkLst>
            <pc:docMk/>
            <pc:sldMk cId="1072774993" sldId="275"/>
            <ac:spMk id="3" creationId="{0C757F18-B734-6E7B-3CE2-7F0E08F3E68F}"/>
          </ac:spMkLst>
        </pc:spChg>
      </pc:sldChg>
      <pc:sldChg chg="modSp add ord replId modNotes">
        <pc:chgData name="Canada, Corey B" userId="S::cbc57e@missouristate.edu::ba82e568-b245-49b1-bffb-2e11a2d1c158" providerId="AD" clId="Web-{E6EBA7D5-2D7B-2E32-2BB1-01E66BED59CB}" dt="2023-02-23T14:17:49.404" v="139" actId="20577"/>
        <pc:sldMkLst>
          <pc:docMk/>
          <pc:sldMk cId="1291349348" sldId="276"/>
        </pc:sldMkLst>
        <pc:spChg chg="mod">
          <ac:chgData name="Canada, Corey B" userId="S::cbc57e@missouristate.edu::ba82e568-b245-49b1-bffb-2e11a2d1c158" providerId="AD" clId="Web-{E6EBA7D5-2D7B-2E32-2BB1-01E66BED59CB}" dt="2023-02-23T14:16:19.886" v="71" actId="20577"/>
          <ac:spMkLst>
            <pc:docMk/>
            <pc:sldMk cId="1291349348" sldId="276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E6EBA7D5-2D7B-2E32-2BB1-01E66BED59CB}" dt="2023-02-23T14:16:28.245" v="73" actId="20577"/>
          <ac:spMkLst>
            <pc:docMk/>
            <pc:sldMk cId="1291349348" sldId="276"/>
            <ac:spMk id="3" creationId="{0C757F18-B734-6E7B-3CE2-7F0E08F3E68F}"/>
          </ac:spMkLst>
        </pc:spChg>
        <pc:spChg chg="mod">
          <ac:chgData name="Canada, Corey B" userId="S::cbc57e@missouristate.edu::ba82e568-b245-49b1-bffb-2e11a2d1c158" providerId="AD" clId="Web-{E6EBA7D5-2D7B-2E32-2BB1-01E66BED59CB}" dt="2023-02-23T14:17:49.404" v="139" actId="20577"/>
          <ac:spMkLst>
            <pc:docMk/>
            <pc:sldMk cId="1291349348" sldId="276"/>
            <ac:spMk id="4" creationId="{C537DBD7-BE8A-4A7D-BF01-E7CC38BBF9E2}"/>
          </ac:spMkLst>
        </pc:spChg>
        <pc:spChg chg="mod">
          <ac:chgData name="Canada, Corey B" userId="S::cbc57e@missouristate.edu::ba82e568-b245-49b1-bffb-2e11a2d1c158" providerId="AD" clId="Web-{E6EBA7D5-2D7B-2E32-2BB1-01E66BED59CB}" dt="2023-02-23T14:17:10.121" v="90" actId="20577"/>
          <ac:spMkLst>
            <pc:docMk/>
            <pc:sldMk cId="1291349348" sldId="276"/>
            <ac:spMk id="6" creationId="{6B7E3010-5AE8-4DFF-65F8-45954DB4F183}"/>
          </ac:spMkLst>
        </pc:spChg>
      </pc:sldChg>
      <pc:sldChg chg="add ord replId">
        <pc:chgData name="Canada, Corey B" userId="S::cbc57e@missouristate.edu::ba82e568-b245-49b1-bffb-2e11a2d1c158" providerId="AD" clId="Web-{E6EBA7D5-2D7B-2E32-2BB1-01E66BED59CB}" dt="2023-02-23T14:14:55.118" v="66"/>
        <pc:sldMkLst>
          <pc:docMk/>
          <pc:sldMk cId="3123250200" sldId="277"/>
        </pc:sldMkLst>
      </pc:sldChg>
    </pc:docChg>
  </pc:docChgLst>
  <pc:docChgLst>
    <pc:chgData name="Canada, Corey B" userId="S::cbc57e@missouristate.edu::ba82e568-b245-49b1-bffb-2e11a2d1c158" providerId="AD" clId="Web-{34EF158A-943C-2A1C-027F-F233458B30CD}"/>
    <pc:docChg chg="modSld">
      <pc:chgData name="Canada, Corey B" userId="S::cbc57e@missouristate.edu::ba82e568-b245-49b1-bffb-2e11a2d1c158" providerId="AD" clId="Web-{34EF158A-943C-2A1C-027F-F233458B30CD}" dt="2023-03-01T17:38:09.649" v="792" actId="1076"/>
      <pc:docMkLst>
        <pc:docMk/>
      </pc:docMkLst>
      <pc:sldChg chg="modSp">
        <pc:chgData name="Canada, Corey B" userId="S::cbc57e@missouristate.edu::ba82e568-b245-49b1-bffb-2e11a2d1c158" providerId="AD" clId="Web-{34EF158A-943C-2A1C-027F-F233458B30CD}" dt="2023-03-01T03:17:08.317" v="415" actId="20577"/>
        <pc:sldMkLst>
          <pc:docMk/>
          <pc:sldMk cId="1248404184" sldId="257"/>
        </pc:sldMkLst>
        <pc:spChg chg="mod">
          <ac:chgData name="Canada, Corey B" userId="S::cbc57e@missouristate.edu::ba82e568-b245-49b1-bffb-2e11a2d1c158" providerId="AD" clId="Web-{34EF158A-943C-2A1C-027F-F233458B30CD}" dt="2023-03-01T03:17:08.317" v="415" actId="20577"/>
          <ac:spMkLst>
            <pc:docMk/>
            <pc:sldMk cId="1248404184" sldId="257"/>
            <ac:spMk id="2" creationId="{77A0BA8C-B30C-B06A-04FF-1FDDFEE981A1}"/>
          </ac:spMkLst>
        </pc:spChg>
      </pc:sldChg>
      <pc:sldChg chg="modSp">
        <pc:chgData name="Canada, Corey B" userId="S::cbc57e@missouristate.edu::ba82e568-b245-49b1-bffb-2e11a2d1c158" providerId="AD" clId="Web-{34EF158A-943C-2A1C-027F-F233458B30CD}" dt="2023-03-01T03:15:35.565" v="389" actId="20577"/>
        <pc:sldMkLst>
          <pc:docMk/>
          <pc:sldMk cId="272872764" sldId="258"/>
        </pc:sldMkLst>
        <pc:spChg chg="mod">
          <ac:chgData name="Canada, Corey B" userId="S::cbc57e@missouristate.edu::ba82e568-b245-49b1-bffb-2e11a2d1c158" providerId="AD" clId="Web-{34EF158A-943C-2A1C-027F-F233458B30CD}" dt="2023-03-01T03:15:35.565" v="389" actId="20577"/>
          <ac:spMkLst>
            <pc:docMk/>
            <pc:sldMk cId="272872764" sldId="258"/>
            <ac:spMk id="2" creationId="{7754358C-464E-F28E-A9E6-8E81D73733EF}"/>
          </ac:spMkLst>
        </pc:spChg>
      </pc:sldChg>
      <pc:sldChg chg="modSp">
        <pc:chgData name="Canada, Corey B" userId="S::cbc57e@missouristate.edu::ba82e568-b245-49b1-bffb-2e11a2d1c158" providerId="AD" clId="Web-{34EF158A-943C-2A1C-027F-F233458B30CD}" dt="2023-03-01T03:17:05.020" v="414" actId="20577"/>
        <pc:sldMkLst>
          <pc:docMk/>
          <pc:sldMk cId="2724972312" sldId="259"/>
        </pc:sldMkLst>
        <pc:spChg chg="mod">
          <ac:chgData name="Canada, Corey B" userId="S::cbc57e@missouristate.edu::ba82e568-b245-49b1-bffb-2e11a2d1c158" providerId="AD" clId="Web-{34EF158A-943C-2A1C-027F-F233458B30CD}" dt="2023-03-01T03:17:05.020" v="414" actId="20577"/>
          <ac:spMkLst>
            <pc:docMk/>
            <pc:sldMk cId="2724972312" sldId="259"/>
            <ac:spMk id="3" creationId="{17A86F64-8CCD-4EB5-2083-A89E325B4611}"/>
          </ac:spMkLst>
        </pc:spChg>
      </pc:sldChg>
      <pc:sldChg chg="modSp">
        <pc:chgData name="Canada, Corey B" userId="S::cbc57e@missouristate.edu::ba82e568-b245-49b1-bffb-2e11a2d1c158" providerId="AD" clId="Web-{34EF158A-943C-2A1C-027F-F233458B30CD}" dt="2023-03-01T03:15:26.330" v="387" actId="20577"/>
        <pc:sldMkLst>
          <pc:docMk/>
          <pc:sldMk cId="2233576582" sldId="261"/>
        </pc:sldMkLst>
        <pc:spChg chg="mod">
          <ac:chgData name="Canada, Corey B" userId="S::cbc57e@missouristate.edu::ba82e568-b245-49b1-bffb-2e11a2d1c158" providerId="AD" clId="Web-{34EF158A-943C-2A1C-027F-F233458B30CD}" dt="2023-03-01T03:15:26.330" v="387" actId="20577"/>
          <ac:spMkLst>
            <pc:docMk/>
            <pc:sldMk cId="2233576582" sldId="261"/>
            <ac:spMk id="2" creationId="{7C7115F0-BC26-F5D6-4820-5DCF65E6C180}"/>
          </ac:spMkLst>
        </pc:spChg>
      </pc:sldChg>
      <pc:sldChg chg="modSp">
        <pc:chgData name="Canada, Corey B" userId="S::cbc57e@missouristate.edu::ba82e568-b245-49b1-bffb-2e11a2d1c158" providerId="AD" clId="Web-{34EF158A-943C-2A1C-027F-F233458B30CD}" dt="2023-03-01T03:15:15.236" v="385" actId="20577"/>
        <pc:sldMkLst>
          <pc:docMk/>
          <pc:sldMk cId="3561312355" sldId="262"/>
        </pc:sldMkLst>
        <pc:spChg chg="mod">
          <ac:chgData name="Canada, Corey B" userId="S::cbc57e@missouristate.edu::ba82e568-b245-49b1-bffb-2e11a2d1c158" providerId="AD" clId="Web-{34EF158A-943C-2A1C-027F-F233458B30CD}" dt="2023-03-01T03:15:15.236" v="385" actId="20577"/>
          <ac:spMkLst>
            <pc:docMk/>
            <pc:sldMk cId="3561312355" sldId="262"/>
            <ac:spMk id="2" creationId="{7C7115F0-BC26-F5D6-4820-5DCF65E6C180}"/>
          </ac:spMkLst>
        </pc:spChg>
      </pc:sldChg>
      <pc:sldChg chg="delSp modSp">
        <pc:chgData name="Canada, Corey B" userId="S::cbc57e@missouristate.edu::ba82e568-b245-49b1-bffb-2e11a2d1c158" providerId="AD" clId="Web-{34EF158A-943C-2A1C-027F-F233458B30CD}" dt="2023-03-01T17:25:26.086" v="575"/>
        <pc:sldMkLst>
          <pc:docMk/>
          <pc:sldMk cId="2177586239" sldId="263"/>
        </pc:sldMkLst>
        <pc:spChg chg="mod">
          <ac:chgData name="Canada, Corey B" userId="S::cbc57e@missouristate.edu::ba82e568-b245-49b1-bffb-2e11a2d1c158" providerId="AD" clId="Web-{34EF158A-943C-2A1C-027F-F233458B30CD}" dt="2023-03-01T03:14:56.158" v="383" actId="20577"/>
          <ac:spMkLst>
            <pc:docMk/>
            <pc:sldMk cId="2177586239" sldId="263"/>
            <ac:spMk id="6" creationId="{8D55AE48-1561-24AF-890A-8F9528A7D395}"/>
          </ac:spMkLst>
        </pc:spChg>
        <pc:spChg chg="del">
          <ac:chgData name="Canada, Corey B" userId="S::cbc57e@missouristate.edu::ba82e568-b245-49b1-bffb-2e11a2d1c158" providerId="AD" clId="Web-{34EF158A-943C-2A1C-027F-F233458B30CD}" dt="2023-03-01T17:25:26.086" v="575"/>
          <ac:spMkLst>
            <pc:docMk/>
            <pc:sldMk cId="2177586239" sldId="263"/>
            <ac:spMk id="8" creationId="{B9B91235-F159-85FB-B7E8-D0BBACBEE63E}"/>
          </ac:spMkLst>
        </pc:spChg>
      </pc:sldChg>
      <pc:sldChg chg="modSp">
        <pc:chgData name="Canada, Corey B" userId="S::cbc57e@missouristate.edu::ba82e568-b245-49b1-bffb-2e11a2d1c158" providerId="AD" clId="Web-{34EF158A-943C-2A1C-027F-F233458B30CD}" dt="2023-03-01T03:16:08.081" v="397" actId="20577"/>
        <pc:sldMkLst>
          <pc:docMk/>
          <pc:sldMk cId="3228778231" sldId="265"/>
        </pc:sldMkLst>
        <pc:spChg chg="mod">
          <ac:chgData name="Canada, Corey B" userId="S::cbc57e@missouristate.edu::ba82e568-b245-49b1-bffb-2e11a2d1c158" providerId="AD" clId="Web-{34EF158A-943C-2A1C-027F-F233458B30CD}" dt="2023-03-01T03:16:08.081" v="397" actId="20577"/>
          <ac:spMkLst>
            <pc:docMk/>
            <pc:sldMk cId="3228778231" sldId="265"/>
            <ac:spMk id="3" creationId="{17A86F64-8CCD-4EB5-2083-A89E325B4611}"/>
          </ac:spMkLst>
        </pc:spChg>
        <pc:spChg chg="mod">
          <ac:chgData name="Canada, Corey B" userId="S::cbc57e@missouristate.edu::ba82e568-b245-49b1-bffb-2e11a2d1c158" providerId="AD" clId="Web-{34EF158A-943C-2A1C-027F-F233458B30CD}" dt="2023-03-01T02:41:38.343" v="7" actId="20577"/>
          <ac:spMkLst>
            <pc:docMk/>
            <pc:sldMk cId="3228778231" sldId="265"/>
            <ac:spMk id="4" creationId="{E27F564A-05C3-FF53-6371-52DE91B95B40}"/>
          </ac:spMkLst>
        </pc:spChg>
      </pc:sldChg>
      <pc:sldChg chg="modSp">
        <pc:chgData name="Canada, Corey B" userId="S::cbc57e@missouristate.edu::ba82e568-b245-49b1-bffb-2e11a2d1c158" providerId="AD" clId="Web-{34EF158A-943C-2A1C-027F-F233458B30CD}" dt="2023-03-01T03:14:34.735" v="379" actId="20577"/>
        <pc:sldMkLst>
          <pc:docMk/>
          <pc:sldMk cId="4269026709" sldId="266"/>
        </pc:sldMkLst>
        <pc:spChg chg="mod">
          <ac:chgData name="Canada, Corey B" userId="S::cbc57e@missouristate.edu::ba82e568-b245-49b1-bffb-2e11a2d1c158" providerId="AD" clId="Web-{34EF158A-943C-2A1C-027F-F233458B30CD}" dt="2023-03-01T03:14:34.735" v="379" actId="20577"/>
          <ac:spMkLst>
            <pc:docMk/>
            <pc:sldMk cId="4269026709" sldId="266"/>
            <ac:spMk id="2" creationId="{7C7115F0-BC26-F5D6-4820-5DCF65E6C180}"/>
          </ac:spMkLst>
        </pc:spChg>
      </pc:sldChg>
      <pc:sldChg chg="modSp">
        <pc:chgData name="Canada, Corey B" userId="S::cbc57e@missouristate.edu::ba82e568-b245-49b1-bffb-2e11a2d1c158" providerId="AD" clId="Web-{34EF158A-943C-2A1C-027F-F233458B30CD}" dt="2023-03-01T03:14:22.735" v="377" actId="20577"/>
        <pc:sldMkLst>
          <pc:docMk/>
          <pc:sldMk cId="3005996975" sldId="267"/>
        </pc:sldMkLst>
        <pc:spChg chg="mod">
          <ac:chgData name="Canada, Corey B" userId="S::cbc57e@missouristate.edu::ba82e568-b245-49b1-bffb-2e11a2d1c158" providerId="AD" clId="Web-{34EF158A-943C-2A1C-027F-F233458B30CD}" dt="2023-03-01T03:14:22.735" v="377" actId="20577"/>
          <ac:spMkLst>
            <pc:docMk/>
            <pc:sldMk cId="3005996975" sldId="267"/>
            <ac:spMk id="2" creationId="{7C7115F0-BC26-F5D6-4820-5DCF65E6C180}"/>
          </ac:spMkLst>
        </pc:spChg>
      </pc:sldChg>
      <pc:sldChg chg="modSp">
        <pc:chgData name="Canada, Corey B" userId="S::cbc57e@missouristate.edu::ba82e568-b245-49b1-bffb-2e11a2d1c158" providerId="AD" clId="Web-{34EF158A-943C-2A1C-027F-F233458B30CD}" dt="2023-03-01T17:26:00.104" v="583" actId="20577"/>
        <pc:sldMkLst>
          <pc:docMk/>
          <pc:sldMk cId="3195902046" sldId="269"/>
        </pc:sldMkLst>
        <pc:spChg chg="mod">
          <ac:chgData name="Canada, Corey B" userId="S::cbc57e@missouristate.edu::ba82e568-b245-49b1-bffb-2e11a2d1c158" providerId="AD" clId="Web-{34EF158A-943C-2A1C-027F-F233458B30CD}" dt="2023-03-01T17:26:00.104" v="583" actId="20577"/>
          <ac:spMkLst>
            <pc:docMk/>
            <pc:sldMk cId="3195902046" sldId="269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34EF158A-943C-2A1C-027F-F233458B30CD}" dt="2023-03-01T03:16:16.363" v="398" actId="20577"/>
          <ac:spMkLst>
            <pc:docMk/>
            <pc:sldMk cId="3195902046" sldId="269"/>
            <ac:spMk id="4" creationId="{C537DBD7-BE8A-4A7D-BF01-E7CC38BBF9E2}"/>
          </ac:spMkLst>
        </pc:spChg>
      </pc:sldChg>
      <pc:sldChg chg="addSp delSp modSp">
        <pc:chgData name="Canada, Corey B" userId="S::cbc57e@missouristate.edu::ba82e568-b245-49b1-bffb-2e11a2d1c158" providerId="AD" clId="Web-{34EF158A-943C-2A1C-027F-F233458B30CD}" dt="2023-03-01T17:38:09.649" v="792" actId="1076"/>
        <pc:sldMkLst>
          <pc:docMk/>
          <pc:sldMk cId="3229267378" sldId="271"/>
        </pc:sldMkLst>
        <pc:spChg chg="mod">
          <ac:chgData name="Canada, Corey B" userId="S::cbc57e@missouristate.edu::ba82e568-b245-49b1-bffb-2e11a2d1c158" providerId="AD" clId="Web-{34EF158A-943C-2A1C-027F-F233458B30CD}" dt="2023-03-01T17:27:38.673" v="612" actId="20577"/>
          <ac:spMkLst>
            <pc:docMk/>
            <pc:sldMk cId="3229267378" sldId="271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34EF158A-943C-2A1C-027F-F233458B30CD}" dt="2023-03-01T17:33:54.696" v="722" actId="20577"/>
          <ac:spMkLst>
            <pc:docMk/>
            <pc:sldMk cId="3229267378" sldId="271"/>
            <ac:spMk id="3" creationId="{0C757F18-B734-6E7B-3CE2-7F0E08F3E68F}"/>
          </ac:spMkLst>
        </pc:spChg>
        <pc:spChg chg="add mod">
          <ac:chgData name="Canada, Corey B" userId="S::cbc57e@missouristate.edu::ba82e568-b245-49b1-bffb-2e11a2d1c158" providerId="AD" clId="Web-{34EF158A-943C-2A1C-027F-F233458B30CD}" dt="2023-03-01T17:37:25.725" v="778" actId="1076"/>
          <ac:spMkLst>
            <pc:docMk/>
            <pc:sldMk cId="3229267378" sldId="271"/>
            <ac:spMk id="5" creationId="{32F5BD72-2425-9934-626B-880B4F2AD4EA}"/>
          </ac:spMkLst>
        </pc:spChg>
        <pc:spChg chg="add ord">
          <ac:chgData name="Canada, Corey B" userId="S::cbc57e@missouristate.edu::ba82e568-b245-49b1-bffb-2e11a2d1c158" providerId="AD" clId="Web-{34EF158A-943C-2A1C-027F-F233458B30CD}" dt="2023-03-01T02:43:14.314" v="21"/>
          <ac:spMkLst>
            <pc:docMk/>
            <pc:sldMk cId="3229267378" sldId="271"/>
            <ac:spMk id="6" creationId="{F6324E75-736E-52EC-FB12-7B0F400C44EE}"/>
          </ac:spMkLst>
        </pc:spChg>
        <pc:spChg chg="add mod">
          <ac:chgData name="Canada, Corey B" userId="S::cbc57e@missouristate.edu::ba82e568-b245-49b1-bffb-2e11a2d1c158" providerId="AD" clId="Web-{34EF158A-943C-2A1C-027F-F233458B30CD}" dt="2023-03-01T17:38:09.649" v="792" actId="1076"/>
          <ac:spMkLst>
            <pc:docMk/>
            <pc:sldMk cId="3229267378" sldId="271"/>
            <ac:spMk id="7" creationId="{CBF768CF-5311-BB38-F9E7-0664C7369060}"/>
          </ac:spMkLst>
        </pc:spChg>
        <pc:picChg chg="add del mod">
          <ac:chgData name="Canada, Corey B" userId="S::cbc57e@missouristate.edu::ba82e568-b245-49b1-bffb-2e11a2d1c158" providerId="AD" clId="Web-{34EF158A-943C-2A1C-027F-F233458B30CD}" dt="2023-03-01T17:34:15.057" v="730"/>
          <ac:picMkLst>
            <pc:docMk/>
            <pc:sldMk cId="3229267378" sldId="271"/>
            <ac:picMk id="8" creationId="{3E255E46-E822-6060-8BD2-6CA43B70292E}"/>
          </ac:picMkLst>
        </pc:picChg>
        <pc:picChg chg="add del mod">
          <ac:chgData name="Canada, Corey B" userId="S::cbc57e@missouristate.edu::ba82e568-b245-49b1-bffb-2e11a2d1c158" providerId="AD" clId="Web-{34EF158A-943C-2A1C-027F-F233458B30CD}" dt="2023-03-01T17:36:04.642" v="746"/>
          <ac:picMkLst>
            <pc:docMk/>
            <pc:sldMk cId="3229267378" sldId="271"/>
            <ac:picMk id="9" creationId="{9328BE67-8444-92BC-4EC8-C42E907AF940}"/>
          </ac:picMkLst>
        </pc:picChg>
        <pc:picChg chg="add del mod">
          <ac:chgData name="Canada, Corey B" userId="S::cbc57e@missouristate.edu::ba82e568-b245-49b1-bffb-2e11a2d1c158" providerId="AD" clId="Web-{34EF158A-943C-2A1C-027F-F233458B30CD}" dt="2023-03-01T17:36:32.878" v="753"/>
          <ac:picMkLst>
            <pc:docMk/>
            <pc:sldMk cId="3229267378" sldId="271"/>
            <ac:picMk id="10" creationId="{5689EE01-9839-3A9F-99D1-387F555ED33C}"/>
          </ac:picMkLst>
        </pc:picChg>
      </pc:sldChg>
      <pc:sldChg chg="modSp">
        <pc:chgData name="Canada, Corey B" userId="S::cbc57e@missouristate.edu::ba82e568-b245-49b1-bffb-2e11a2d1c158" providerId="AD" clId="Web-{34EF158A-943C-2A1C-027F-F233458B30CD}" dt="2023-03-01T03:16:25.254" v="399" actId="20577"/>
        <pc:sldMkLst>
          <pc:docMk/>
          <pc:sldMk cId="972827146" sldId="272"/>
        </pc:sldMkLst>
        <pc:spChg chg="mod">
          <ac:chgData name="Canada, Corey B" userId="S::cbc57e@missouristate.edu::ba82e568-b245-49b1-bffb-2e11a2d1c158" providerId="AD" clId="Web-{34EF158A-943C-2A1C-027F-F233458B30CD}" dt="2023-03-01T03:16:25.254" v="399" actId="20577"/>
          <ac:spMkLst>
            <pc:docMk/>
            <pc:sldMk cId="972827146" sldId="272"/>
            <ac:spMk id="3" creationId="{17A86F64-8CCD-4EB5-2083-A89E325B4611}"/>
          </ac:spMkLst>
        </pc:spChg>
      </pc:sldChg>
      <pc:sldChg chg="modSp">
        <pc:chgData name="Canada, Corey B" userId="S::cbc57e@missouristate.edu::ba82e568-b245-49b1-bffb-2e11a2d1c158" providerId="AD" clId="Web-{34EF158A-943C-2A1C-027F-F233458B30CD}" dt="2023-03-01T15:37:11.518" v="574" actId="20577"/>
        <pc:sldMkLst>
          <pc:docMk/>
          <pc:sldMk cId="182649497" sldId="273"/>
        </pc:sldMkLst>
        <pc:spChg chg="mod">
          <ac:chgData name="Canada, Corey B" userId="S::cbc57e@missouristate.edu::ba82e568-b245-49b1-bffb-2e11a2d1c158" providerId="AD" clId="Web-{34EF158A-943C-2A1C-027F-F233458B30CD}" dt="2023-03-01T15:37:11.518" v="574" actId="20577"/>
          <ac:spMkLst>
            <pc:docMk/>
            <pc:sldMk cId="182649497" sldId="273"/>
            <ac:spMk id="5" creationId="{5B8FF1E3-6C55-AE63-2D2F-37752EDDF137}"/>
          </ac:spMkLst>
        </pc:spChg>
        <pc:spChg chg="mod">
          <ac:chgData name="Canada, Corey B" userId="S::cbc57e@missouristate.edu::ba82e568-b245-49b1-bffb-2e11a2d1c158" providerId="AD" clId="Web-{34EF158A-943C-2A1C-027F-F233458B30CD}" dt="2023-03-01T03:12:32.272" v="342" actId="20577"/>
          <ac:spMkLst>
            <pc:docMk/>
            <pc:sldMk cId="182649497" sldId="273"/>
            <ac:spMk id="6" creationId="{2548FA8B-E261-83DB-0D5E-9A1E0CEF5396}"/>
          </ac:spMkLst>
        </pc:spChg>
      </pc:sldChg>
      <pc:sldChg chg="addSp modSp">
        <pc:chgData name="Canada, Corey B" userId="S::cbc57e@missouristate.edu::ba82e568-b245-49b1-bffb-2e11a2d1c158" providerId="AD" clId="Web-{34EF158A-943C-2A1C-027F-F233458B30CD}" dt="2023-03-01T15:03:30.912" v="548" actId="20577"/>
        <pc:sldMkLst>
          <pc:docMk/>
          <pc:sldMk cId="1072774993" sldId="275"/>
        </pc:sldMkLst>
        <pc:spChg chg="mod">
          <ac:chgData name="Canada, Corey B" userId="S::cbc57e@missouristate.edu::ba82e568-b245-49b1-bffb-2e11a2d1c158" providerId="AD" clId="Web-{34EF158A-943C-2A1C-027F-F233458B30CD}" dt="2023-03-01T02:54:22.354" v="288" actId="20577"/>
          <ac:spMkLst>
            <pc:docMk/>
            <pc:sldMk cId="1072774993" sldId="275"/>
            <ac:spMk id="7" creationId="{624E43F3-6BAE-FDE7-373E-085ED97407AF}"/>
          </ac:spMkLst>
        </pc:spChg>
        <pc:spChg chg="add mod">
          <ac:chgData name="Canada, Corey B" userId="S::cbc57e@missouristate.edu::ba82e568-b245-49b1-bffb-2e11a2d1c158" providerId="AD" clId="Web-{34EF158A-943C-2A1C-027F-F233458B30CD}" dt="2023-03-01T15:03:30.912" v="548" actId="20577"/>
          <ac:spMkLst>
            <pc:docMk/>
            <pc:sldMk cId="1072774993" sldId="275"/>
            <ac:spMk id="8" creationId="{D4BEF4EC-539D-AA14-33C6-D2AF3F3697D1}"/>
          </ac:spMkLst>
        </pc:spChg>
      </pc:sldChg>
      <pc:sldChg chg="modSp">
        <pc:chgData name="Canada, Corey B" userId="S::cbc57e@missouristate.edu::ba82e568-b245-49b1-bffb-2e11a2d1c158" providerId="AD" clId="Web-{34EF158A-943C-2A1C-027F-F233458B30CD}" dt="2023-03-01T15:37:03.753" v="572" actId="20577"/>
        <pc:sldMkLst>
          <pc:docMk/>
          <pc:sldMk cId="1291349348" sldId="276"/>
        </pc:sldMkLst>
        <pc:spChg chg="mod">
          <ac:chgData name="Canada, Corey B" userId="S::cbc57e@missouristate.edu::ba82e568-b245-49b1-bffb-2e11a2d1c158" providerId="AD" clId="Web-{34EF158A-943C-2A1C-027F-F233458B30CD}" dt="2023-03-01T03:12:48.805" v="345" actId="20577"/>
          <ac:spMkLst>
            <pc:docMk/>
            <pc:sldMk cId="1291349348" sldId="276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34EF158A-943C-2A1C-027F-F233458B30CD}" dt="2023-03-01T15:37:03.753" v="572" actId="20577"/>
          <ac:spMkLst>
            <pc:docMk/>
            <pc:sldMk cId="1291349348" sldId="276"/>
            <ac:spMk id="3" creationId="{0C757F18-B734-6E7B-3CE2-7F0E08F3E68F}"/>
          </ac:spMkLst>
        </pc:spChg>
        <pc:spChg chg="mod">
          <ac:chgData name="Canada, Corey B" userId="S::cbc57e@missouristate.edu::ba82e568-b245-49b1-bffb-2e11a2d1c158" providerId="AD" clId="Web-{34EF158A-943C-2A1C-027F-F233458B30CD}" dt="2023-03-01T02:54:51.152" v="296" actId="20577"/>
          <ac:spMkLst>
            <pc:docMk/>
            <pc:sldMk cId="1291349348" sldId="276"/>
            <ac:spMk id="6" creationId="{1EF72E50-D7E4-F6D8-7A3D-4175FC5BC304}"/>
          </ac:spMkLst>
        </pc:spChg>
      </pc:sldChg>
      <pc:sldChg chg="addSp modSp">
        <pc:chgData name="Canada, Corey B" userId="S::cbc57e@missouristate.edu::ba82e568-b245-49b1-bffb-2e11a2d1c158" providerId="AD" clId="Web-{34EF158A-943C-2A1C-027F-F233458B30CD}" dt="2023-03-01T15:03:51.694" v="553" actId="14100"/>
        <pc:sldMkLst>
          <pc:docMk/>
          <pc:sldMk cId="2005948916" sldId="280"/>
        </pc:sldMkLst>
        <pc:spChg chg="mod">
          <ac:chgData name="Canada, Corey B" userId="S::cbc57e@missouristate.edu::ba82e568-b245-49b1-bffb-2e11a2d1c158" providerId="AD" clId="Web-{34EF158A-943C-2A1C-027F-F233458B30CD}" dt="2023-03-01T15:02:51.645" v="528" actId="20577"/>
          <ac:spMkLst>
            <pc:docMk/>
            <pc:sldMk cId="2005948916" sldId="280"/>
            <ac:spMk id="2" creationId="{7C7115F0-BC26-F5D6-4820-5DCF65E6C180}"/>
          </ac:spMkLst>
        </pc:spChg>
        <pc:picChg chg="add mod">
          <ac:chgData name="Canada, Corey B" userId="S::cbc57e@missouristate.edu::ba82e568-b245-49b1-bffb-2e11a2d1c158" providerId="AD" clId="Web-{34EF158A-943C-2A1C-027F-F233458B30CD}" dt="2023-03-01T15:03:51.694" v="553" actId="14100"/>
          <ac:picMkLst>
            <pc:docMk/>
            <pc:sldMk cId="2005948916" sldId="280"/>
            <ac:picMk id="3" creationId="{88E3BEBD-9261-21DA-70B5-7AA6FBE78F53}"/>
          </ac:picMkLst>
        </pc:picChg>
      </pc:sldChg>
      <pc:sldChg chg="modSp">
        <pc:chgData name="Canada, Corey B" userId="S::cbc57e@missouristate.edu::ba82e568-b245-49b1-bffb-2e11a2d1c158" providerId="AD" clId="Web-{34EF158A-943C-2A1C-027F-F233458B30CD}" dt="2023-03-01T03:13:26.915" v="353" actId="20577"/>
        <pc:sldMkLst>
          <pc:docMk/>
          <pc:sldMk cId="3694005705" sldId="281"/>
        </pc:sldMkLst>
        <pc:spChg chg="mod">
          <ac:chgData name="Canada, Corey B" userId="S::cbc57e@missouristate.edu::ba82e568-b245-49b1-bffb-2e11a2d1c158" providerId="AD" clId="Web-{34EF158A-943C-2A1C-027F-F233458B30CD}" dt="2023-03-01T03:13:26.915" v="353" actId="20577"/>
          <ac:spMkLst>
            <pc:docMk/>
            <pc:sldMk cId="3694005705" sldId="281"/>
            <ac:spMk id="2" creationId="{7C7115F0-BC26-F5D6-4820-5DCF65E6C180}"/>
          </ac:spMkLst>
        </pc:spChg>
      </pc:sldChg>
    </pc:docChg>
  </pc:docChgLst>
  <pc:docChgLst>
    <pc:chgData name="Canada, Corey B" userId="S::cbc57e@missouristate.edu::ba82e568-b245-49b1-bffb-2e11a2d1c158" providerId="AD" clId="Web-{AAD80112-894A-E570-CD57-2E2BD5C0DD4C}"/>
    <pc:docChg chg="addSld modSld">
      <pc:chgData name="Canada, Corey B" userId="S::cbc57e@missouristate.edu::ba82e568-b245-49b1-bffb-2e11a2d1c158" providerId="AD" clId="Web-{AAD80112-894A-E570-CD57-2E2BD5C0DD4C}" dt="2023-02-27T15:08:36.364" v="126" actId="14100"/>
      <pc:docMkLst>
        <pc:docMk/>
      </pc:docMkLst>
      <pc:sldChg chg="delSp modSp">
        <pc:chgData name="Canada, Corey B" userId="S::cbc57e@missouristate.edu::ba82e568-b245-49b1-bffb-2e11a2d1c158" providerId="AD" clId="Web-{AAD80112-894A-E570-CD57-2E2BD5C0DD4C}" dt="2023-02-27T14:50:39.202" v="1" actId="20577"/>
        <pc:sldMkLst>
          <pc:docMk/>
          <pc:sldMk cId="1248404184" sldId="257"/>
        </pc:sldMkLst>
        <pc:spChg chg="mod">
          <ac:chgData name="Canada, Corey B" userId="S::cbc57e@missouristate.edu::ba82e568-b245-49b1-bffb-2e11a2d1c158" providerId="AD" clId="Web-{AAD80112-894A-E570-CD57-2E2BD5C0DD4C}" dt="2023-02-27T14:50:39.202" v="1" actId="20577"/>
          <ac:spMkLst>
            <pc:docMk/>
            <pc:sldMk cId="1248404184" sldId="257"/>
            <ac:spMk id="2" creationId="{77A0BA8C-B30C-B06A-04FF-1FDDFEE981A1}"/>
          </ac:spMkLst>
        </pc:spChg>
        <pc:spChg chg="del">
          <ac:chgData name="Canada, Corey B" userId="S::cbc57e@missouristate.edu::ba82e568-b245-49b1-bffb-2e11a2d1c158" providerId="AD" clId="Web-{AAD80112-894A-E570-CD57-2E2BD5C0DD4C}" dt="2023-02-27T14:50:39.187" v="0"/>
          <ac:spMkLst>
            <pc:docMk/>
            <pc:sldMk cId="1248404184" sldId="257"/>
            <ac:spMk id="6" creationId="{9D9A499E-4163-6874-6274-E66BA292516B}"/>
          </ac:spMkLst>
        </pc:spChg>
      </pc:sldChg>
      <pc:sldChg chg="modSp">
        <pc:chgData name="Canada, Corey B" userId="S::cbc57e@missouristate.edu::ba82e568-b245-49b1-bffb-2e11a2d1c158" providerId="AD" clId="Web-{AAD80112-894A-E570-CD57-2E2BD5C0DD4C}" dt="2023-02-27T14:52:36.548" v="4" actId="20577"/>
        <pc:sldMkLst>
          <pc:docMk/>
          <pc:sldMk cId="737761819" sldId="260"/>
        </pc:sldMkLst>
        <pc:spChg chg="mod">
          <ac:chgData name="Canada, Corey B" userId="S::cbc57e@missouristate.edu::ba82e568-b245-49b1-bffb-2e11a2d1c158" providerId="AD" clId="Web-{AAD80112-894A-E570-CD57-2E2BD5C0DD4C}" dt="2023-02-27T14:52:36.548" v="4" actId="20577"/>
          <ac:spMkLst>
            <pc:docMk/>
            <pc:sldMk cId="737761819" sldId="260"/>
            <ac:spMk id="2" creationId="{7C7115F0-BC26-F5D6-4820-5DCF65E6C180}"/>
          </ac:spMkLst>
        </pc:spChg>
      </pc:sldChg>
      <pc:sldChg chg="addSp delSp modSp">
        <pc:chgData name="Canada, Corey B" userId="S::cbc57e@missouristate.edu::ba82e568-b245-49b1-bffb-2e11a2d1c158" providerId="AD" clId="Web-{AAD80112-894A-E570-CD57-2E2BD5C0DD4C}" dt="2023-02-27T15:03:59.968" v="59" actId="14100"/>
        <pc:sldMkLst>
          <pc:docMk/>
          <pc:sldMk cId="2233576582" sldId="261"/>
        </pc:sldMkLst>
        <pc:spChg chg="mod">
          <ac:chgData name="Canada, Corey B" userId="S::cbc57e@missouristate.edu::ba82e568-b245-49b1-bffb-2e11a2d1c158" providerId="AD" clId="Web-{AAD80112-894A-E570-CD57-2E2BD5C0DD4C}" dt="2023-02-27T14:56:02.974" v="42" actId="14100"/>
          <ac:spMkLst>
            <pc:docMk/>
            <pc:sldMk cId="2233576582" sldId="261"/>
            <ac:spMk id="2" creationId="{7C7115F0-BC26-F5D6-4820-5DCF65E6C180}"/>
          </ac:spMkLst>
        </pc:spChg>
        <pc:spChg chg="add del">
          <ac:chgData name="Canada, Corey B" userId="S::cbc57e@missouristate.edu::ba82e568-b245-49b1-bffb-2e11a2d1c158" providerId="AD" clId="Web-{AAD80112-894A-E570-CD57-2E2BD5C0DD4C}" dt="2023-02-27T14:54:59.536" v="23"/>
          <ac:spMkLst>
            <pc:docMk/>
            <pc:sldMk cId="2233576582" sldId="261"/>
            <ac:spMk id="8" creationId="{E1805BE1-2544-5752-3E28-793F2F8FF18D}"/>
          </ac:spMkLst>
        </pc:spChg>
        <pc:spChg chg="add ord">
          <ac:chgData name="Canada, Corey B" userId="S::cbc57e@missouristate.edu::ba82e568-b245-49b1-bffb-2e11a2d1c158" providerId="AD" clId="Web-{AAD80112-894A-E570-CD57-2E2BD5C0DD4C}" dt="2023-02-27T14:55:37.239" v="33"/>
          <ac:spMkLst>
            <pc:docMk/>
            <pc:sldMk cId="2233576582" sldId="261"/>
            <ac:spMk id="11" creationId="{4E89EA55-3A7C-2E26-5CF0-9E485B2C820C}"/>
          </ac:spMkLst>
        </pc:spChg>
        <pc:picChg chg="add del mod">
          <ac:chgData name="Canada, Corey B" userId="S::cbc57e@missouristate.edu::ba82e568-b245-49b1-bffb-2e11a2d1c158" providerId="AD" clId="Web-{AAD80112-894A-E570-CD57-2E2BD5C0DD4C}" dt="2023-02-27T14:56:05.771" v="43" actId="1076"/>
          <ac:picMkLst>
            <pc:docMk/>
            <pc:sldMk cId="2233576582" sldId="261"/>
            <ac:picMk id="5" creationId="{45A21DA2-21F7-C202-0980-548A57975F3C}"/>
          </ac:picMkLst>
        </pc:picChg>
        <pc:picChg chg="add del mod">
          <ac:chgData name="Canada, Corey B" userId="S::cbc57e@missouristate.edu::ba82e568-b245-49b1-bffb-2e11a2d1c158" providerId="AD" clId="Web-{AAD80112-894A-E570-CD57-2E2BD5C0DD4C}" dt="2023-02-27T14:55:08.801" v="26"/>
          <ac:picMkLst>
            <pc:docMk/>
            <pc:sldMk cId="2233576582" sldId="261"/>
            <ac:picMk id="6" creationId="{7EC161E6-3A51-972C-8FE1-2661D614B83C}"/>
          </ac:picMkLst>
        </pc:picChg>
        <pc:picChg chg="add del mod">
          <ac:chgData name="Canada, Corey B" userId="S::cbc57e@missouristate.edu::ba82e568-b245-49b1-bffb-2e11a2d1c158" providerId="AD" clId="Web-{AAD80112-894A-E570-CD57-2E2BD5C0DD4C}" dt="2023-02-27T14:54:56.160" v="21"/>
          <ac:picMkLst>
            <pc:docMk/>
            <pc:sldMk cId="2233576582" sldId="261"/>
            <ac:picMk id="9" creationId="{76F81642-D359-932B-1EBA-957108A82D32}"/>
          </ac:picMkLst>
        </pc:picChg>
        <pc:picChg chg="add mod">
          <ac:chgData name="Canada, Corey B" userId="S::cbc57e@missouristate.edu::ba82e568-b245-49b1-bffb-2e11a2d1c158" providerId="AD" clId="Web-{AAD80112-894A-E570-CD57-2E2BD5C0DD4C}" dt="2023-02-27T15:03:59.968" v="59" actId="14100"/>
          <ac:picMkLst>
            <pc:docMk/>
            <pc:sldMk cId="2233576582" sldId="261"/>
            <ac:picMk id="12" creationId="{C0FA6BCD-DDE4-B821-81BE-676B2657386E}"/>
          </ac:picMkLst>
        </pc:picChg>
      </pc:sldChg>
      <pc:sldChg chg="addSp delSp modSp">
        <pc:chgData name="Canada, Corey B" userId="S::cbc57e@missouristate.edu::ba82e568-b245-49b1-bffb-2e11a2d1c158" providerId="AD" clId="Web-{AAD80112-894A-E570-CD57-2E2BD5C0DD4C}" dt="2023-02-27T15:04:06.640" v="61" actId="1076"/>
        <pc:sldMkLst>
          <pc:docMk/>
          <pc:sldMk cId="3561312355" sldId="262"/>
        </pc:sldMkLst>
        <pc:spChg chg="mod">
          <ac:chgData name="Canada, Corey B" userId="S::cbc57e@missouristate.edu::ba82e568-b245-49b1-bffb-2e11a2d1c158" providerId="AD" clId="Web-{AAD80112-894A-E570-CD57-2E2BD5C0DD4C}" dt="2023-02-27T15:03:16.295" v="54" actId="14100"/>
          <ac:spMkLst>
            <pc:docMk/>
            <pc:sldMk cId="3561312355" sldId="262"/>
            <ac:spMk id="2" creationId="{7C7115F0-BC26-F5D6-4820-5DCF65E6C180}"/>
          </ac:spMkLst>
        </pc:spChg>
        <pc:spChg chg="ord">
          <ac:chgData name="Canada, Corey B" userId="S::cbc57e@missouristate.edu::ba82e568-b245-49b1-bffb-2e11a2d1c158" providerId="AD" clId="Web-{AAD80112-894A-E570-CD57-2E2BD5C0DD4C}" dt="2023-02-27T15:03:22.108" v="55"/>
          <ac:spMkLst>
            <pc:docMk/>
            <pc:sldMk cId="3561312355" sldId="262"/>
            <ac:spMk id="6" creationId="{9CA461E0-E35E-4FD2-3E07-54221ACFC850}"/>
          </ac:spMkLst>
        </pc:spChg>
        <pc:picChg chg="add del mod">
          <ac:chgData name="Canada, Corey B" userId="S::cbc57e@missouristate.edu::ba82e568-b245-49b1-bffb-2e11a2d1c158" providerId="AD" clId="Web-{AAD80112-894A-E570-CD57-2E2BD5C0DD4C}" dt="2023-02-27T15:02:20.076" v="48"/>
          <ac:picMkLst>
            <pc:docMk/>
            <pc:sldMk cId="3561312355" sldId="262"/>
            <ac:picMk id="5" creationId="{D73591A3-F667-57FC-20BC-9A52A8CDF83F}"/>
          </ac:picMkLst>
        </pc:picChg>
        <pc:picChg chg="add mod">
          <ac:chgData name="Canada, Corey B" userId="S::cbc57e@missouristate.edu::ba82e568-b245-49b1-bffb-2e11a2d1c158" providerId="AD" clId="Web-{AAD80112-894A-E570-CD57-2E2BD5C0DD4C}" dt="2023-02-27T15:04:06.640" v="61" actId="1076"/>
          <ac:picMkLst>
            <pc:docMk/>
            <pc:sldMk cId="3561312355" sldId="262"/>
            <ac:picMk id="7" creationId="{4C89ACCC-83A8-EB50-F775-B3D33F407B75}"/>
          </ac:picMkLst>
        </pc:picChg>
      </pc:sldChg>
      <pc:sldChg chg="modSp">
        <pc:chgData name="Canada, Corey B" userId="S::cbc57e@missouristate.edu::ba82e568-b245-49b1-bffb-2e11a2d1c158" providerId="AD" clId="Web-{AAD80112-894A-E570-CD57-2E2BD5C0DD4C}" dt="2023-02-27T15:03:47.234" v="58" actId="20577"/>
        <pc:sldMkLst>
          <pc:docMk/>
          <pc:sldMk cId="3005996975" sldId="267"/>
        </pc:sldMkLst>
        <pc:spChg chg="mod">
          <ac:chgData name="Canada, Corey B" userId="S::cbc57e@missouristate.edu::ba82e568-b245-49b1-bffb-2e11a2d1c158" providerId="AD" clId="Web-{AAD80112-894A-E570-CD57-2E2BD5C0DD4C}" dt="2023-02-27T15:03:47.234" v="58" actId="20577"/>
          <ac:spMkLst>
            <pc:docMk/>
            <pc:sldMk cId="3005996975" sldId="267"/>
            <ac:spMk id="2" creationId="{7C7115F0-BC26-F5D6-4820-5DCF65E6C180}"/>
          </ac:spMkLst>
        </pc:spChg>
      </pc:sldChg>
      <pc:sldChg chg="modSp">
        <pc:chgData name="Canada, Corey B" userId="S::cbc57e@missouristate.edu::ba82e568-b245-49b1-bffb-2e11a2d1c158" providerId="AD" clId="Web-{AAD80112-894A-E570-CD57-2E2BD5C0DD4C}" dt="2023-02-27T15:05:27.970" v="74" actId="20577"/>
        <pc:sldMkLst>
          <pc:docMk/>
          <pc:sldMk cId="3195902046" sldId="269"/>
        </pc:sldMkLst>
        <pc:spChg chg="mod">
          <ac:chgData name="Canada, Corey B" userId="S::cbc57e@missouristate.edu::ba82e568-b245-49b1-bffb-2e11a2d1c158" providerId="AD" clId="Web-{AAD80112-894A-E570-CD57-2E2BD5C0DD4C}" dt="2023-02-27T15:05:27.970" v="74" actId="20577"/>
          <ac:spMkLst>
            <pc:docMk/>
            <pc:sldMk cId="3195902046" sldId="269"/>
            <ac:spMk id="2" creationId="{7C7115F0-BC26-F5D6-4820-5DCF65E6C180}"/>
          </ac:spMkLst>
        </pc:spChg>
      </pc:sldChg>
      <pc:sldChg chg="modSp">
        <pc:chgData name="Canada, Corey B" userId="S::cbc57e@missouristate.edu::ba82e568-b245-49b1-bffb-2e11a2d1c158" providerId="AD" clId="Web-{AAD80112-894A-E570-CD57-2E2BD5C0DD4C}" dt="2023-02-27T15:05:54.705" v="77" actId="20577"/>
        <pc:sldMkLst>
          <pc:docMk/>
          <pc:sldMk cId="182649497" sldId="273"/>
        </pc:sldMkLst>
        <pc:spChg chg="mod">
          <ac:chgData name="Canada, Corey B" userId="S::cbc57e@missouristate.edu::ba82e568-b245-49b1-bffb-2e11a2d1c158" providerId="AD" clId="Web-{AAD80112-894A-E570-CD57-2E2BD5C0DD4C}" dt="2023-02-27T15:05:54.705" v="77" actId="20577"/>
          <ac:spMkLst>
            <pc:docMk/>
            <pc:sldMk cId="182649497" sldId="273"/>
            <ac:spMk id="6" creationId="{2548FA8B-E261-83DB-0D5E-9A1E0CEF5396}"/>
          </ac:spMkLst>
        </pc:spChg>
      </pc:sldChg>
      <pc:sldChg chg="modSp">
        <pc:chgData name="Canada, Corey B" userId="S::cbc57e@missouristate.edu::ba82e568-b245-49b1-bffb-2e11a2d1c158" providerId="AD" clId="Web-{AAD80112-894A-E570-CD57-2E2BD5C0DD4C}" dt="2023-02-27T15:06:11.205" v="82" actId="20577"/>
        <pc:sldMkLst>
          <pc:docMk/>
          <pc:sldMk cId="1072774993" sldId="275"/>
        </pc:sldMkLst>
        <pc:spChg chg="mod">
          <ac:chgData name="Canada, Corey B" userId="S::cbc57e@missouristate.edu::ba82e568-b245-49b1-bffb-2e11a2d1c158" providerId="AD" clId="Web-{AAD80112-894A-E570-CD57-2E2BD5C0DD4C}" dt="2023-02-27T15:06:11.205" v="82" actId="20577"/>
          <ac:spMkLst>
            <pc:docMk/>
            <pc:sldMk cId="1072774993" sldId="275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AAD80112-894A-E570-CD57-2E2BD5C0DD4C}" dt="2023-02-27T15:06:05.096" v="81" actId="20577"/>
          <ac:spMkLst>
            <pc:docMk/>
            <pc:sldMk cId="1072774993" sldId="275"/>
            <ac:spMk id="5" creationId="{2435E223-1888-5989-447E-6AEDEA64FBDC}"/>
          </ac:spMkLst>
        </pc:spChg>
      </pc:sldChg>
      <pc:sldChg chg="modSp">
        <pc:chgData name="Canada, Corey B" userId="S::cbc57e@missouristate.edu::ba82e568-b245-49b1-bffb-2e11a2d1c158" providerId="AD" clId="Web-{AAD80112-894A-E570-CD57-2E2BD5C0DD4C}" dt="2023-02-27T15:06:25.940" v="85" actId="20577"/>
        <pc:sldMkLst>
          <pc:docMk/>
          <pc:sldMk cId="1291349348" sldId="276"/>
        </pc:sldMkLst>
        <pc:spChg chg="mod">
          <ac:chgData name="Canada, Corey B" userId="S::cbc57e@missouristate.edu::ba82e568-b245-49b1-bffb-2e11a2d1c158" providerId="AD" clId="Web-{AAD80112-894A-E570-CD57-2E2BD5C0DD4C}" dt="2023-02-27T15:06:17.424" v="83" actId="20577"/>
          <ac:spMkLst>
            <pc:docMk/>
            <pc:sldMk cId="1291349348" sldId="276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AAD80112-894A-E570-CD57-2E2BD5C0DD4C}" dt="2023-02-27T15:06:25.940" v="85" actId="20577"/>
          <ac:spMkLst>
            <pc:docMk/>
            <pc:sldMk cId="1291349348" sldId="276"/>
            <ac:spMk id="6" creationId="{1EF72E50-D7E4-F6D8-7A3D-4175FC5BC304}"/>
          </ac:spMkLst>
        </pc:spChg>
      </pc:sldChg>
      <pc:sldChg chg="addSp delSp modSp">
        <pc:chgData name="Canada, Corey B" userId="S::cbc57e@missouristate.edu::ba82e568-b245-49b1-bffb-2e11a2d1c158" providerId="AD" clId="Web-{AAD80112-894A-E570-CD57-2E2BD5C0DD4C}" dt="2023-02-27T15:06:46.800" v="89" actId="20577"/>
        <pc:sldMkLst>
          <pc:docMk/>
          <pc:sldMk cId="2005948916" sldId="280"/>
        </pc:sldMkLst>
        <pc:spChg chg="mod">
          <ac:chgData name="Canada, Corey B" userId="S::cbc57e@missouristate.edu::ba82e568-b245-49b1-bffb-2e11a2d1c158" providerId="AD" clId="Web-{AAD80112-894A-E570-CD57-2E2BD5C0DD4C}" dt="2023-02-27T15:06:46.800" v="89" actId="20577"/>
          <ac:spMkLst>
            <pc:docMk/>
            <pc:sldMk cId="2005948916" sldId="280"/>
            <ac:spMk id="2" creationId="{7C7115F0-BC26-F5D6-4820-5DCF65E6C180}"/>
          </ac:spMkLst>
        </pc:spChg>
        <pc:spChg chg="del">
          <ac:chgData name="Canada, Corey B" userId="S::cbc57e@missouristate.edu::ba82e568-b245-49b1-bffb-2e11a2d1c158" providerId="AD" clId="Web-{AAD80112-894A-E570-CD57-2E2BD5C0DD4C}" dt="2023-02-27T15:06:36.768" v="86"/>
          <ac:spMkLst>
            <pc:docMk/>
            <pc:sldMk cId="2005948916" sldId="280"/>
            <ac:spMk id="3" creationId="{0C757F18-B734-6E7B-3CE2-7F0E08F3E68F}"/>
          </ac:spMkLst>
        </pc:spChg>
        <pc:spChg chg="del">
          <ac:chgData name="Canada, Corey B" userId="S::cbc57e@missouristate.edu::ba82e568-b245-49b1-bffb-2e11a2d1c158" providerId="AD" clId="Web-{AAD80112-894A-E570-CD57-2E2BD5C0DD4C}" dt="2023-02-27T15:06:40.174" v="87"/>
          <ac:spMkLst>
            <pc:docMk/>
            <pc:sldMk cId="2005948916" sldId="280"/>
            <ac:spMk id="6" creationId="{6B7E3010-5AE8-4DFF-65F8-45954DB4F183}"/>
          </ac:spMkLst>
        </pc:spChg>
        <pc:spChg chg="add del mod">
          <ac:chgData name="Canada, Corey B" userId="S::cbc57e@missouristate.edu::ba82e568-b245-49b1-bffb-2e11a2d1c158" providerId="AD" clId="Web-{AAD80112-894A-E570-CD57-2E2BD5C0DD4C}" dt="2023-02-27T15:06:42.784" v="88"/>
          <ac:spMkLst>
            <pc:docMk/>
            <pc:sldMk cId="2005948916" sldId="280"/>
            <ac:spMk id="7" creationId="{B255D1C0-6646-243D-4D5A-ED271B216D14}"/>
          </ac:spMkLst>
        </pc:spChg>
      </pc:sldChg>
      <pc:sldChg chg="modSp add replId">
        <pc:chgData name="Canada, Corey B" userId="S::cbc57e@missouristate.edu::ba82e568-b245-49b1-bffb-2e11a2d1c158" providerId="AD" clId="Web-{AAD80112-894A-E570-CD57-2E2BD5C0DD4C}" dt="2023-02-27T15:08:36.364" v="126" actId="14100"/>
        <pc:sldMkLst>
          <pc:docMk/>
          <pc:sldMk cId="3774173265" sldId="282"/>
        </pc:sldMkLst>
        <pc:spChg chg="mod">
          <ac:chgData name="Canada, Corey B" userId="S::cbc57e@missouristate.edu::ba82e568-b245-49b1-bffb-2e11a2d1c158" providerId="AD" clId="Web-{AAD80112-894A-E570-CD57-2E2BD5C0DD4C}" dt="2023-02-27T15:08:36.364" v="126" actId="14100"/>
          <ac:spMkLst>
            <pc:docMk/>
            <pc:sldMk cId="3774173265" sldId="282"/>
            <ac:spMk id="2" creationId="{7C7115F0-BC26-F5D6-4820-5DCF65E6C180}"/>
          </ac:spMkLst>
        </pc:spChg>
      </pc:sldChg>
    </pc:docChg>
  </pc:docChgLst>
  <pc:docChgLst>
    <pc:chgData name="Canada, Corey B" userId="S::cbc57e@missouristate.edu::ba82e568-b245-49b1-bffb-2e11a2d1c158" providerId="AD" clId="Web-{7B2150D7-ACBC-0BE1-123A-2CD26F928892}"/>
    <pc:docChg chg="delSld modSld sldOrd">
      <pc:chgData name="Canada, Corey B" userId="S::cbc57e@missouristate.edu::ba82e568-b245-49b1-bffb-2e11a2d1c158" providerId="AD" clId="Web-{7B2150D7-ACBC-0BE1-123A-2CD26F928892}" dt="2023-02-24T17:27:49.628" v="54" actId="20577"/>
      <pc:docMkLst>
        <pc:docMk/>
      </pc:docMkLst>
      <pc:sldChg chg="modSp">
        <pc:chgData name="Canada, Corey B" userId="S::cbc57e@missouristate.edu::ba82e568-b245-49b1-bffb-2e11a2d1c158" providerId="AD" clId="Web-{7B2150D7-ACBC-0BE1-123A-2CD26F928892}" dt="2023-02-24T17:27:49.628" v="54" actId="20577"/>
        <pc:sldMkLst>
          <pc:docMk/>
          <pc:sldMk cId="1248404184" sldId="257"/>
        </pc:sldMkLst>
        <pc:spChg chg="mod">
          <ac:chgData name="Canada, Corey B" userId="S::cbc57e@missouristate.edu::ba82e568-b245-49b1-bffb-2e11a2d1c158" providerId="AD" clId="Web-{7B2150D7-ACBC-0BE1-123A-2CD26F928892}" dt="2023-02-24T17:27:49.628" v="54" actId="20577"/>
          <ac:spMkLst>
            <pc:docMk/>
            <pc:sldMk cId="1248404184" sldId="257"/>
            <ac:spMk id="2" creationId="{77A0BA8C-B30C-B06A-04FF-1FDDFEE981A1}"/>
          </ac:spMkLst>
        </pc:spChg>
      </pc:sldChg>
      <pc:sldChg chg="modSp">
        <pc:chgData name="Canada, Corey B" userId="S::cbc57e@missouristate.edu::ba82e568-b245-49b1-bffb-2e11a2d1c158" providerId="AD" clId="Web-{7B2150D7-ACBC-0BE1-123A-2CD26F928892}" dt="2023-02-24T17:24:46.468" v="5" actId="20577"/>
        <pc:sldMkLst>
          <pc:docMk/>
          <pc:sldMk cId="3195902046" sldId="269"/>
        </pc:sldMkLst>
        <pc:spChg chg="mod">
          <ac:chgData name="Canada, Corey B" userId="S::cbc57e@missouristate.edu::ba82e568-b245-49b1-bffb-2e11a2d1c158" providerId="AD" clId="Web-{7B2150D7-ACBC-0BE1-123A-2CD26F928892}" dt="2023-02-24T17:24:46.468" v="5" actId="20577"/>
          <ac:spMkLst>
            <pc:docMk/>
            <pc:sldMk cId="3195902046" sldId="269"/>
            <ac:spMk id="2" creationId="{7C7115F0-BC26-F5D6-4820-5DCF65E6C180}"/>
          </ac:spMkLst>
        </pc:spChg>
      </pc:sldChg>
      <pc:sldChg chg="del">
        <pc:chgData name="Canada, Corey B" userId="S::cbc57e@missouristate.edu::ba82e568-b245-49b1-bffb-2e11a2d1c158" providerId="AD" clId="Web-{7B2150D7-ACBC-0BE1-123A-2CD26F928892}" dt="2023-02-24T17:27:23.534" v="48"/>
        <pc:sldMkLst>
          <pc:docMk/>
          <pc:sldMk cId="3483228243" sldId="270"/>
        </pc:sldMkLst>
      </pc:sldChg>
      <pc:sldChg chg="ord">
        <pc:chgData name="Canada, Corey B" userId="S::cbc57e@missouristate.edu::ba82e568-b245-49b1-bffb-2e11a2d1c158" providerId="AD" clId="Web-{7B2150D7-ACBC-0BE1-123A-2CD26F928892}" dt="2023-02-24T17:27:21.221" v="47"/>
        <pc:sldMkLst>
          <pc:docMk/>
          <pc:sldMk cId="3229267378" sldId="271"/>
        </pc:sldMkLst>
      </pc:sldChg>
      <pc:sldChg chg="modSp">
        <pc:chgData name="Canada, Corey B" userId="S::cbc57e@missouristate.edu::ba82e568-b245-49b1-bffb-2e11a2d1c158" providerId="AD" clId="Web-{7B2150D7-ACBC-0BE1-123A-2CD26F928892}" dt="2023-02-24T17:26:03.563" v="45" actId="20577"/>
        <pc:sldMkLst>
          <pc:docMk/>
          <pc:sldMk cId="1072774993" sldId="275"/>
        </pc:sldMkLst>
        <pc:spChg chg="mod">
          <ac:chgData name="Canada, Corey B" userId="S::cbc57e@missouristate.edu::ba82e568-b245-49b1-bffb-2e11a2d1c158" providerId="AD" clId="Web-{7B2150D7-ACBC-0BE1-123A-2CD26F928892}" dt="2023-02-24T17:26:03.563" v="45" actId="20577"/>
          <ac:spMkLst>
            <pc:docMk/>
            <pc:sldMk cId="1072774993" sldId="275"/>
            <ac:spMk id="2" creationId="{7C7115F0-BC26-F5D6-4820-5DCF65E6C180}"/>
          </ac:spMkLst>
        </pc:spChg>
      </pc:sldChg>
      <pc:sldChg chg="ord">
        <pc:chgData name="Canada, Corey B" userId="S::cbc57e@missouristate.edu::ba82e568-b245-49b1-bffb-2e11a2d1c158" providerId="AD" clId="Web-{7B2150D7-ACBC-0BE1-123A-2CD26F928892}" dt="2023-02-24T17:27:03.096" v="46"/>
        <pc:sldMkLst>
          <pc:docMk/>
          <pc:sldMk cId="3694005705" sldId="281"/>
        </pc:sldMkLst>
      </pc:sldChg>
    </pc:docChg>
  </pc:docChgLst>
  <pc:docChgLst>
    <pc:chgData name="Canada, Corey B" userId="S::cbc57e@missouristate.edu::ba82e568-b245-49b1-bffb-2e11a2d1c158" providerId="AD" clId="Web-{5D9E2ACB-0BF6-7742-6416-23E0F6DF9109}"/>
    <pc:docChg chg="addSld delSld modSld sldOrd">
      <pc:chgData name="Canada, Corey B" userId="S::cbc57e@missouristate.edu::ba82e568-b245-49b1-bffb-2e11a2d1c158" providerId="AD" clId="Web-{5D9E2ACB-0BF6-7742-6416-23E0F6DF9109}" dt="2023-02-23T00:21:27.590" v="1592" actId="20577"/>
      <pc:docMkLst>
        <pc:docMk/>
      </pc:docMkLst>
      <pc:sldChg chg="delSp modSp">
        <pc:chgData name="Canada, Corey B" userId="S::cbc57e@missouristate.edu::ba82e568-b245-49b1-bffb-2e11a2d1c158" providerId="AD" clId="Web-{5D9E2ACB-0BF6-7742-6416-23E0F6DF9109}" dt="2023-02-22T22:39:25.586" v="88" actId="20577"/>
        <pc:sldMkLst>
          <pc:docMk/>
          <pc:sldMk cId="0" sldId="256"/>
        </pc:sldMkLst>
        <pc:spChg chg="mod">
          <ac:chgData name="Canada, Corey B" userId="S::cbc57e@missouristate.edu::ba82e568-b245-49b1-bffb-2e11a2d1c158" providerId="AD" clId="Web-{5D9E2ACB-0BF6-7742-6416-23E0F6DF9109}" dt="2023-02-22T22:39:25.586" v="88" actId="20577"/>
          <ac:spMkLst>
            <pc:docMk/>
            <pc:sldMk cId="0" sldId="256"/>
            <ac:spMk id="749" creationId="{00000000-0000-0000-0000-000000000000}"/>
          </ac:spMkLst>
        </pc:spChg>
        <pc:spChg chg="del">
          <ac:chgData name="Canada, Corey B" userId="S::cbc57e@missouristate.edu::ba82e568-b245-49b1-bffb-2e11a2d1c158" providerId="AD" clId="Web-{5D9E2ACB-0BF6-7742-6416-23E0F6DF9109}" dt="2023-02-22T22:37:56.895" v="31"/>
          <ac:spMkLst>
            <pc:docMk/>
            <pc:sldMk cId="0" sldId="256"/>
            <ac:spMk id="750" creationId="{00000000-0000-0000-0000-000000000000}"/>
          </ac:spMkLst>
        </pc:spChg>
        <pc:spChg chg="mod">
          <ac:chgData name="Canada, Corey B" userId="S::cbc57e@missouristate.edu::ba82e568-b245-49b1-bffb-2e11a2d1c158" providerId="AD" clId="Web-{5D9E2ACB-0BF6-7742-6416-23E0F6DF9109}" dt="2023-02-22T22:38:50.147" v="60" actId="20577"/>
          <ac:spMkLst>
            <pc:docMk/>
            <pc:sldMk cId="0" sldId="256"/>
            <ac:spMk id="751" creationId="{00000000-0000-0000-0000-000000000000}"/>
          </ac:spMkLst>
        </pc:spChg>
        <pc:spChg chg="mod">
          <ac:chgData name="Canada, Corey B" userId="S::cbc57e@missouristate.edu::ba82e568-b245-49b1-bffb-2e11a2d1c158" providerId="AD" clId="Web-{5D9E2ACB-0BF6-7742-6416-23E0F6DF9109}" dt="2023-02-22T22:38:57.210" v="68" actId="20577"/>
          <ac:spMkLst>
            <pc:docMk/>
            <pc:sldMk cId="0" sldId="256"/>
            <ac:spMk id="752" creationId="{00000000-0000-0000-0000-000000000000}"/>
          </ac:spMkLst>
        </pc:spChg>
      </pc:sldChg>
      <pc:sldChg chg="addSp modSp new ord">
        <pc:chgData name="Canada, Corey B" userId="S::cbc57e@missouristate.edu::ba82e568-b245-49b1-bffb-2e11a2d1c158" providerId="AD" clId="Web-{5D9E2ACB-0BF6-7742-6416-23E0F6DF9109}" dt="2023-02-23T00:18:34.647" v="1508" actId="20577"/>
        <pc:sldMkLst>
          <pc:docMk/>
          <pc:sldMk cId="1248404184" sldId="257"/>
        </pc:sldMkLst>
        <pc:spChg chg="mod">
          <ac:chgData name="Canada, Corey B" userId="S::cbc57e@missouristate.edu::ba82e568-b245-49b1-bffb-2e11a2d1c158" providerId="AD" clId="Web-{5D9E2ACB-0BF6-7742-6416-23E0F6DF9109}" dt="2023-02-23T00:18:34.647" v="1508" actId="20577"/>
          <ac:spMkLst>
            <pc:docMk/>
            <pc:sldMk cId="1248404184" sldId="257"/>
            <ac:spMk id="2" creationId="{77A0BA8C-B30C-B06A-04FF-1FDDFEE981A1}"/>
          </ac:spMkLst>
        </pc:spChg>
        <pc:spChg chg="mod">
          <ac:chgData name="Canada, Corey B" userId="S::cbc57e@missouristate.edu::ba82e568-b245-49b1-bffb-2e11a2d1c158" providerId="AD" clId="Web-{5D9E2ACB-0BF6-7742-6416-23E0F6DF9109}" dt="2023-02-22T22:40:13.087" v="107" actId="20577"/>
          <ac:spMkLst>
            <pc:docMk/>
            <pc:sldMk cId="1248404184" sldId="257"/>
            <ac:spMk id="3" creationId="{C3169D73-5526-C6A0-757D-FB91FFA68880}"/>
          </ac:spMkLst>
        </pc:spChg>
        <pc:spChg chg="mod">
          <ac:chgData name="Canada, Corey B" userId="S::cbc57e@missouristate.edu::ba82e568-b245-49b1-bffb-2e11a2d1c158" providerId="AD" clId="Web-{5D9E2ACB-0BF6-7742-6416-23E0F6DF9109}" dt="2023-02-22T22:39:53.524" v="95" actId="20577"/>
          <ac:spMkLst>
            <pc:docMk/>
            <pc:sldMk cId="1248404184" sldId="257"/>
            <ac:spMk id="4" creationId="{597CB0EC-92F5-6523-6D76-90D29A09BE5A}"/>
          </ac:spMkLst>
        </pc:spChg>
        <pc:spChg chg="add mod">
          <ac:chgData name="Canada, Corey B" userId="S::cbc57e@missouristate.edu::ba82e568-b245-49b1-bffb-2e11a2d1c158" providerId="AD" clId="Web-{5D9E2ACB-0BF6-7742-6416-23E0F6DF9109}" dt="2023-02-23T00:17:21.051" v="1489" actId="1076"/>
          <ac:spMkLst>
            <pc:docMk/>
            <pc:sldMk cId="1248404184" sldId="257"/>
            <ac:spMk id="6" creationId="{9D9A499E-4163-6874-6274-E66BA292516B}"/>
          </ac:spMkLst>
        </pc:spChg>
      </pc:sldChg>
      <pc:sldChg chg="addSp modSp new ord">
        <pc:chgData name="Canada, Corey B" userId="S::cbc57e@missouristate.edu::ba82e568-b245-49b1-bffb-2e11a2d1c158" providerId="AD" clId="Web-{5D9E2ACB-0BF6-7742-6416-23E0F6DF9109}" dt="2023-02-23T00:16:07.377" v="1473"/>
        <pc:sldMkLst>
          <pc:docMk/>
          <pc:sldMk cId="272872764" sldId="258"/>
        </pc:sldMkLst>
        <pc:spChg chg="mod">
          <ac:chgData name="Canada, Corey B" userId="S::cbc57e@missouristate.edu::ba82e568-b245-49b1-bffb-2e11a2d1c158" providerId="AD" clId="Web-{5D9E2ACB-0BF6-7742-6416-23E0F6DF9109}" dt="2023-02-22T22:56:36.836" v="429" actId="20577"/>
          <ac:spMkLst>
            <pc:docMk/>
            <pc:sldMk cId="272872764" sldId="258"/>
            <ac:spMk id="2" creationId="{7754358C-464E-F28E-A9E6-8E81D73733EF}"/>
          </ac:spMkLst>
        </pc:spChg>
        <pc:spChg chg="mod">
          <ac:chgData name="Canada, Corey B" userId="S::cbc57e@missouristate.edu::ba82e568-b245-49b1-bffb-2e11a2d1c158" providerId="AD" clId="Web-{5D9E2ACB-0BF6-7742-6416-23E0F6DF9109}" dt="2023-02-22T22:55:36.490" v="390" actId="20577"/>
          <ac:spMkLst>
            <pc:docMk/>
            <pc:sldMk cId="272872764" sldId="258"/>
            <ac:spMk id="3" creationId="{9A88ED02-A5B2-EB5A-9572-4197E070C98E}"/>
          </ac:spMkLst>
        </pc:spChg>
        <pc:spChg chg="mod">
          <ac:chgData name="Canada, Corey B" userId="S::cbc57e@missouristate.edu::ba82e568-b245-49b1-bffb-2e11a2d1c158" providerId="AD" clId="Web-{5D9E2ACB-0BF6-7742-6416-23E0F6DF9109}" dt="2023-02-22T22:50:09.512" v="266" actId="20577"/>
          <ac:spMkLst>
            <pc:docMk/>
            <pc:sldMk cId="272872764" sldId="258"/>
            <ac:spMk id="4" creationId="{1A286EEB-579C-056F-6B0D-9BEA57D0D09F}"/>
          </ac:spMkLst>
        </pc:spChg>
        <pc:spChg chg="add">
          <ac:chgData name="Canada, Corey B" userId="S::cbc57e@missouristate.edu::ba82e568-b245-49b1-bffb-2e11a2d1c158" providerId="AD" clId="Web-{5D9E2ACB-0BF6-7742-6416-23E0F6DF9109}" dt="2023-02-23T00:16:07.377" v="1473"/>
          <ac:spMkLst>
            <pc:docMk/>
            <pc:sldMk cId="272872764" sldId="258"/>
            <ac:spMk id="6" creationId="{414566D4-64F4-D3CA-298D-CBDB18E955FE}"/>
          </ac:spMkLst>
        </pc:spChg>
      </pc:sldChg>
      <pc:sldChg chg="new del ord">
        <pc:chgData name="Canada, Corey B" userId="S::cbc57e@missouristate.edu::ba82e568-b245-49b1-bffb-2e11a2d1c158" providerId="AD" clId="Web-{5D9E2ACB-0BF6-7742-6416-23E0F6DF9109}" dt="2023-02-22T22:45:53.894" v="169"/>
        <pc:sldMkLst>
          <pc:docMk/>
          <pc:sldMk cId="488808658" sldId="258"/>
        </pc:sldMkLst>
      </pc:sldChg>
      <pc:sldChg chg="addSp delSp modSp add del replId">
        <pc:chgData name="Canada, Corey B" userId="S::cbc57e@missouristate.edu::ba82e568-b245-49b1-bffb-2e11a2d1c158" providerId="AD" clId="Web-{5D9E2ACB-0BF6-7742-6416-23E0F6DF9109}" dt="2023-02-22T22:46:14.551" v="174"/>
        <pc:sldMkLst>
          <pc:docMk/>
          <pc:sldMk cId="2525253267" sldId="258"/>
        </pc:sldMkLst>
        <pc:spChg chg="del mod">
          <ac:chgData name="Canada, Corey B" userId="S::cbc57e@missouristate.edu::ba82e568-b245-49b1-bffb-2e11a2d1c158" providerId="AD" clId="Web-{5D9E2ACB-0BF6-7742-6416-23E0F6DF9109}" dt="2023-02-22T22:46:13.004" v="173"/>
          <ac:spMkLst>
            <pc:docMk/>
            <pc:sldMk cId="2525253267" sldId="258"/>
            <ac:spMk id="2" creationId="{77A0BA8C-B30C-B06A-04FF-1FDDFEE981A1}"/>
          </ac:spMkLst>
        </pc:spChg>
        <pc:spChg chg="add mod">
          <ac:chgData name="Canada, Corey B" userId="S::cbc57e@missouristate.edu::ba82e568-b245-49b1-bffb-2e11a2d1c158" providerId="AD" clId="Web-{5D9E2ACB-0BF6-7742-6416-23E0F6DF9109}" dt="2023-02-22T22:46:13.004" v="173"/>
          <ac:spMkLst>
            <pc:docMk/>
            <pc:sldMk cId="2525253267" sldId="258"/>
            <ac:spMk id="6" creationId="{92476008-E460-E1A7-2CE2-B8BFB0A0000D}"/>
          </ac:spMkLst>
        </pc:spChg>
      </pc:sldChg>
      <pc:sldChg chg="addSp delSp modSp new">
        <pc:chgData name="Canada, Corey B" userId="S::cbc57e@missouristate.edu::ba82e568-b245-49b1-bffb-2e11a2d1c158" providerId="AD" clId="Web-{5D9E2ACB-0BF6-7742-6416-23E0F6DF9109}" dt="2023-02-23T00:17:15.207" v="1487"/>
        <pc:sldMkLst>
          <pc:docMk/>
          <pc:sldMk cId="2724972312" sldId="259"/>
        </pc:sldMkLst>
        <pc:spChg chg="mod">
          <ac:chgData name="Canada, Corey B" userId="S::cbc57e@missouristate.edu::ba82e568-b245-49b1-bffb-2e11a2d1c158" providerId="AD" clId="Web-{5D9E2ACB-0BF6-7742-6416-23E0F6DF9109}" dt="2023-02-22T22:56:59.462" v="435" actId="20577"/>
          <ac:spMkLst>
            <pc:docMk/>
            <pc:sldMk cId="2724972312" sldId="259"/>
            <ac:spMk id="3" creationId="{17A86F64-8CCD-4EB5-2083-A89E325B4611}"/>
          </ac:spMkLst>
        </pc:spChg>
        <pc:spChg chg="add mod">
          <ac:chgData name="Canada, Corey B" userId="S::cbc57e@missouristate.edu::ba82e568-b245-49b1-bffb-2e11a2d1c158" providerId="AD" clId="Web-{5D9E2ACB-0BF6-7742-6416-23E0F6DF9109}" dt="2023-02-23T00:17:06.394" v="1485" actId="1076"/>
          <ac:spMkLst>
            <pc:docMk/>
            <pc:sldMk cId="2724972312" sldId="259"/>
            <ac:spMk id="5" creationId="{1E9A7E27-9B2F-7CC0-F539-96C7B19C83BC}"/>
          </ac:spMkLst>
        </pc:spChg>
        <pc:spChg chg="add del">
          <ac:chgData name="Canada, Corey B" userId="S::cbc57e@missouristate.edu::ba82e568-b245-49b1-bffb-2e11a2d1c158" providerId="AD" clId="Web-{5D9E2ACB-0BF6-7742-6416-23E0F6DF9109}" dt="2023-02-23T00:17:15.207" v="1487"/>
          <ac:spMkLst>
            <pc:docMk/>
            <pc:sldMk cId="2724972312" sldId="259"/>
            <ac:spMk id="7" creationId="{E4176CF1-13EB-B8ED-BE52-429BB32B45B3}"/>
          </ac:spMkLst>
        </pc:spChg>
      </pc:sldChg>
      <pc:sldChg chg="addSp delSp modSp add del replId">
        <pc:chgData name="Canada, Corey B" userId="S::cbc57e@missouristate.edu::ba82e568-b245-49b1-bffb-2e11a2d1c158" providerId="AD" clId="Web-{5D9E2ACB-0BF6-7742-6416-23E0F6DF9109}" dt="2023-02-22T22:55:00.864" v="364"/>
        <pc:sldMkLst>
          <pc:docMk/>
          <pc:sldMk cId="555256759" sldId="260"/>
        </pc:sldMkLst>
        <pc:spChg chg="mod">
          <ac:chgData name="Canada, Corey B" userId="S::cbc57e@missouristate.edu::ba82e568-b245-49b1-bffb-2e11a2d1c158" providerId="AD" clId="Web-{5D9E2ACB-0BF6-7742-6416-23E0F6DF9109}" dt="2023-02-22T22:52:05.765" v="298" actId="20577"/>
          <ac:spMkLst>
            <pc:docMk/>
            <pc:sldMk cId="555256759" sldId="260"/>
            <ac:spMk id="2" creationId="{7754358C-464E-F28E-A9E6-8E81D73733EF}"/>
          </ac:spMkLst>
        </pc:spChg>
        <pc:spChg chg="del mod">
          <ac:chgData name="Canada, Corey B" userId="S::cbc57e@missouristate.edu::ba82e568-b245-49b1-bffb-2e11a2d1c158" providerId="AD" clId="Web-{5D9E2ACB-0BF6-7742-6416-23E0F6DF9109}" dt="2023-02-22T22:53:06.439" v="312"/>
          <ac:spMkLst>
            <pc:docMk/>
            <pc:sldMk cId="555256759" sldId="260"/>
            <ac:spMk id="3" creationId="{9A88ED02-A5B2-EB5A-9572-4197E070C98E}"/>
          </ac:spMkLst>
        </pc:spChg>
        <pc:spChg chg="mod">
          <ac:chgData name="Canada, Corey B" userId="S::cbc57e@missouristate.edu::ba82e568-b245-49b1-bffb-2e11a2d1c158" providerId="AD" clId="Web-{5D9E2ACB-0BF6-7742-6416-23E0F6DF9109}" dt="2023-02-22T22:53:48.159" v="325" actId="20577"/>
          <ac:spMkLst>
            <pc:docMk/>
            <pc:sldMk cId="555256759" sldId="260"/>
            <ac:spMk id="4" creationId="{1A286EEB-579C-056F-6B0D-9BEA57D0D09F}"/>
          </ac:spMkLst>
        </pc:spChg>
        <pc:spChg chg="add mod">
          <ac:chgData name="Canada, Corey B" userId="S::cbc57e@missouristate.edu::ba82e568-b245-49b1-bffb-2e11a2d1c158" providerId="AD" clId="Web-{5D9E2ACB-0BF6-7742-6416-23E0F6DF9109}" dt="2023-02-22T22:53:06.439" v="312"/>
          <ac:spMkLst>
            <pc:docMk/>
            <pc:sldMk cId="555256759" sldId="260"/>
            <ac:spMk id="6" creationId="{BD172C86-B8C2-8787-4886-429C861F9FD9}"/>
          </ac:spMkLst>
        </pc:spChg>
      </pc:sldChg>
      <pc:sldChg chg="addSp modSp new">
        <pc:chgData name="Canada, Corey B" userId="S::cbc57e@missouristate.edu::ba82e568-b245-49b1-bffb-2e11a2d1c158" providerId="AD" clId="Web-{5D9E2ACB-0BF6-7742-6416-23E0F6DF9109}" dt="2023-02-23T00:16:09.377" v="1474"/>
        <pc:sldMkLst>
          <pc:docMk/>
          <pc:sldMk cId="737761819" sldId="260"/>
        </pc:sldMkLst>
        <pc:spChg chg="mod">
          <ac:chgData name="Canada, Corey B" userId="S::cbc57e@missouristate.edu::ba82e568-b245-49b1-bffb-2e11a2d1c158" providerId="AD" clId="Web-{5D9E2ACB-0BF6-7742-6416-23E0F6DF9109}" dt="2023-02-22T23:01:53.018" v="541" actId="20577"/>
          <ac:spMkLst>
            <pc:docMk/>
            <pc:sldMk cId="737761819" sldId="260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5D9E2ACB-0BF6-7742-6416-23E0F6DF9109}" dt="2023-02-22T22:57:44.463" v="450" actId="20577"/>
          <ac:spMkLst>
            <pc:docMk/>
            <pc:sldMk cId="737761819" sldId="260"/>
            <ac:spMk id="4" creationId="{C537DBD7-BE8A-4A7D-BF01-E7CC38BBF9E2}"/>
          </ac:spMkLst>
        </pc:spChg>
        <pc:spChg chg="add">
          <ac:chgData name="Canada, Corey B" userId="S::cbc57e@missouristate.edu::ba82e568-b245-49b1-bffb-2e11a2d1c158" providerId="AD" clId="Web-{5D9E2ACB-0BF6-7742-6416-23E0F6DF9109}" dt="2023-02-23T00:16:09.377" v="1474"/>
          <ac:spMkLst>
            <pc:docMk/>
            <pc:sldMk cId="737761819" sldId="260"/>
            <ac:spMk id="6" creationId="{D9C625EF-701C-63E2-CB28-4844579AAF55}"/>
          </ac:spMkLst>
        </pc:spChg>
      </pc:sldChg>
      <pc:sldChg chg="add del replId">
        <pc:chgData name="Canada, Corey B" userId="S::cbc57e@missouristate.edu::ba82e568-b245-49b1-bffb-2e11a2d1c158" providerId="AD" clId="Web-{5D9E2ACB-0BF6-7742-6416-23E0F6DF9109}" dt="2023-02-22T22:51:27.936" v="289"/>
        <pc:sldMkLst>
          <pc:docMk/>
          <pc:sldMk cId="786986139" sldId="261"/>
        </pc:sldMkLst>
      </pc:sldChg>
      <pc:sldChg chg="add del replId">
        <pc:chgData name="Canada, Corey B" userId="S::cbc57e@missouristate.edu::ba82e568-b245-49b1-bffb-2e11a2d1c158" providerId="AD" clId="Web-{5D9E2ACB-0BF6-7742-6416-23E0F6DF9109}" dt="2023-02-22T22:51:21.686" v="286"/>
        <pc:sldMkLst>
          <pc:docMk/>
          <pc:sldMk cId="801314077" sldId="261"/>
        </pc:sldMkLst>
      </pc:sldChg>
      <pc:sldChg chg="addSp delSp modSp add del replId">
        <pc:chgData name="Canada, Corey B" userId="S::cbc57e@missouristate.edu::ba82e568-b245-49b1-bffb-2e11a2d1c158" providerId="AD" clId="Web-{5D9E2ACB-0BF6-7742-6416-23E0F6DF9109}" dt="2023-02-22T22:55:03.396" v="365"/>
        <pc:sldMkLst>
          <pc:docMk/>
          <pc:sldMk cId="1466706073" sldId="261"/>
        </pc:sldMkLst>
        <pc:spChg chg="mod">
          <ac:chgData name="Canada, Corey B" userId="S::cbc57e@missouristate.edu::ba82e568-b245-49b1-bffb-2e11a2d1c158" providerId="AD" clId="Web-{5D9E2ACB-0BF6-7742-6416-23E0F6DF9109}" dt="2023-02-22T22:54:55.849" v="363" actId="20577"/>
          <ac:spMkLst>
            <pc:docMk/>
            <pc:sldMk cId="1466706073" sldId="261"/>
            <ac:spMk id="2" creationId="{7754358C-464E-F28E-A9E6-8E81D73733EF}"/>
          </ac:spMkLst>
        </pc:spChg>
        <pc:spChg chg="del">
          <ac:chgData name="Canada, Corey B" userId="S::cbc57e@missouristate.edu::ba82e568-b245-49b1-bffb-2e11a2d1c158" providerId="AD" clId="Web-{5D9E2ACB-0BF6-7742-6416-23E0F6DF9109}" dt="2023-02-22T22:54:04.503" v="329"/>
          <ac:spMkLst>
            <pc:docMk/>
            <pc:sldMk cId="1466706073" sldId="261"/>
            <ac:spMk id="3" creationId="{9A88ED02-A5B2-EB5A-9572-4197E070C98E}"/>
          </ac:spMkLst>
        </pc:spChg>
        <pc:spChg chg="mod">
          <ac:chgData name="Canada, Corey B" userId="S::cbc57e@missouristate.edu::ba82e568-b245-49b1-bffb-2e11a2d1c158" providerId="AD" clId="Web-{5D9E2ACB-0BF6-7742-6416-23E0F6DF9109}" dt="2023-02-22T22:53:52.956" v="328" actId="20577"/>
          <ac:spMkLst>
            <pc:docMk/>
            <pc:sldMk cId="1466706073" sldId="261"/>
            <ac:spMk id="4" creationId="{1A286EEB-579C-056F-6B0D-9BEA57D0D09F}"/>
          </ac:spMkLst>
        </pc:spChg>
        <pc:spChg chg="add mod">
          <ac:chgData name="Canada, Corey B" userId="S::cbc57e@missouristate.edu::ba82e568-b245-49b1-bffb-2e11a2d1c158" providerId="AD" clId="Web-{5D9E2ACB-0BF6-7742-6416-23E0F6DF9109}" dt="2023-02-22T22:54:32.473" v="353" actId="20577"/>
          <ac:spMkLst>
            <pc:docMk/>
            <pc:sldMk cId="1466706073" sldId="261"/>
            <ac:spMk id="6" creationId="{1FB13828-17C6-141D-116B-A3D4DB625295}"/>
          </ac:spMkLst>
        </pc:spChg>
      </pc:sldChg>
      <pc:sldChg chg="addSp modSp add replId">
        <pc:chgData name="Canada, Corey B" userId="S::cbc57e@missouristate.edu::ba82e568-b245-49b1-bffb-2e11a2d1c158" providerId="AD" clId="Web-{5D9E2ACB-0BF6-7742-6416-23E0F6DF9109}" dt="2023-02-23T00:16:21.049" v="1476" actId="1076"/>
        <pc:sldMkLst>
          <pc:docMk/>
          <pc:sldMk cId="2233576582" sldId="261"/>
        </pc:sldMkLst>
        <pc:spChg chg="mod">
          <ac:chgData name="Canada, Corey B" userId="S::cbc57e@missouristate.edu::ba82e568-b245-49b1-bffb-2e11a2d1c158" providerId="AD" clId="Web-{5D9E2ACB-0BF6-7742-6416-23E0F6DF9109}" dt="2023-02-22T23:00:06.936" v="512" actId="20577"/>
          <ac:spMkLst>
            <pc:docMk/>
            <pc:sldMk cId="2233576582" sldId="261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5D9E2ACB-0BF6-7742-6416-23E0F6DF9109}" dt="2023-02-22T22:59:39.248" v="488" actId="20577"/>
          <ac:spMkLst>
            <pc:docMk/>
            <pc:sldMk cId="2233576582" sldId="261"/>
            <ac:spMk id="4" creationId="{C537DBD7-BE8A-4A7D-BF01-E7CC38BBF9E2}"/>
          </ac:spMkLst>
        </pc:spChg>
        <pc:spChg chg="add mod">
          <ac:chgData name="Canada, Corey B" userId="S::cbc57e@missouristate.edu::ba82e568-b245-49b1-bffb-2e11a2d1c158" providerId="AD" clId="Web-{5D9E2ACB-0BF6-7742-6416-23E0F6DF9109}" dt="2023-02-23T00:16:21.049" v="1476" actId="1076"/>
          <ac:spMkLst>
            <pc:docMk/>
            <pc:sldMk cId="2233576582" sldId="261"/>
            <ac:spMk id="6" creationId="{79E54ED7-9F21-E1B3-0F4B-6AB9D9E82CE9}"/>
          </ac:spMkLst>
        </pc:spChg>
      </pc:sldChg>
      <pc:sldChg chg="addSp modSp add replId">
        <pc:chgData name="Canada, Corey B" userId="S::cbc57e@missouristate.edu::ba82e568-b245-49b1-bffb-2e11a2d1c158" providerId="AD" clId="Web-{5D9E2ACB-0BF6-7742-6416-23E0F6DF9109}" dt="2023-02-23T00:16:25.205" v="1477"/>
        <pc:sldMkLst>
          <pc:docMk/>
          <pc:sldMk cId="3561312355" sldId="262"/>
        </pc:sldMkLst>
        <pc:spChg chg="mod">
          <ac:chgData name="Canada, Corey B" userId="S::cbc57e@missouristate.edu::ba82e568-b245-49b1-bffb-2e11a2d1c158" providerId="AD" clId="Web-{5D9E2ACB-0BF6-7742-6416-23E0F6DF9109}" dt="2023-02-22T23:02:55.738" v="554" actId="20577"/>
          <ac:spMkLst>
            <pc:docMk/>
            <pc:sldMk cId="3561312355" sldId="262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5D9E2ACB-0BF6-7742-6416-23E0F6DF9109}" dt="2023-02-22T23:21:55.898" v="638" actId="20577"/>
          <ac:spMkLst>
            <pc:docMk/>
            <pc:sldMk cId="3561312355" sldId="262"/>
            <ac:spMk id="3" creationId="{0C757F18-B734-6E7B-3CE2-7F0E08F3E68F}"/>
          </ac:spMkLst>
        </pc:spChg>
        <pc:spChg chg="mod">
          <ac:chgData name="Canada, Corey B" userId="S::cbc57e@missouristate.edu::ba82e568-b245-49b1-bffb-2e11a2d1c158" providerId="AD" clId="Web-{5D9E2ACB-0BF6-7742-6416-23E0F6DF9109}" dt="2023-02-22T23:00:39.562" v="517" actId="20577"/>
          <ac:spMkLst>
            <pc:docMk/>
            <pc:sldMk cId="3561312355" sldId="262"/>
            <ac:spMk id="4" creationId="{C537DBD7-BE8A-4A7D-BF01-E7CC38BBF9E2}"/>
          </ac:spMkLst>
        </pc:spChg>
        <pc:spChg chg="add">
          <ac:chgData name="Canada, Corey B" userId="S::cbc57e@missouristate.edu::ba82e568-b245-49b1-bffb-2e11a2d1c158" providerId="AD" clId="Web-{5D9E2ACB-0BF6-7742-6416-23E0F6DF9109}" dt="2023-02-23T00:16:25.205" v="1477"/>
          <ac:spMkLst>
            <pc:docMk/>
            <pc:sldMk cId="3561312355" sldId="262"/>
            <ac:spMk id="6" creationId="{E4BE5CDD-60C6-9260-ED2F-A3BBF7EF883B}"/>
          </ac:spMkLst>
        </pc:spChg>
      </pc:sldChg>
      <pc:sldChg chg="addSp modSp add replId">
        <pc:chgData name="Canada, Corey B" userId="S::cbc57e@missouristate.edu::ba82e568-b245-49b1-bffb-2e11a2d1c158" providerId="AD" clId="Web-{5D9E2ACB-0BF6-7742-6416-23E0F6DF9109}" dt="2023-02-23T00:16:26.893" v="1478"/>
        <pc:sldMkLst>
          <pc:docMk/>
          <pc:sldMk cId="2177586239" sldId="263"/>
        </pc:sldMkLst>
        <pc:spChg chg="mod">
          <ac:chgData name="Canada, Corey B" userId="S::cbc57e@missouristate.edu::ba82e568-b245-49b1-bffb-2e11a2d1c158" providerId="AD" clId="Web-{5D9E2ACB-0BF6-7742-6416-23E0F6DF9109}" dt="2023-02-22T23:24:55.248" v="665" actId="20577"/>
          <ac:spMkLst>
            <pc:docMk/>
            <pc:sldMk cId="2177586239" sldId="263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5D9E2ACB-0BF6-7742-6416-23E0F6DF9109}" dt="2023-02-22T23:03:26.739" v="569" actId="20577"/>
          <ac:spMkLst>
            <pc:docMk/>
            <pc:sldMk cId="2177586239" sldId="263"/>
            <ac:spMk id="3" creationId="{0C757F18-B734-6E7B-3CE2-7F0E08F3E68F}"/>
          </ac:spMkLst>
        </pc:spChg>
        <pc:spChg chg="add mod">
          <ac:chgData name="Canada, Corey B" userId="S::cbc57e@missouristate.edu::ba82e568-b245-49b1-bffb-2e11a2d1c158" providerId="AD" clId="Web-{5D9E2ACB-0BF6-7742-6416-23E0F6DF9109}" dt="2023-02-22T23:24:46.357" v="658" actId="20577"/>
          <ac:spMkLst>
            <pc:docMk/>
            <pc:sldMk cId="2177586239" sldId="263"/>
            <ac:spMk id="6" creationId="{8D55AE48-1561-24AF-890A-8F9528A7D395}"/>
          </ac:spMkLst>
        </pc:spChg>
        <pc:spChg chg="add">
          <ac:chgData name="Canada, Corey B" userId="S::cbc57e@missouristate.edu::ba82e568-b245-49b1-bffb-2e11a2d1c158" providerId="AD" clId="Web-{5D9E2ACB-0BF6-7742-6416-23E0F6DF9109}" dt="2023-02-23T00:16:26.893" v="1478"/>
          <ac:spMkLst>
            <pc:docMk/>
            <pc:sldMk cId="2177586239" sldId="263"/>
            <ac:spMk id="8" creationId="{00F9BC53-7F98-E930-F625-7EFD038C5042}"/>
          </ac:spMkLst>
        </pc:spChg>
      </pc:sldChg>
      <pc:sldChg chg="addSp modSp add ord replId">
        <pc:chgData name="Canada, Corey B" userId="S::cbc57e@missouristate.edu::ba82e568-b245-49b1-bffb-2e11a2d1c158" providerId="AD" clId="Web-{5D9E2ACB-0BF6-7742-6416-23E0F6DF9109}" dt="2023-02-23T00:16:28.987" v="1479"/>
        <pc:sldMkLst>
          <pc:docMk/>
          <pc:sldMk cId="3486241963" sldId="264"/>
        </pc:sldMkLst>
        <pc:spChg chg="mod">
          <ac:chgData name="Canada, Corey B" userId="S::cbc57e@missouristate.edu::ba82e568-b245-49b1-bffb-2e11a2d1c158" providerId="AD" clId="Web-{5D9E2ACB-0BF6-7742-6416-23E0F6DF9109}" dt="2023-02-22T23:22:34.056" v="653" actId="20577"/>
          <ac:spMkLst>
            <pc:docMk/>
            <pc:sldMk cId="3486241963" sldId="264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5D9E2ACB-0BF6-7742-6416-23E0F6DF9109}" dt="2023-02-22T23:22:06.102" v="641" actId="20577"/>
          <ac:spMkLst>
            <pc:docMk/>
            <pc:sldMk cId="3486241963" sldId="264"/>
            <ac:spMk id="4" creationId="{C537DBD7-BE8A-4A7D-BF01-E7CC38BBF9E2}"/>
          </ac:spMkLst>
        </pc:spChg>
        <pc:spChg chg="add">
          <ac:chgData name="Canada, Corey B" userId="S::cbc57e@missouristate.edu::ba82e568-b245-49b1-bffb-2e11a2d1c158" providerId="AD" clId="Web-{5D9E2ACB-0BF6-7742-6416-23E0F6DF9109}" dt="2023-02-23T00:16:28.987" v="1479"/>
          <ac:spMkLst>
            <pc:docMk/>
            <pc:sldMk cId="3486241963" sldId="264"/>
            <ac:spMk id="6" creationId="{ED9D1F22-CB47-FFD7-1BE9-3AA99D321746}"/>
          </ac:spMkLst>
        </pc:spChg>
      </pc:sldChg>
      <pc:sldChg chg="addSp delSp modSp add ord replId">
        <pc:chgData name="Canada, Corey B" userId="S::cbc57e@missouristate.edu::ba82e568-b245-49b1-bffb-2e11a2d1c158" providerId="AD" clId="Web-{5D9E2ACB-0BF6-7742-6416-23E0F6DF9109}" dt="2023-02-23T00:16:39.346" v="1481"/>
        <pc:sldMkLst>
          <pc:docMk/>
          <pc:sldMk cId="3228778231" sldId="265"/>
        </pc:sldMkLst>
        <pc:spChg chg="mod">
          <ac:chgData name="Canada, Corey B" userId="S::cbc57e@missouristate.edu::ba82e568-b245-49b1-bffb-2e11a2d1c158" providerId="AD" clId="Web-{5D9E2ACB-0BF6-7742-6416-23E0F6DF9109}" dt="2023-02-22T23:26:48.642" v="717" actId="20577"/>
          <ac:spMkLst>
            <pc:docMk/>
            <pc:sldMk cId="3228778231" sldId="265"/>
            <ac:spMk id="2" creationId="{19471E3E-60B8-3613-DBF8-7E51B19FA3C9}"/>
          </ac:spMkLst>
        </pc:spChg>
        <pc:spChg chg="mod">
          <ac:chgData name="Canada, Corey B" userId="S::cbc57e@missouristate.edu::ba82e568-b245-49b1-bffb-2e11a2d1c158" providerId="AD" clId="Web-{5D9E2ACB-0BF6-7742-6416-23E0F6DF9109}" dt="2023-02-22T23:25:35.671" v="704" actId="20577"/>
          <ac:spMkLst>
            <pc:docMk/>
            <pc:sldMk cId="3228778231" sldId="265"/>
            <ac:spMk id="3" creationId="{17A86F64-8CCD-4EB5-2083-A89E325B4611}"/>
          </ac:spMkLst>
        </pc:spChg>
        <pc:spChg chg="add del mod">
          <ac:chgData name="Canada, Corey B" userId="S::cbc57e@missouristate.edu::ba82e568-b245-49b1-bffb-2e11a2d1c158" providerId="AD" clId="Web-{5D9E2ACB-0BF6-7742-6416-23E0F6DF9109}" dt="2023-02-23T00:16:38.221" v="1480"/>
          <ac:spMkLst>
            <pc:docMk/>
            <pc:sldMk cId="3228778231" sldId="265"/>
            <ac:spMk id="4" creationId="{A0E54471-38FF-A45F-00BB-B3B7DB25A03F}"/>
          </ac:spMkLst>
        </pc:spChg>
        <pc:spChg chg="add">
          <ac:chgData name="Canada, Corey B" userId="S::cbc57e@missouristate.edu::ba82e568-b245-49b1-bffb-2e11a2d1c158" providerId="AD" clId="Web-{5D9E2ACB-0BF6-7742-6416-23E0F6DF9109}" dt="2023-02-23T00:16:39.346" v="1481"/>
          <ac:spMkLst>
            <pc:docMk/>
            <pc:sldMk cId="3228778231" sldId="265"/>
            <ac:spMk id="6" creationId="{73FC46D1-AE73-7920-5E83-64FE55C19E57}"/>
          </ac:spMkLst>
        </pc:spChg>
      </pc:sldChg>
      <pc:sldChg chg="addSp modSp add ord replId modNotes">
        <pc:chgData name="Canada, Corey B" userId="S::cbc57e@missouristate.edu::ba82e568-b245-49b1-bffb-2e11a2d1c158" providerId="AD" clId="Web-{5D9E2ACB-0BF6-7742-6416-23E0F6DF9109}" dt="2023-02-23T00:15:22.750" v="1464" actId="1076"/>
        <pc:sldMkLst>
          <pc:docMk/>
          <pc:sldMk cId="4269026709" sldId="266"/>
        </pc:sldMkLst>
        <pc:spChg chg="mod">
          <ac:chgData name="Canada, Corey B" userId="S::cbc57e@missouristate.edu::ba82e568-b245-49b1-bffb-2e11a2d1c158" providerId="AD" clId="Web-{5D9E2ACB-0BF6-7742-6416-23E0F6DF9109}" dt="2023-02-22T23:28:38.817" v="760" actId="20577"/>
          <ac:spMkLst>
            <pc:docMk/>
            <pc:sldMk cId="4269026709" sldId="266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5D9E2ACB-0BF6-7742-6416-23E0F6DF9109}" dt="2023-02-22T23:28:21.379" v="758" actId="20577"/>
          <ac:spMkLst>
            <pc:docMk/>
            <pc:sldMk cId="4269026709" sldId="266"/>
            <ac:spMk id="3" creationId="{0C757F18-B734-6E7B-3CE2-7F0E08F3E68F}"/>
          </ac:spMkLst>
        </pc:spChg>
        <pc:spChg chg="mod">
          <ac:chgData name="Canada, Corey B" userId="S::cbc57e@missouristate.edu::ba82e568-b245-49b1-bffb-2e11a2d1c158" providerId="AD" clId="Web-{5D9E2ACB-0BF6-7742-6416-23E0F6DF9109}" dt="2023-02-22T23:27:21.237" v="722" actId="20577"/>
          <ac:spMkLst>
            <pc:docMk/>
            <pc:sldMk cId="4269026709" sldId="266"/>
            <ac:spMk id="4" creationId="{C537DBD7-BE8A-4A7D-BF01-E7CC38BBF9E2}"/>
          </ac:spMkLst>
        </pc:spChg>
        <pc:spChg chg="add mod">
          <ac:chgData name="Canada, Corey B" userId="S::cbc57e@missouristate.edu::ba82e568-b245-49b1-bffb-2e11a2d1c158" providerId="AD" clId="Web-{5D9E2ACB-0BF6-7742-6416-23E0F6DF9109}" dt="2023-02-23T00:15:22.750" v="1464" actId="1076"/>
          <ac:spMkLst>
            <pc:docMk/>
            <pc:sldMk cId="4269026709" sldId="266"/>
            <ac:spMk id="6" creationId="{2B20F714-F1A2-2EBC-6816-82B5E45C7404}"/>
          </ac:spMkLst>
        </pc:spChg>
      </pc:sldChg>
      <pc:sldChg chg="addSp modSp add replId modNotes">
        <pc:chgData name="Canada, Corey B" userId="S::cbc57e@missouristate.edu::ba82e568-b245-49b1-bffb-2e11a2d1c158" providerId="AD" clId="Web-{5D9E2ACB-0BF6-7742-6416-23E0F6DF9109}" dt="2023-02-23T00:15:30.907" v="1466" actId="1076"/>
        <pc:sldMkLst>
          <pc:docMk/>
          <pc:sldMk cId="3005996975" sldId="267"/>
        </pc:sldMkLst>
        <pc:spChg chg="mod">
          <ac:chgData name="Canada, Corey B" userId="S::cbc57e@missouristate.edu::ba82e568-b245-49b1-bffb-2e11a2d1c158" providerId="AD" clId="Web-{5D9E2ACB-0BF6-7742-6416-23E0F6DF9109}" dt="2023-02-22T23:30:29.305" v="817" actId="20577"/>
          <ac:spMkLst>
            <pc:docMk/>
            <pc:sldMk cId="3005996975" sldId="267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5D9E2ACB-0BF6-7742-6416-23E0F6DF9109}" dt="2023-02-22T23:29:40.257" v="783" actId="20577"/>
          <ac:spMkLst>
            <pc:docMk/>
            <pc:sldMk cId="3005996975" sldId="267"/>
            <ac:spMk id="3" creationId="{0C757F18-B734-6E7B-3CE2-7F0E08F3E68F}"/>
          </ac:spMkLst>
        </pc:spChg>
        <pc:spChg chg="mod">
          <ac:chgData name="Canada, Corey B" userId="S::cbc57e@missouristate.edu::ba82e568-b245-49b1-bffb-2e11a2d1c158" providerId="AD" clId="Web-{5D9E2ACB-0BF6-7742-6416-23E0F6DF9109}" dt="2023-02-22T23:29:28.773" v="773" actId="20577"/>
          <ac:spMkLst>
            <pc:docMk/>
            <pc:sldMk cId="3005996975" sldId="267"/>
            <ac:spMk id="4" creationId="{C537DBD7-BE8A-4A7D-BF01-E7CC38BBF9E2}"/>
          </ac:spMkLst>
        </pc:spChg>
        <pc:spChg chg="add mod">
          <ac:chgData name="Canada, Corey B" userId="S::cbc57e@missouristate.edu::ba82e568-b245-49b1-bffb-2e11a2d1c158" providerId="AD" clId="Web-{5D9E2ACB-0BF6-7742-6416-23E0F6DF9109}" dt="2023-02-23T00:15:30.907" v="1466" actId="1076"/>
          <ac:spMkLst>
            <pc:docMk/>
            <pc:sldMk cId="3005996975" sldId="267"/>
            <ac:spMk id="6" creationId="{CA6939A2-C7EE-DCC0-D368-01BD64E72B8F}"/>
          </ac:spMkLst>
        </pc:spChg>
      </pc:sldChg>
      <pc:sldChg chg="addSp modSp add replId modNotes">
        <pc:chgData name="Canada, Corey B" userId="S::cbc57e@missouristate.edu::ba82e568-b245-49b1-bffb-2e11a2d1c158" providerId="AD" clId="Web-{5D9E2ACB-0BF6-7742-6416-23E0F6DF9109}" dt="2023-02-23T00:15:37.627" v="1468" actId="1076"/>
        <pc:sldMkLst>
          <pc:docMk/>
          <pc:sldMk cId="267493185" sldId="268"/>
        </pc:sldMkLst>
        <pc:spChg chg="mod">
          <ac:chgData name="Canada, Corey B" userId="S::cbc57e@missouristate.edu::ba82e568-b245-49b1-bffb-2e11a2d1c158" providerId="AD" clId="Web-{5D9E2ACB-0BF6-7742-6416-23E0F6DF9109}" dt="2023-02-22T23:32:55.341" v="927" actId="20577"/>
          <ac:spMkLst>
            <pc:docMk/>
            <pc:sldMk cId="267493185" sldId="268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5D9E2ACB-0BF6-7742-6416-23E0F6DF9109}" dt="2023-02-22T23:32:07.949" v="875" actId="20577"/>
          <ac:spMkLst>
            <pc:docMk/>
            <pc:sldMk cId="267493185" sldId="268"/>
            <ac:spMk id="3" creationId="{0C757F18-B734-6E7B-3CE2-7F0E08F3E68F}"/>
          </ac:spMkLst>
        </pc:spChg>
        <pc:spChg chg="mod">
          <ac:chgData name="Canada, Corey B" userId="S::cbc57e@missouristate.edu::ba82e568-b245-49b1-bffb-2e11a2d1c158" providerId="AD" clId="Web-{5D9E2ACB-0BF6-7742-6416-23E0F6DF9109}" dt="2023-02-22T23:30:44.571" v="822" actId="20577"/>
          <ac:spMkLst>
            <pc:docMk/>
            <pc:sldMk cId="267493185" sldId="268"/>
            <ac:spMk id="4" creationId="{C537DBD7-BE8A-4A7D-BF01-E7CC38BBF9E2}"/>
          </ac:spMkLst>
        </pc:spChg>
        <pc:spChg chg="add mod">
          <ac:chgData name="Canada, Corey B" userId="S::cbc57e@missouristate.edu::ba82e568-b245-49b1-bffb-2e11a2d1c158" providerId="AD" clId="Web-{5D9E2ACB-0BF6-7742-6416-23E0F6DF9109}" dt="2023-02-23T00:15:37.627" v="1468" actId="1076"/>
          <ac:spMkLst>
            <pc:docMk/>
            <pc:sldMk cId="267493185" sldId="268"/>
            <ac:spMk id="6" creationId="{F4A2FF65-C0EF-69F5-B01E-7337E9FA8879}"/>
          </ac:spMkLst>
        </pc:spChg>
      </pc:sldChg>
      <pc:sldChg chg="addSp delSp modSp add replId modNotes">
        <pc:chgData name="Canada, Corey B" userId="S::cbc57e@missouristate.edu::ba82e568-b245-49b1-bffb-2e11a2d1c158" providerId="AD" clId="Web-{5D9E2ACB-0BF6-7742-6416-23E0F6DF9109}" dt="2023-02-23T00:15:44.673" v="1469"/>
        <pc:sldMkLst>
          <pc:docMk/>
          <pc:sldMk cId="3195902046" sldId="269"/>
        </pc:sldMkLst>
        <pc:spChg chg="add del mod">
          <ac:chgData name="Canada, Corey B" userId="S::cbc57e@missouristate.edu::ba82e568-b245-49b1-bffb-2e11a2d1c158" providerId="AD" clId="Web-{5D9E2ACB-0BF6-7742-6416-23E0F6DF9109}" dt="2023-02-22T23:57:10.010" v="1050" actId="20577"/>
          <ac:spMkLst>
            <pc:docMk/>
            <pc:sldMk cId="3195902046" sldId="269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5D9E2ACB-0BF6-7742-6416-23E0F6DF9109}" dt="2023-02-22T23:41:48.248" v="952" actId="20577"/>
          <ac:spMkLst>
            <pc:docMk/>
            <pc:sldMk cId="3195902046" sldId="269"/>
            <ac:spMk id="3" creationId="{0C757F18-B734-6E7B-3CE2-7F0E08F3E68F}"/>
          </ac:spMkLst>
        </pc:spChg>
        <pc:spChg chg="mod">
          <ac:chgData name="Canada, Corey B" userId="S::cbc57e@missouristate.edu::ba82e568-b245-49b1-bffb-2e11a2d1c158" providerId="AD" clId="Web-{5D9E2ACB-0BF6-7742-6416-23E0F6DF9109}" dt="2023-02-22T23:41:13.309" v="941" actId="20577"/>
          <ac:spMkLst>
            <pc:docMk/>
            <pc:sldMk cId="3195902046" sldId="269"/>
            <ac:spMk id="4" creationId="{C537DBD7-BE8A-4A7D-BF01-E7CC38BBF9E2}"/>
          </ac:spMkLst>
        </pc:spChg>
        <pc:spChg chg="add del mod">
          <ac:chgData name="Canada, Corey B" userId="S::cbc57e@missouristate.edu::ba82e568-b245-49b1-bffb-2e11a2d1c158" providerId="AD" clId="Web-{5D9E2ACB-0BF6-7742-6416-23E0F6DF9109}" dt="2023-02-22T23:42:32.374" v="963"/>
          <ac:spMkLst>
            <pc:docMk/>
            <pc:sldMk cId="3195902046" sldId="269"/>
            <ac:spMk id="6" creationId="{54A3B507-CFA1-2BEB-5751-27BDC1AB7B1E}"/>
          </ac:spMkLst>
        </pc:spChg>
        <pc:spChg chg="add">
          <ac:chgData name="Canada, Corey B" userId="S::cbc57e@missouristate.edu::ba82e568-b245-49b1-bffb-2e11a2d1c158" providerId="AD" clId="Web-{5D9E2ACB-0BF6-7742-6416-23E0F6DF9109}" dt="2023-02-23T00:15:44.673" v="1469"/>
          <ac:spMkLst>
            <pc:docMk/>
            <pc:sldMk cId="3195902046" sldId="269"/>
            <ac:spMk id="8" creationId="{904EB7C4-41E4-9586-E96B-47E22C93D5C7}"/>
          </ac:spMkLst>
        </pc:spChg>
      </pc:sldChg>
      <pc:sldChg chg="addSp delSp modSp add replId">
        <pc:chgData name="Canada, Corey B" userId="S::cbc57e@missouristate.edu::ba82e568-b245-49b1-bffb-2e11a2d1c158" providerId="AD" clId="Web-{5D9E2ACB-0BF6-7742-6416-23E0F6DF9109}" dt="2023-02-23T00:18:24.709" v="1500" actId="20577"/>
        <pc:sldMkLst>
          <pc:docMk/>
          <pc:sldMk cId="3483228243" sldId="270"/>
        </pc:sldMkLst>
        <pc:spChg chg="mod">
          <ac:chgData name="Canada, Corey B" userId="S::cbc57e@missouristate.edu::ba82e568-b245-49b1-bffb-2e11a2d1c158" providerId="AD" clId="Web-{5D9E2ACB-0BF6-7742-6416-23E0F6DF9109}" dt="2023-02-22T23:59:54.719" v="1106" actId="20577"/>
          <ac:spMkLst>
            <pc:docMk/>
            <pc:sldMk cId="3483228243" sldId="270"/>
            <ac:spMk id="2" creationId="{19471E3E-60B8-3613-DBF8-7E51B19FA3C9}"/>
          </ac:spMkLst>
        </pc:spChg>
        <pc:spChg chg="mod">
          <ac:chgData name="Canada, Corey B" userId="S::cbc57e@missouristate.edu::ba82e568-b245-49b1-bffb-2e11a2d1c158" providerId="AD" clId="Web-{5D9E2ACB-0BF6-7742-6416-23E0F6DF9109}" dt="2023-02-23T00:18:24.709" v="1500" actId="20577"/>
          <ac:spMkLst>
            <pc:docMk/>
            <pc:sldMk cId="3483228243" sldId="270"/>
            <ac:spMk id="3" creationId="{17A86F64-8CCD-4EB5-2083-A89E325B4611}"/>
          </ac:spMkLst>
        </pc:spChg>
        <pc:spChg chg="add del">
          <ac:chgData name="Canada, Corey B" userId="S::cbc57e@missouristate.edu::ba82e568-b245-49b1-bffb-2e11a2d1c158" providerId="AD" clId="Web-{5D9E2ACB-0BF6-7742-6416-23E0F6DF9109}" dt="2023-02-23T00:15:49.282" v="1471"/>
          <ac:spMkLst>
            <pc:docMk/>
            <pc:sldMk cId="3483228243" sldId="270"/>
            <ac:spMk id="5" creationId="{242B7EEB-CA35-0B32-25AB-55F186D17B35}"/>
          </ac:spMkLst>
        </pc:spChg>
        <pc:spChg chg="add mod">
          <ac:chgData name="Canada, Corey B" userId="S::cbc57e@missouristate.edu::ba82e568-b245-49b1-bffb-2e11a2d1c158" providerId="AD" clId="Web-{5D9E2ACB-0BF6-7742-6416-23E0F6DF9109}" dt="2023-02-23T00:16:49.003" v="1483" actId="1076"/>
          <ac:spMkLst>
            <pc:docMk/>
            <pc:sldMk cId="3483228243" sldId="270"/>
            <ac:spMk id="7" creationId="{A2807752-FC0C-E52F-833A-3509B961290B}"/>
          </ac:spMkLst>
        </pc:spChg>
      </pc:sldChg>
      <pc:sldChg chg="add del replId">
        <pc:chgData name="Canada, Corey B" userId="S::cbc57e@missouristate.edu::ba82e568-b245-49b1-bffb-2e11a2d1c158" providerId="AD" clId="Web-{5D9E2ACB-0BF6-7742-6416-23E0F6DF9109}" dt="2023-02-22T23:57:34.042" v="1052"/>
        <pc:sldMkLst>
          <pc:docMk/>
          <pc:sldMk cId="3850986725" sldId="270"/>
        </pc:sldMkLst>
      </pc:sldChg>
      <pc:sldChg chg="addSp modSp add ord replId">
        <pc:chgData name="Canada, Corey B" userId="S::cbc57e@missouristate.edu::ba82e568-b245-49b1-bffb-2e11a2d1c158" providerId="AD" clId="Web-{5D9E2ACB-0BF6-7742-6416-23E0F6DF9109}" dt="2023-02-23T00:15:58.283" v="1472"/>
        <pc:sldMkLst>
          <pc:docMk/>
          <pc:sldMk cId="3229267378" sldId="271"/>
        </pc:sldMkLst>
        <pc:spChg chg="mod">
          <ac:chgData name="Canada, Corey B" userId="S::cbc57e@missouristate.edu::ba82e568-b245-49b1-bffb-2e11a2d1c158" providerId="AD" clId="Web-{5D9E2ACB-0BF6-7742-6416-23E0F6DF9109}" dt="2023-02-23T00:13:55.544" v="1437" actId="20577"/>
          <ac:spMkLst>
            <pc:docMk/>
            <pc:sldMk cId="3229267378" sldId="271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5D9E2ACB-0BF6-7742-6416-23E0F6DF9109}" dt="2023-02-23T00:14:03.951" v="1440" actId="20577"/>
          <ac:spMkLst>
            <pc:docMk/>
            <pc:sldMk cId="3229267378" sldId="271"/>
            <ac:spMk id="4" creationId="{C537DBD7-BE8A-4A7D-BF01-E7CC38BBF9E2}"/>
          </ac:spMkLst>
        </pc:spChg>
        <pc:spChg chg="add">
          <ac:chgData name="Canada, Corey B" userId="S::cbc57e@missouristate.edu::ba82e568-b245-49b1-bffb-2e11a2d1c158" providerId="AD" clId="Web-{5D9E2ACB-0BF6-7742-6416-23E0F6DF9109}" dt="2023-02-23T00:15:58.283" v="1472"/>
          <ac:spMkLst>
            <pc:docMk/>
            <pc:sldMk cId="3229267378" sldId="271"/>
            <ac:spMk id="6" creationId="{6B7E3010-5AE8-4DFF-65F8-45954DB4F183}"/>
          </ac:spMkLst>
        </pc:spChg>
      </pc:sldChg>
      <pc:sldChg chg="modSp add ord replId">
        <pc:chgData name="Canada, Corey B" userId="S::cbc57e@missouristate.edu::ba82e568-b245-49b1-bffb-2e11a2d1c158" providerId="AD" clId="Web-{5D9E2ACB-0BF6-7742-6416-23E0F6DF9109}" dt="2023-02-23T00:19:36.539" v="1538" actId="20577"/>
        <pc:sldMkLst>
          <pc:docMk/>
          <pc:sldMk cId="972827146" sldId="272"/>
        </pc:sldMkLst>
        <pc:spChg chg="mod">
          <ac:chgData name="Canada, Corey B" userId="S::cbc57e@missouristate.edu::ba82e568-b245-49b1-bffb-2e11a2d1c158" providerId="AD" clId="Web-{5D9E2ACB-0BF6-7742-6416-23E0F6DF9109}" dt="2023-02-23T00:19:36.539" v="1538" actId="20577"/>
          <ac:spMkLst>
            <pc:docMk/>
            <pc:sldMk cId="972827146" sldId="272"/>
            <ac:spMk id="2" creationId="{19471E3E-60B8-3613-DBF8-7E51B19FA3C9}"/>
          </ac:spMkLst>
        </pc:spChg>
        <pc:spChg chg="mod">
          <ac:chgData name="Canada, Corey B" userId="S::cbc57e@missouristate.edu::ba82e568-b245-49b1-bffb-2e11a2d1c158" providerId="AD" clId="Web-{5D9E2ACB-0BF6-7742-6416-23E0F6DF9109}" dt="2023-02-23T00:18:45.600" v="1510" actId="20577"/>
          <ac:spMkLst>
            <pc:docMk/>
            <pc:sldMk cId="972827146" sldId="272"/>
            <ac:spMk id="3" creationId="{17A86F64-8CCD-4EB5-2083-A89E325B4611}"/>
          </ac:spMkLst>
        </pc:spChg>
      </pc:sldChg>
      <pc:sldChg chg="modSp add ord replId">
        <pc:chgData name="Canada, Corey B" userId="S::cbc57e@missouristate.edu::ba82e568-b245-49b1-bffb-2e11a2d1c158" providerId="AD" clId="Web-{5D9E2ACB-0BF6-7742-6416-23E0F6DF9109}" dt="2023-02-23T00:21:27.590" v="1592" actId="20577"/>
        <pc:sldMkLst>
          <pc:docMk/>
          <pc:sldMk cId="182649497" sldId="273"/>
        </pc:sldMkLst>
        <pc:spChg chg="mod">
          <ac:chgData name="Canada, Corey B" userId="S::cbc57e@missouristate.edu::ba82e568-b245-49b1-bffb-2e11a2d1c158" providerId="AD" clId="Web-{5D9E2ACB-0BF6-7742-6416-23E0F6DF9109}" dt="2023-02-23T00:21:27.590" v="1592" actId="20577"/>
          <ac:spMkLst>
            <pc:docMk/>
            <pc:sldMk cId="182649497" sldId="273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5D9E2ACB-0BF6-7742-6416-23E0F6DF9109}" dt="2023-02-23T00:20:30.105" v="1561" actId="20577"/>
          <ac:spMkLst>
            <pc:docMk/>
            <pc:sldMk cId="182649497" sldId="273"/>
            <ac:spMk id="3" creationId="{0C757F18-B734-6E7B-3CE2-7F0E08F3E68F}"/>
          </ac:spMkLst>
        </pc:spChg>
        <pc:spChg chg="mod">
          <ac:chgData name="Canada, Corey B" userId="S::cbc57e@missouristate.edu::ba82e568-b245-49b1-bffb-2e11a2d1c158" providerId="AD" clId="Web-{5D9E2ACB-0BF6-7742-6416-23E0F6DF9109}" dt="2023-02-23T00:20:13.447" v="1550" actId="20577"/>
          <ac:spMkLst>
            <pc:docMk/>
            <pc:sldMk cId="182649497" sldId="273"/>
            <ac:spMk id="4" creationId="{C537DBD7-BE8A-4A7D-BF01-E7CC38BBF9E2}"/>
          </ac:spMkLst>
        </pc:spChg>
      </pc:sldChg>
    </pc:docChg>
  </pc:docChgLst>
  <pc:docChgLst>
    <pc:chgData name="Canada, Corey B" userId="S::cbc57e@missouristate.edu::ba82e568-b245-49b1-bffb-2e11a2d1c158" providerId="AD" clId="Web-{9ED62EB9-C32F-CC87-A54D-6EC0CB868D1F}"/>
    <pc:docChg chg="modSld">
      <pc:chgData name="Canada, Corey B" userId="S::cbc57e@missouristate.edu::ba82e568-b245-49b1-bffb-2e11a2d1c158" providerId="AD" clId="Web-{9ED62EB9-C32F-CC87-A54D-6EC0CB868D1F}" dt="2023-02-24T21:40:20.267" v="354" actId="20577"/>
      <pc:docMkLst>
        <pc:docMk/>
      </pc:docMkLst>
      <pc:sldChg chg="modSp">
        <pc:chgData name="Canada, Corey B" userId="S::cbc57e@missouristate.edu::ba82e568-b245-49b1-bffb-2e11a2d1c158" providerId="AD" clId="Web-{9ED62EB9-C32F-CC87-A54D-6EC0CB868D1F}" dt="2023-02-24T21:15:50.175" v="6" actId="1076"/>
        <pc:sldMkLst>
          <pc:docMk/>
          <pc:sldMk cId="3005996975" sldId="267"/>
        </pc:sldMkLst>
        <pc:picChg chg="mod">
          <ac:chgData name="Canada, Corey B" userId="S::cbc57e@missouristate.edu::ba82e568-b245-49b1-bffb-2e11a2d1c158" providerId="AD" clId="Web-{9ED62EB9-C32F-CC87-A54D-6EC0CB868D1F}" dt="2023-02-24T21:15:50.175" v="6" actId="1076"/>
          <ac:picMkLst>
            <pc:docMk/>
            <pc:sldMk cId="3005996975" sldId="267"/>
            <ac:picMk id="12" creationId="{573E4BBF-CD01-132A-440A-6C0E23572ECE}"/>
          </ac:picMkLst>
        </pc:picChg>
      </pc:sldChg>
      <pc:sldChg chg="modSp">
        <pc:chgData name="Canada, Corey B" userId="S::cbc57e@missouristate.edu::ba82e568-b245-49b1-bffb-2e11a2d1c158" providerId="AD" clId="Web-{9ED62EB9-C32F-CC87-A54D-6EC0CB868D1F}" dt="2023-02-24T21:18:11.898" v="22" actId="20577"/>
        <pc:sldMkLst>
          <pc:docMk/>
          <pc:sldMk cId="267493185" sldId="268"/>
        </pc:sldMkLst>
        <pc:spChg chg="mod">
          <ac:chgData name="Canada, Corey B" userId="S::cbc57e@missouristate.edu::ba82e568-b245-49b1-bffb-2e11a2d1c158" providerId="AD" clId="Web-{9ED62EB9-C32F-CC87-A54D-6EC0CB868D1F}" dt="2023-02-24T21:18:11.898" v="22" actId="20577"/>
          <ac:spMkLst>
            <pc:docMk/>
            <pc:sldMk cId="267493185" sldId="268"/>
            <ac:spMk id="2" creationId="{7C7115F0-BC26-F5D6-4820-5DCF65E6C180}"/>
          </ac:spMkLst>
        </pc:spChg>
      </pc:sldChg>
      <pc:sldChg chg="modSp">
        <pc:chgData name="Canada, Corey B" userId="S::cbc57e@missouristate.edu::ba82e568-b245-49b1-bffb-2e11a2d1c158" providerId="AD" clId="Web-{9ED62EB9-C32F-CC87-A54D-6EC0CB868D1F}" dt="2023-02-24T21:18:37.243" v="25" actId="20577"/>
        <pc:sldMkLst>
          <pc:docMk/>
          <pc:sldMk cId="3195902046" sldId="269"/>
        </pc:sldMkLst>
        <pc:spChg chg="mod">
          <ac:chgData name="Canada, Corey B" userId="S::cbc57e@missouristate.edu::ba82e568-b245-49b1-bffb-2e11a2d1c158" providerId="AD" clId="Web-{9ED62EB9-C32F-CC87-A54D-6EC0CB868D1F}" dt="2023-02-24T21:18:37.243" v="25" actId="20577"/>
          <ac:spMkLst>
            <pc:docMk/>
            <pc:sldMk cId="3195902046" sldId="269"/>
            <ac:spMk id="2" creationId="{7C7115F0-BC26-F5D6-4820-5DCF65E6C180}"/>
          </ac:spMkLst>
        </pc:spChg>
      </pc:sldChg>
      <pc:sldChg chg="modSp modNotes">
        <pc:chgData name="Canada, Corey B" userId="S::cbc57e@missouristate.edu::ba82e568-b245-49b1-bffb-2e11a2d1c158" providerId="AD" clId="Web-{9ED62EB9-C32F-CC87-A54D-6EC0CB868D1F}" dt="2023-02-24T21:33:19.145" v="276"/>
        <pc:sldMkLst>
          <pc:docMk/>
          <pc:sldMk cId="3229267378" sldId="271"/>
        </pc:sldMkLst>
        <pc:spChg chg="mod">
          <ac:chgData name="Canada, Corey B" userId="S::cbc57e@missouristate.edu::ba82e568-b245-49b1-bffb-2e11a2d1c158" providerId="AD" clId="Web-{9ED62EB9-C32F-CC87-A54D-6EC0CB868D1F}" dt="2023-02-24T21:33:03.082" v="271" actId="20577"/>
          <ac:spMkLst>
            <pc:docMk/>
            <pc:sldMk cId="3229267378" sldId="271"/>
            <ac:spMk id="2" creationId="{7C7115F0-BC26-F5D6-4820-5DCF65E6C180}"/>
          </ac:spMkLst>
        </pc:spChg>
      </pc:sldChg>
      <pc:sldChg chg="delSp modSp">
        <pc:chgData name="Canada, Corey B" userId="S::cbc57e@missouristate.edu::ba82e568-b245-49b1-bffb-2e11a2d1c158" providerId="AD" clId="Web-{9ED62EB9-C32F-CC87-A54D-6EC0CB868D1F}" dt="2023-02-24T21:19:00.056" v="31"/>
        <pc:sldMkLst>
          <pc:docMk/>
          <pc:sldMk cId="972827146" sldId="272"/>
        </pc:sldMkLst>
        <pc:spChg chg="mod">
          <ac:chgData name="Canada, Corey B" userId="S::cbc57e@missouristate.edu::ba82e568-b245-49b1-bffb-2e11a2d1c158" providerId="AD" clId="Web-{9ED62EB9-C32F-CC87-A54D-6EC0CB868D1F}" dt="2023-02-24T21:18:48.993" v="29" actId="20577"/>
          <ac:spMkLst>
            <pc:docMk/>
            <pc:sldMk cId="972827146" sldId="272"/>
            <ac:spMk id="3" creationId="{17A86F64-8CCD-4EB5-2083-A89E325B4611}"/>
          </ac:spMkLst>
        </pc:spChg>
        <pc:spChg chg="del mod">
          <ac:chgData name="Canada, Corey B" userId="S::cbc57e@missouristate.edu::ba82e568-b245-49b1-bffb-2e11a2d1c158" providerId="AD" clId="Web-{9ED62EB9-C32F-CC87-A54D-6EC0CB868D1F}" dt="2023-02-24T21:19:00.056" v="31"/>
          <ac:spMkLst>
            <pc:docMk/>
            <pc:sldMk cId="972827146" sldId="272"/>
            <ac:spMk id="7" creationId="{A2807752-FC0C-E52F-833A-3509B961290B}"/>
          </ac:spMkLst>
        </pc:spChg>
      </pc:sldChg>
      <pc:sldChg chg="addSp delSp modSp">
        <pc:chgData name="Canada, Corey B" userId="S::cbc57e@missouristate.edu::ba82e568-b245-49b1-bffb-2e11a2d1c158" providerId="AD" clId="Web-{9ED62EB9-C32F-CC87-A54D-6EC0CB868D1F}" dt="2023-02-24T21:20:23.949" v="49" actId="20577"/>
        <pc:sldMkLst>
          <pc:docMk/>
          <pc:sldMk cId="182649497" sldId="273"/>
        </pc:sldMkLst>
        <pc:spChg chg="add del mod">
          <ac:chgData name="Canada, Corey B" userId="S::cbc57e@missouristate.edu::ba82e568-b245-49b1-bffb-2e11a2d1c158" providerId="AD" clId="Web-{9ED62EB9-C32F-CC87-A54D-6EC0CB868D1F}" dt="2023-02-24T21:20:23.949" v="49" actId="20577"/>
          <ac:spMkLst>
            <pc:docMk/>
            <pc:sldMk cId="182649497" sldId="273"/>
            <ac:spMk id="2" creationId="{7C7115F0-BC26-F5D6-4820-5DCF65E6C180}"/>
          </ac:spMkLst>
        </pc:spChg>
        <pc:spChg chg="add del mod">
          <ac:chgData name="Canada, Corey B" userId="S::cbc57e@missouristate.edu::ba82e568-b245-49b1-bffb-2e11a2d1c158" providerId="AD" clId="Web-{9ED62EB9-C32F-CC87-A54D-6EC0CB868D1F}" dt="2023-02-24T21:20:12.043" v="45"/>
          <ac:spMkLst>
            <pc:docMk/>
            <pc:sldMk cId="182649497" sldId="273"/>
            <ac:spMk id="6" creationId="{FC35F14D-ED8B-874F-9A9A-4D641874E751}"/>
          </ac:spMkLst>
        </pc:spChg>
      </pc:sldChg>
      <pc:sldChg chg="modSp">
        <pc:chgData name="Canada, Corey B" userId="S::cbc57e@missouristate.edu::ba82e568-b245-49b1-bffb-2e11a2d1c158" providerId="AD" clId="Web-{9ED62EB9-C32F-CC87-A54D-6EC0CB868D1F}" dt="2023-02-24T21:22:24.141" v="91" actId="20577"/>
        <pc:sldMkLst>
          <pc:docMk/>
          <pc:sldMk cId="1072774993" sldId="275"/>
        </pc:sldMkLst>
        <pc:spChg chg="mod">
          <ac:chgData name="Canada, Corey B" userId="S::cbc57e@missouristate.edu::ba82e568-b245-49b1-bffb-2e11a2d1c158" providerId="AD" clId="Web-{9ED62EB9-C32F-CC87-A54D-6EC0CB868D1F}" dt="2023-02-24T21:22:24.141" v="91" actId="20577"/>
          <ac:spMkLst>
            <pc:docMk/>
            <pc:sldMk cId="1072774993" sldId="275"/>
            <ac:spMk id="2" creationId="{7C7115F0-BC26-F5D6-4820-5DCF65E6C180}"/>
          </ac:spMkLst>
        </pc:spChg>
      </pc:sldChg>
      <pc:sldChg chg="modSp modNotes">
        <pc:chgData name="Canada, Corey B" userId="S::cbc57e@missouristate.edu::ba82e568-b245-49b1-bffb-2e11a2d1c158" providerId="AD" clId="Web-{9ED62EB9-C32F-CC87-A54D-6EC0CB868D1F}" dt="2023-02-24T21:40:20.267" v="354" actId="20577"/>
        <pc:sldMkLst>
          <pc:docMk/>
          <pc:sldMk cId="1291349348" sldId="276"/>
        </pc:sldMkLst>
        <pc:spChg chg="mod">
          <ac:chgData name="Canada, Corey B" userId="S::cbc57e@missouristate.edu::ba82e568-b245-49b1-bffb-2e11a2d1c158" providerId="AD" clId="Web-{9ED62EB9-C32F-CC87-A54D-6EC0CB868D1F}" dt="2023-02-24T21:40:20.267" v="354" actId="20577"/>
          <ac:spMkLst>
            <pc:docMk/>
            <pc:sldMk cId="1291349348" sldId="276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9ED62EB9-C32F-CC87-A54D-6EC0CB868D1F}" dt="2023-02-24T21:35:26.274" v="282" actId="20577"/>
          <ac:spMkLst>
            <pc:docMk/>
            <pc:sldMk cId="1291349348" sldId="276"/>
            <ac:spMk id="3" creationId="{0C757F18-B734-6E7B-3CE2-7F0E08F3E68F}"/>
          </ac:spMkLst>
        </pc:spChg>
      </pc:sldChg>
      <pc:sldChg chg="modSp">
        <pc:chgData name="Canada, Corey B" userId="S::cbc57e@missouristate.edu::ba82e568-b245-49b1-bffb-2e11a2d1c158" providerId="AD" clId="Web-{9ED62EB9-C32F-CC87-A54D-6EC0CB868D1F}" dt="2023-02-24T21:29:06.309" v="268" actId="20577"/>
        <pc:sldMkLst>
          <pc:docMk/>
          <pc:sldMk cId="3694005705" sldId="281"/>
        </pc:sldMkLst>
        <pc:spChg chg="mod">
          <ac:chgData name="Canada, Corey B" userId="S::cbc57e@missouristate.edu::ba82e568-b245-49b1-bffb-2e11a2d1c158" providerId="AD" clId="Web-{9ED62EB9-C32F-CC87-A54D-6EC0CB868D1F}" dt="2023-02-24T21:29:06.309" v="268" actId="20577"/>
          <ac:spMkLst>
            <pc:docMk/>
            <pc:sldMk cId="3694005705" sldId="281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9ED62EB9-C32F-CC87-A54D-6EC0CB868D1F}" dt="2023-02-24T21:28:31.230" v="200" actId="20577"/>
          <ac:spMkLst>
            <pc:docMk/>
            <pc:sldMk cId="3694005705" sldId="281"/>
            <ac:spMk id="3" creationId="{0C757F18-B734-6E7B-3CE2-7F0E08F3E68F}"/>
          </ac:spMkLst>
        </pc:spChg>
      </pc:sldChg>
    </pc:docChg>
  </pc:docChgLst>
  <pc:docChgLst>
    <pc:chgData name="Canada, Corey B" userId="S::cbc57e@missouristate.edu::ba82e568-b245-49b1-bffb-2e11a2d1c158" providerId="AD" clId="Web-{F629E02E-D030-4E3F-B52C-93600B201CD6}"/>
    <pc:docChg chg="modSld">
      <pc:chgData name="Canada, Corey B" userId="S::cbc57e@missouristate.edu::ba82e568-b245-49b1-bffb-2e11a2d1c158" providerId="AD" clId="Web-{F629E02E-D030-4E3F-B52C-93600B201CD6}" dt="2023-02-27T16:29:29.253" v="12" actId="20577"/>
      <pc:docMkLst>
        <pc:docMk/>
      </pc:docMkLst>
      <pc:sldChg chg="modSp">
        <pc:chgData name="Canada, Corey B" userId="S::cbc57e@missouristate.edu::ba82e568-b245-49b1-bffb-2e11a2d1c158" providerId="AD" clId="Web-{F629E02E-D030-4E3F-B52C-93600B201CD6}" dt="2023-02-27T16:29:29.253" v="12" actId="20577"/>
        <pc:sldMkLst>
          <pc:docMk/>
          <pc:sldMk cId="3694005705" sldId="281"/>
        </pc:sldMkLst>
        <pc:spChg chg="mod">
          <ac:chgData name="Canada, Corey B" userId="S::cbc57e@missouristate.edu::ba82e568-b245-49b1-bffb-2e11a2d1c158" providerId="AD" clId="Web-{F629E02E-D030-4E3F-B52C-93600B201CD6}" dt="2023-02-27T16:29:29.253" v="12" actId="20577"/>
          <ac:spMkLst>
            <pc:docMk/>
            <pc:sldMk cId="3694005705" sldId="281"/>
            <ac:spMk id="2" creationId="{7C7115F0-BC26-F5D6-4820-5DCF65E6C180}"/>
          </ac:spMkLst>
        </pc:spChg>
      </pc:sldChg>
    </pc:docChg>
  </pc:docChgLst>
  <pc:docChgLst>
    <pc:chgData name="Raymer, Kai K" userId="S::kkr55@missouristate.edu::56723fcc-4540-4b49-89f1-e2a2bbd10858" providerId="AD" clId="Web-{24A79682-583B-AF53-3BAC-F10D9A681168}"/>
    <pc:docChg chg="modSld sldOrd">
      <pc:chgData name="Raymer, Kai K" userId="S::kkr55@missouristate.edu::56723fcc-4540-4b49-89f1-e2a2bbd10858" providerId="AD" clId="Web-{24A79682-583B-AF53-3BAC-F10D9A681168}" dt="2023-02-23T16:53:20.680" v="1403"/>
      <pc:docMkLst>
        <pc:docMk/>
      </pc:docMkLst>
      <pc:sldChg chg="modSp modNotes">
        <pc:chgData name="Raymer, Kai K" userId="S::kkr55@missouristate.edu::56723fcc-4540-4b49-89f1-e2a2bbd10858" providerId="AD" clId="Web-{24A79682-583B-AF53-3BAC-F10D9A681168}" dt="2023-02-23T16:29:10.256" v="1185"/>
        <pc:sldMkLst>
          <pc:docMk/>
          <pc:sldMk cId="0" sldId="256"/>
        </pc:sldMkLst>
        <pc:spChg chg="mod">
          <ac:chgData name="Raymer, Kai K" userId="S::kkr55@missouristate.edu::56723fcc-4540-4b49-89f1-e2a2bbd10858" providerId="AD" clId="Web-{24A79682-583B-AF53-3BAC-F10D9A681168}" dt="2023-02-23T15:16:58.175" v="261" actId="20577"/>
          <ac:spMkLst>
            <pc:docMk/>
            <pc:sldMk cId="0" sldId="256"/>
            <ac:spMk id="749" creationId="{00000000-0000-0000-0000-000000000000}"/>
          </ac:spMkLst>
        </pc:spChg>
        <pc:spChg chg="mod">
          <ac:chgData name="Raymer, Kai K" userId="S::kkr55@missouristate.edu::56723fcc-4540-4b49-89f1-e2a2bbd10858" providerId="AD" clId="Web-{24A79682-583B-AF53-3BAC-F10D9A681168}" dt="2023-02-23T15:17:33.020" v="263" actId="20577"/>
          <ac:spMkLst>
            <pc:docMk/>
            <pc:sldMk cId="0" sldId="256"/>
            <ac:spMk id="751" creationId="{00000000-0000-0000-0000-000000000000}"/>
          </ac:spMkLst>
        </pc:spChg>
      </pc:sldChg>
      <pc:sldChg chg="modSp modNotes">
        <pc:chgData name="Raymer, Kai K" userId="S::kkr55@missouristate.edu::56723fcc-4540-4b49-89f1-e2a2bbd10858" providerId="AD" clId="Web-{24A79682-583B-AF53-3BAC-F10D9A681168}" dt="2023-02-23T16:29:46.726" v="1203" actId="20577"/>
        <pc:sldMkLst>
          <pc:docMk/>
          <pc:sldMk cId="1248404184" sldId="257"/>
        </pc:sldMkLst>
        <pc:spChg chg="mod">
          <ac:chgData name="Raymer, Kai K" userId="S::kkr55@missouristate.edu::56723fcc-4540-4b49-89f1-e2a2bbd10858" providerId="AD" clId="Web-{24A79682-583B-AF53-3BAC-F10D9A681168}" dt="2023-02-23T16:29:46.726" v="1203" actId="20577"/>
          <ac:spMkLst>
            <pc:docMk/>
            <pc:sldMk cId="1248404184" sldId="257"/>
            <ac:spMk id="2" creationId="{77A0BA8C-B30C-B06A-04FF-1FDDFEE981A1}"/>
          </ac:spMkLst>
        </pc:spChg>
      </pc:sldChg>
      <pc:sldChg chg="delSp modSp modNotes">
        <pc:chgData name="Raymer, Kai K" userId="S::kkr55@missouristate.edu::56723fcc-4540-4b49-89f1-e2a2bbd10858" providerId="AD" clId="Web-{24A79682-583B-AF53-3BAC-F10D9A681168}" dt="2023-02-23T16:29:00.662" v="1178"/>
        <pc:sldMkLst>
          <pc:docMk/>
          <pc:sldMk cId="272872764" sldId="258"/>
        </pc:sldMkLst>
        <pc:spChg chg="mod">
          <ac:chgData name="Raymer, Kai K" userId="S::kkr55@missouristate.edu::56723fcc-4540-4b49-89f1-e2a2bbd10858" providerId="AD" clId="Web-{24A79682-583B-AF53-3BAC-F10D9A681168}" dt="2023-02-23T16:16:24.152" v="1046" actId="20577"/>
          <ac:spMkLst>
            <pc:docMk/>
            <pc:sldMk cId="272872764" sldId="258"/>
            <ac:spMk id="2" creationId="{7754358C-464E-F28E-A9E6-8E81D73733EF}"/>
          </ac:spMkLst>
        </pc:spChg>
        <pc:spChg chg="mod">
          <ac:chgData name="Raymer, Kai K" userId="S::kkr55@missouristate.edu::56723fcc-4540-4b49-89f1-e2a2bbd10858" providerId="AD" clId="Web-{24A79682-583B-AF53-3BAC-F10D9A681168}" dt="2023-02-23T15:11:36.337" v="28" actId="20577"/>
          <ac:spMkLst>
            <pc:docMk/>
            <pc:sldMk cId="272872764" sldId="258"/>
            <ac:spMk id="3" creationId="{9A88ED02-A5B2-EB5A-9572-4197E070C98E}"/>
          </ac:spMkLst>
        </pc:spChg>
        <pc:spChg chg="mod">
          <ac:chgData name="Raymer, Kai K" userId="S::kkr55@missouristate.edu::56723fcc-4540-4b49-89f1-e2a2bbd10858" providerId="AD" clId="Web-{24A79682-583B-AF53-3BAC-F10D9A681168}" dt="2023-02-23T15:12:32.667" v="43" actId="20577"/>
          <ac:spMkLst>
            <pc:docMk/>
            <pc:sldMk cId="272872764" sldId="258"/>
            <ac:spMk id="4" creationId="{1A286EEB-579C-056F-6B0D-9BEA57D0D09F}"/>
          </ac:spMkLst>
        </pc:spChg>
        <pc:spChg chg="del">
          <ac:chgData name="Raymer, Kai K" userId="S::kkr55@missouristate.edu::56723fcc-4540-4b49-89f1-e2a2bbd10858" providerId="AD" clId="Web-{24A79682-583B-AF53-3BAC-F10D9A681168}" dt="2023-02-23T16:29:00.662" v="1178"/>
          <ac:spMkLst>
            <pc:docMk/>
            <pc:sldMk cId="272872764" sldId="258"/>
            <ac:spMk id="6" creationId="{414566D4-64F4-D3CA-298D-CBDB18E955FE}"/>
          </ac:spMkLst>
        </pc:spChg>
      </pc:sldChg>
      <pc:sldChg chg="delSp modSp modNotes">
        <pc:chgData name="Raymer, Kai K" userId="S::kkr55@missouristate.edu::56723fcc-4540-4b49-89f1-e2a2bbd10858" providerId="AD" clId="Web-{24A79682-583B-AF53-3BAC-F10D9A681168}" dt="2023-02-23T16:28:53.865" v="1177"/>
        <pc:sldMkLst>
          <pc:docMk/>
          <pc:sldMk cId="2724972312" sldId="259"/>
        </pc:sldMkLst>
        <pc:spChg chg="mod">
          <ac:chgData name="Raymer, Kai K" userId="S::kkr55@missouristate.edu::56723fcc-4540-4b49-89f1-e2a2bbd10858" providerId="AD" clId="Web-{24A79682-583B-AF53-3BAC-F10D9A681168}" dt="2023-02-23T15:13:08.308" v="57" actId="20577"/>
          <ac:spMkLst>
            <pc:docMk/>
            <pc:sldMk cId="2724972312" sldId="259"/>
            <ac:spMk id="2" creationId="{19471E3E-60B8-3613-DBF8-7E51B19FA3C9}"/>
          </ac:spMkLst>
        </pc:spChg>
        <pc:spChg chg="mod">
          <ac:chgData name="Raymer, Kai K" userId="S::kkr55@missouristate.edu::56723fcc-4540-4b49-89f1-e2a2bbd10858" providerId="AD" clId="Web-{24A79682-583B-AF53-3BAC-F10D9A681168}" dt="2023-02-23T15:12:00.931" v="40" actId="20577"/>
          <ac:spMkLst>
            <pc:docMk/>
            <pc:sldMk cId="2724972312" sldId="259"/>
            <ac:spMk id="3" creationId="{17A86F64-8CCD-4EB5-2083-A89E325B4611}"/>
          </ac:spMkLst>
        </pc:spChg>
        <pc:spChg chg="del mod">
          <ac:chgData name="Raymer, Kai K" userId="S::kkr55@missouristate.edu::56723fcc-4540-4b49-89f1-e2a2bbd10858" providerId="AD" clId="Web-{24A79682-583B-AF53-3BAC-F10D9A681168}" dt="2023-02-23T16:28:53.865" v="1177"/>
          <ac:spMkLst>
            <pc:docMk/>
            <pc:sldMk cId="2724972312" sldId="259"/>
            <ac:spMk id="5" creationId="{1E9A7E27-9B2F-7CC0-F539-96C7B19C83BC}"/>
          </ac:spMkLst>
        </pc:spChg>
      </pc:sldChg>
      <pc:sldChg chg="delSp modSp modNotes">
        <pc:chgData name="Raymer, Kai K" userId="S::kkr55@missouristate.edu::56723fcc-4540-4b49-89f1-e2a2bbd10858" providerId="AD" clId="Web-{24A79682-583B-AF53-3BAC-F10D9A681168}" dt="2023-02-23T16:34:22.548" v="1208"/>
        <pc:sldMkLst>
          <pc:docMk/>
          <pc:sldMk cId="737761819" sldId="260"/>
        </pc:sldMkLst>
        <pc:spChg chg="mod">
          <ac:chgData name="Raymer, Kai K" userId="S::kkr55@missouristate.edu::56723fcc-4540-4b49-89f1-e2a2bbd10858" providerId="AD" clId="Web-{24A79682-583B-AF53-3BAC-F10D9A681168}" dt="2023-02-23T16:34:10.047" v="1206" actId="20577"/>
          <ac:spMkLst>
            <pc:docMk/>
            <pc:sldMk cId="737761819" sldId="260"/>
            <ac:spMk id="2" creationId="{7C7115F0-BC26-F5D6-4820-5DCF65E6C180}"/>
          </ac:spMkLst>
        </pc:spChg>
        <pc:spChg chg="mod">
          <ac:chgData name="Raymer, Kai K" userId="S::kkr55@missouristate.edu::56723fcc-4540-4b49-89f1-e2a2bbd10858" providerId="AD" clId="Web-{24A79682-583B-AF53-3BAC-F10D9A681168}" dt="2023-02-23T15:23:57.392" v="354" actId="20577"/>
          <ac:spMkLst>
            <pc:docMk/>
            <pc:sldMk cId="737761819" sldId="260"/>
            <ac:spMk id="3" creationId="{0C757F18-B734-6E7B-3CE2-7F0E08F3E68F}"/>
          </ac:spMkLst>
        </pc:spChg>
        <pc:spChg chg="del mod">
          <ac:chgData name="Raymer, Kai K" userId="S::kkr55@missouristate.edu::56723fcc-4540-4b49-89f1-e2a2bbd10858" providerId="AD" clId="Web-{24A79682-583B-AF53-3BAC-F10D9A681168}" dt="2023-02-23T16:34:22.548" v="1208"/>
          <ac:spMkLst>
            <pc:docMk/>
            <pc:sldMk cId="737761819" sldId="260"/>
            <ac:spMk id="6" creationId="{D9C625EF-701C-63E2-CB28-4844579AAF55}"/>
          </ac:spMkLst>
        </pc:spChg>
      </pc:sldChg>
      <pc:sldChg chg="addSp delSp modSp modNotes">
        <pc:chgData name="Raymer, Kai K" userId="S::kkr55@missouristate.edu::56723fcc-4540-4b49-89f1-e2a2bbd10858" providerId="AD" clId="Web-{24A79682-583B-AF53-3BAC-F10D9A681168}" dt="2023-02-23T16:53:20.680" v="1403"/>
        <pc:sldMkLst>
          <pc:docMk/>
          <pc:sldMk cId="2233576582" sldId="261"/>
        </pc:sldMkLst>
        <pc:spChg chg="mod">
          <ac:chgData name="Raymer, Kai K" userId="S::kkr55@missouristate.edu::56723fcc-4540-4b49-89f1-e2a2bbd10858" providerId="AD" clId="Web-{24A79682-583B-AF53-3BAC-F10D9A681168}" dt="2023-02-23T16:39:06.573" v="1283" actId="20577"/>
          <ac:spMkLst>
            <pc:docMk/>
            <pc:sldMk cId="2233576582" sldId="261"/>
            <ac:spMk id="2" creationId="{7C7115F0-BC26-F5D6-4820-5DCF65E6C180}"/>
          </ac:spMkLst>
        </pc:spChg>
        <pc:spChg chg="mod">
          <ac:chgData name="Raymer, Kai K" userId="S::kkr55@missouristate.edu::56723fcc-4540-4b49-89f1-e2a2bbd10858" providerId="AD" clId="Web-{24A79682-583B-AF53-3BAC-F10D9A681168}" dt="2023-02-23T15:34:13.975" v="552" actId="20577"/>
          <ac:spMkLst>
            <pc:docMk/>
            <pc:sldMk cId="2233576582" sldId="261"/>
            <ac:spMk id="3" creationId="{0C757F18-B734-6E7B-3CE2-7F0E08F3E68F}"/>
          </ac:spMkLst>
        </pc:spChg>
        <pc:spChg chg="del">
          <ac:chgData name="Raymer, Kai K" userId="S::kkr55@missouristate.edu::56723fcc-4540-4b49-89f1-e2a2bbd10858" providerId="AD" clId="Web-{24A79682-583B-AF53-3BAC-F10D9A681168}" dt="2023-02-23T16:39:32.511" v="1319"/>
          <ac:spMkLst>
            <pc:docMk/>
            <pc:sldMk cId="2233576582" sldId="261"/>
            <ac:spMk id="6" creationId="{79E54ED7-9F21-E1B3-0F4B-6AB9D9E82CE9}"/>
          </ac:spMkLst>
        </pc:spChg>
        <pc:picChg chg="add mod">
          <ac:chgData name="Raymer, Kai K" userId="S::kkr55@missouristate.edu::56723fcc-4540-4b49-89f1-e2a2bbd10858" providerId="AD" clId="Web-{24A79682-583B-AF53-3BAC-F10D9A681168}" dt="2023-02-23T15:39:14.907" v="570" actId="1076"/>
          <ac:picMkLst>
            <pc:docMk/>
            <pc:sldMk cId="2233576582" sldId="261"/>
            <ac:picMk id="5" creationId="{45A21DA2-21F7-C202-0980-548A57975F3C}"/>
          </ac:picMkLst>
        </pc:picChg>
      </pc:sldChg>
      <pc:sldChg chg="delSp modSp modNotes">
        <pc:chgData name="Raymer, Kai K" userId="S::kkr55@missouristate.edu::56723fcc-4540-4b49-89f1-e2a2bbd10858" providerId="AD" clId="Web-{24A79682-583B-AF53-3BAC-F10D9A681168}" dt="2023-02-23T16:45:32.102" v="1324" actId="20577"/>
        <pc:sldMkLst>
          <pc:docMk/>
          <pc:sldMk cId="3561312355" sldId="262"/>
        </pc:sldMkLst>
        <pc:spChg chg="mod">
          <ac:chgData name="Raymer, Kai K" userId="S::kkr55@missouristate.edu::56723fcc-4540-4b49-89f1-e2a2bbd10858" providerId="AD" clId="Web-{24A79682-583B-AF53-3BAC-F10D9A681168}" dt="2023-02-23T16:09:12.309" v="958" actId="20577"/>
          <ac:spMkLst>
            <pc:docMk/>
            <pc:sldMk cId="3561312355" sldId="262"/>
            <ac:spMk id="2" creationId="{7C7115F0-BC26-F5D6-4820-5DCF65E6C180}"/>
          </ac:spMkLst>
        </pc:spChg>
        <pc:spChg chg="mod">
          <ac:chgData name="Raymer, Kai K" userId="S::kkr55@missouristate.edu::56723fcc-4540-4b49-89f1-e2a2bbd10858" providerId="AD" clId="Web-{24A79682-583B-AF53-3BAC-F10D9A681168}" dt="2023-02-23T16:45:32.102" v="1324" actId="20577"/>
          <ac:spMkLst>
            <pc:docMk/>
            <pc:sldMk cId="3561312355" sldId="262"/>
            <ac:spMk id="3" creationId="{0C757F18-B734-6E7B-3CE2-7F0E08F3E68F}"/>
          </ac:spMkLst>
        </pc:spChg>
        <pc:spChg chg="del">
          <ac:chgData name="Raymer, Kai K" userId="S::kkr55@missouristate.edu::56723fcc-4540-4b49-89f1-e2a2bbd10858" providerId="AD" clId="Web-{24A79682-583B-AF53-3BAC-F10D9A681168}" dt="2023-02-23T16:40:53.295" v="1320"/>
          <ac:spMkLst>
            <pc:docMk/>
            <pc:sldMk cId="3561312355" sldId="262"/>
            <ac:spMk id="6" creationId="{E4BE5CDD-60C6-9260-ED2F-A3BBF7EF883B}"/>
          </ac:spMkLst>
        </pc:spChg>
      </pc:sldChg>
      <pc:sldChg chg="addSp delSp modSp modNotes">
        <pc:chgData name="Raymer, Kai K" userId="S::kkr55@missouristate.edu::56723fcc-4540-4b49-89f1-e2a2bbd10858" providerId="AD" clId="Web-{24A79682-583B-AF53-3BAC-F10D9A681168}" dt="2023-02-23T16:52:45.085" v="1400" actId="20577"/>
        <pc:sldMkLst>
          <pc:docMk/>
          <pc:sldMk cId="2177586239" sldId="263"/>
        </pc:sldMkLst>
        <pc:spChg chg="mod">
          <ac:chgData name="Raymer, Kai K" userId="S::kkr55@missouristate.edu::56723fcc-4540-4b49-89f1-e2a2bbd10858" providerId="AD" clId="Web-{24A79682-583B-AF53-3BAC-F10D9A681168}" dt="2023-02-23T16:27:29.940" v="1122" actId="20577"/>
          <ac:spMkLst>
            <pc:docMk/>
            <pc:sldMk cId="2177586239" sldId="263"/>
            <ac:spMk id="2" creationId="{7C7115F0-BC26-F5D6-4820-5DCF65E6C180}"/>
          </ac:spMkLst>
        </pc:spChg>
        <pc:spChg chg="add">
          <ac:chgData name="Raymer, Kai K" userId="S::kkr55@missouristate.edu::56723fcc-4540-4b49-89f1-e2a2bbd10858" providerId="AD" clId="Web-{24A79682-583B-AF53-3BAC-F10D9A681168}" dt="2023-02-23T16:13:20.067" v="997"/>
          <ac:spMkLst>
            <pc:docMk/>
            <pc:sldMk cId="2177586239" sldId="263"/>
            <ac:spMk id="5" creationId="{335CF18A-7A6D-E439-1724-E55269113201}"/>
          </ac:spMkLst>
        </pc:spChg>
        <pc:spChg chg="mod">
          <ac:chgData name="Raymer, Kai K" userId="S::kkr55@missouristate.edu::56723fcc-4540-4b49-89f1-e2a2bbd10858" providerId="AD" clId="Web-{24A79682-583B-AF53-3BAC-F10D9A681168}" dt="2023-02-23T16:52:45.085" v="1400" actId="20577"/>
          <ac:spMkLst>
            <pc:docMk/>
            <pc:sldMk cId="2177586239" sldId="263"/>
            <ac:spMk id="6" creationId="{8D55AE48-1561-24AF-890A-8F9528A7D395}"/>
          </ac:spMkLst>
        </pc:spChg>
        <pc:spChg chg="del mod">
          <ac:chgData name="Raymer, Kai K" userId="S::kkr55@missouristate.edu::56723fcc-4540-4b49-89f1-e2a2bbd10858" providerId="AD" clId="Web-{24A79682-583B-AF53-3BAC-F10D9A681168}" dt="2023-02-23T16:41:15.499" v="1322"/>
          <ac:spMkLst>
            <pc:docMk/>
            <pc:sldMk cId="2177586239" sldId="263"/>
            <ac:spMk id="8" creationId="{00F9BC53-7F98-E930-F625-7EFD038C5042}"/>
          </ac:spMkLst>
        </pc:spChg>
      </pc:sldChg>
      <pc:sldChg chg="modSp ord">
        <pc:chgData name="Raymer, Kai K" userId="S::kkr55@missouristate.edu::56723fcc-4540-4b49-89f1-e2a2bbd10858" providerId="AD" clId="Web-{24A79682-583B-AF53-3BAC-F10D9A681168}" dt="2023-02-23T16:10:43.828" v="960"/>
        <pc:sldMkLst>
          <pc:docMk/>
          <pc:sldMk cId="3486241963" sldId="264"/>
        </pc:sldMkLst>
        <pc:spChg chg="mod">
          <ac:chgData name="Raymer, Kai K" userId="S::kkr55@missouristate.edu::56723fcc-4540-4b49-89f1-e2a2bbd10858" providerId="AD" clId="Web-{24A79682-583B-AF53-3BAC-F10D9A681168}" dt="2023-02-23T16:09:46.169" v="959" actId="20577"/>
          <ac:spMkLst>
            <pc:docMk/>
            <pc:sldMk cId="3486241963" sldId="264"/>
            <ac:spMk id="3" creationId="{0C757F18-B734-6E7B-3CE2-7F0E08F3E68F}"/>
          </ac:spMkLst>
        </pc:spChg>
      </pc:sldChg>
      <pc:sldChg chg="modSp">
        <pc:chgData name="Raymer, Kai K" userId="S::kkr55@missouristate.edu::56723fcc-4540-4b49-89f1-e2a2bbd10858" providerId="AD" clId="Web-{24A79682-583B-AF53-3BAC-F10D9A681168}" dt="2023-02-23T16:47:10.105" v="1335" actId="20577"/>
        <pc:sldMkLst>
          <pc:docMk/>
          <pc:sldMk cId="3229267378" sldId="271"/>
        </pc:sldMkLst>
        <pc:spChg chg="mod">
          <ac:chgData name="Raymer, Kai K" userId="S::kkr55@missouristate.edu::56723fcc-4540-4b49-89f1-e2a2bbd10858" providerId="AD" clId="Web-{24A79682-583B-AF53-3BAC-F10D9A681168}" dt="2023-02-23T16:47:10.105" v="1335" actId="20577"/>
          <ac:spMkLst>
            <pc:docMk/>
            <pc:sldMk cId="3229267378" sldId="271"/>
            <ac:spMk id="2" creationId="{7C7115F0-BC26-F5D6-4820-5DCF65E6C180}"/>
          </ac:spMkLst>
        </pc:spChg>
      </pc:sldChg>
    </pc:docChg>
  </pc:docChgLst>
  <pc:docChgLst>
    <pc:chgData name="Canada, Corey B" userId="S::cbc57e@missouristate.edu::ba82e568-b245-49b1-bffb-2e11a2d1c158" providerId="AD" clId="Web-{5608A252-CFA2-8603-23AA-172FCE9CDFFF}"/>
    <pc:docChg chg="modSld">
      <pc:chgData name="Canada, Corey B" userId="S::cbc57e@missouristate.edu::ba82e568-b245-49b1-bffb-2e11a2d1c158" providerId="AD" clId="Web-{5608A252-CFA2-8603-23AA-172FCE9CDFFF}" dt="2023-02-27T03:34:45.789" v="1301" actId="20577"/>
      <pc:docMkLst>
        <pc:docMk/>
      </pc:docMkLst>
      <pc:sldChg chg="modSp">
        <pc:chgData name="Canada, Corey B" userId="S::cbc57e@missouristate.edu::ba82e568-b245-49b1-bffb-2e11a2d1c158" providerId="AD" clId="Web-{5608A252-CFA2-8603-23AA-172FCE9CDFFF}" dt="2023-02-27T03:33:54.897" v="1289" actId="20577"/>
        <pc:sldMkLst>
          <pc:docMk/>
          <pc:sldMk cId="1248404184" sldId="257"/>
        </pc:sldMkLst>
        <pc:spChg chg="mod">
          <ac:chgData name="Canada, Corey B" userId="S::cbc57e@missouristate.edu::ba82e568-b245-49b1-bffb-2e11a2d1c158" providerId="AD" clId="Web-{5608A252-CFA2-8603-23AA-172FCE9CDFFF}" dt="2023-02-27T03:33:54.897" v="1289" actId="20577"/>
          <ac:spMkLst>
            <pc:docMk/>
            <pc:sldMk cId="1248404184" sldId="257"/>
            <ac:spMk id="2" creationId="{77A0BA8C-B30C-B06A-04FF-1FDDFEE981A1}"/>
          </ac:spMkLst>
        </pc:spChg>
      </pc:sldChg>
      <pc:sldChg chg="addSp modSp">
        <pc:chgData name="Canada, Corey B" userId="S::cbc57e@missouristate.edu::ba82e568-b245-49b1-bffb-2e11a2d1c158" providerId="AD" clId="Web-{5608A252-CFA2-8603-23AA-172FCE9CDFFF}" dt="2023-02-27T03:33:49.522" v="1288" actId="20577"/>
        <pc:sldMkLst>
          <pc:docMk/>
          <pc:sldMk cId="272872764" sldId="258"/>
        </pc:sldMkLst>
        <pc:spChg chg="mod">
          <ac:chgData name="Canada, Corey B" userId="S::cbc57e@missouristate.edu::ba82e568-b245-49b1-bffb-2e11a2d1c158" providerId="AD" clId="Web-{5608A252-CFA2-8603-23AA-172FCE9CDFFF}" dt="2023-02-27T03:33:49.522" v="1288" actId="20577"/>
          <ac:spMkLst>
            <pc:docMk/>
            <pc:sldMk cId="272872764" sldId="258"/>
            <ac:spMk id="2" creationId="{7754358C-464E-F28E-A9E6-8E81D73733EF}"/>
          </ac:spMkLst>
        </pc:spChg>
        <pc:spChg chg="add">
          <ac:chgData name="Canada, Corey B" userId="S::cbc57e@missouristate.edu::ba82e568-b245-49b1-bffb-2e11a2d1c158" providerId="AD" clId="Web-{5608A252-CFA2-8603-23AA-172FCE9CDFFF}" dt="2023-02-27T03:32:57.630" v="1280"/>
          <ac:spMkLst>
            <pc:docMk/>
            <pc:sldMk cId="272872764" sldId="258"/>
            <ac:spMk id="6" creationId="{701AF65B-9F27-C5AF-D9F2-22F93F91F38F}"/>
          </ac:spMkLst>
        </pc:spChg>
      </pc:sldChg>
      <pc:sldChg chg="modSp">
        <pc:chgData name="Canada, Corey B" userId="S::cbc57e@missouristate.edu::ba82e568-b245-49b1-bffb-2e11a2d1c158" providerId="AD" clId="Web-{5608A252-CFA2-8603-23AA-172FCE9CDFFF}" dt="2023-02-27T02:43:06.106" v="31" actId="20577"/>
        <pc:sldMkLst>
          <pc:docMk/>
          <pc:sldMk cId="2724972312" sldId="259"/>
        </pc:sldMkLst>
        <pc:spChg chg="mod">
          <ac:chgData name="Canada, Corey B" userId="S::cbc57e@missouristate.edu::ba82e568-b245-49b1-bffb-2e11a2d1c158" providerId="AD" clId="Web-{5608A252-CFA2-8603-23AA-172FCE9CDFFF}" dt="2023-02-27T02:43:06.106" v="31" actId="20577"/>
          <ac:spMkLst>
            <pc:docMk/>
            <pc:sldMk cId="2724972312" sldId="259"/>
            <ac:spMk id="3" creationId="{17A86F64-8CCD-4EB5-2083-A89E325B4611}"/>
          </ac:spMkLst>
        </pc:spChg>
      </pc:sldChg>
      <pc:sldChg chg="addSp modSp">
        <pc:chgData name="Canada, Corey B" userId="S::cbc57e@missouristate.edu::ba82e568-b245-49b1-bffb-2e11a2d1c158" providerId="AD" clId="Web-{5608A252-CFA2-8603-23AA-172FCE9CDFFF}" dt="2023-02-27T03:34:17.179" v="1293" actId="14100"/>
        <pc:sldMkLst>
          <pc:docMk/>
          <pc:sldMk cId="737761819" sldId="260"/>
        </pc:sldMkLst>
        <pc:spChg chg="mod">
          <ac:chgData name="Canada, Corey B" userId="S::cbc57e@missouristate.edu::ba82e568-b245-49b1-bffb-2e11a2d1c158" providerId="AD" clId="Web-{5608A252-CFA2-8603-23AA-172FCE9CDFFF}" dt="2023-02-27T03:34:17.179" v="1293" actId="14100"/>
          <ac:spMkLst>
            <pc:docMk/>
            <pc:sldMk cId="737761819" sldId="260"/>
            <ac:spMk id="2" creationId="{7C7115F0-BC26-F5D6-4820-5DCF65E6C180}"/>
          </ac:spMkLst>
        </pc:spChg>
        <pc:spChg chg="add ord">
          <ac:chgData name="Canada, Corey B" userId="S::cbc57e@missouristate.edu::ba82e568-b245-49b1-bffb-2e11a2d1c158" providerId="AD" clId="Web-{5608A252-CFA2-8603-23AA-172FCE9CDFFF}" dt="2023-02-27T03:34:12.928" v="1292"/>
          <ac:spMkLst>
            <pc:docMk/>
            <pc:sldMk cId="737761819" sldId="260"/>
            <ac:spMk id="6" creationId="{BA2160DC-3199-6FBB-1C7F-BC7AE85455CC}"/>
          </ac:spMkLst>
        </pc:spChg>
      </pc:sldChg>
      <pc:sldChg chg="modSp">
        <pc:chgData name="Canada, Corey B" userId="S::cbc57e@missouristate.edu::ba82e568-b245-49b1-bffb-2e11a2d1c158" providerId="AD" clId="Web-{5608A252-CFA2-8603-23AA-172FCE9CDFFF}" dt="2023-02-27T03:34:45.789" v="1301" actId="20577"/>
        <pc:sldMkLst>
          <pc:docMk/>
          <pc:sldMk cId="2233576582" sldId="261"/>
        </pc:sldMkLst>
        <pc:spChg chg="mod">
          <ac:chgData name="Canada, Corey B" userId="S::cbc57e@missouristate.edu::ba82e568-b245-49b1-bffb-2e11a2d1c158" providerId="AD" clId="Web-{5608A252-CFA2-8603-23AA-172FCE9CDFFF}" dt="2023-02-27T03:34:45.789" v="1301" actId="20577"/>
          <ac:spMkLst>
            <pc:docMk/>
            <pc:sldMk cId="2233576582" sldId="261"/>
            <ac:spMk id="2" creationId="{7C7115F0-BC26-F5D6-4820-5DCF65E6C180}"/>
          </ac:spMkLst>
        </pc:spChg>
      </pc:sldChg>
      <pc:sldChg chg="addSp modSp">
        <pc:chgData name="Canada, Corey B" userId="S::cbc57e@missouristate.edu::ba82e568-b245-49b1-bffb-2e11a2d1c158" providerId="AD" clId="Web-{5608A252-CFA2-8603-23AA-172FCE9CDFFF}" dt="2023-02-27T03:32:41.004" v="1278"/>
        <pc:sldMkLst>
          <pc:docMk/>
          <pc:sldMk cId="3561312355" sldId="262"/>
        </pc:sldMkLst>
        <pc:spChg chg="mod">
          <ac:chgData name="Canada, Corey B" userId="S::cbc57e@missouristate.edu::ba82e568-b245-49b1-bffb-2e11a2d1c158" providerId="AD" clId="Web-{5608A252-CFA2-8603-23AA-172FCE9CDFFF}" dt="2023-02-27T03:31:51.831" v="1260" actId="20577"/>
          <ac:spMkLst>
            <pc:docMk/>
            <pc:sldMk cId="3561312355" sldId="262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5608A252-CFA2-8603-23AA-172FCE9CDFFF}" dt="2023-02-27T03:31:46.128" v="1259" actId="20577"/>
          <ac:spMkLst>
            <pc:docMk/>
            <pc:sldMk cId="3561312355" sldId="262"/>
            <ac:spMk id="3" creationId="{0C757F18-B734-6E7B-3CE2-7F0E08F3E68F}"/>
          </ac:spMkLst>
        </pc:spChg>
        <pc:spChg chg="add">
          <ac:chgData name="Canada, Corey B" userId="S::cbc57e@missouristate.edu::ba82e568-b245-49b1-bffb-2e11a2d1c158" providerId="AD" clId="Web-{5608A252-CFA2-8603-23AA-172FCE9CDFFF}" dt="2023-02-27T03:32:41.004" v="1278"/>
          <ac:spMkLst>
            <pc:docMk/>
            <pc:sldMk cId="3561312355" sldId="262"/>
            <ac:spMk id="6" creationId="{9CA461E0-E35E-4FD2-3E07-54221ACFC850}"/>
          </ac:spMkLst>
        </pc:spChg>
      </pc:sldChg>
      <pc:sldChg chg="addSp delSp modSp">
        <pc:chgData name="Canada, Corey B" userId="S::cbc57e@missouristate.edu::ba82e568-b245-49b1-bffb-2e11a2d1c158" providerId="AD" clId="Web-{5608A252-CFA2-8603-23AA-172FCE9CDFFF}" dt="2023-02-27T03:29:47.500" v="1239" actId="20577"/>
        <pc:sldMkLst>
          <pc:docMk/>
          <pc:sldMk cId="2177586239" sldId="263"/>
        </pc:sldMkLst>
        <pc:spChg chg="mod">
          <ac:chgData name="Canada, Corey B" userId="S::cbc57e@missouristate.edu::ba82e568-b245-49b1-bffb-2e11a2d1c158" providerId="AD" clId="Web-{5608A252-CFA2-8603-23AA-172FCE9CDFFF}" dt="2023-02-27T03:29:31.250" v="1235" actId="20577"/>
          <ac:spMkLst>
            <pc:docMk/>
            <pc:sldMk cId="2177586239" sldId="263"/>
            <ac:spMk id="2" creationId="{7C7115F0-BC26-F5D6-4820-5DCF65E6C180}"/>
          </ac:spMkLst>
        </pc:spChg>
        <pc:spChg chg="add del mod ord">
          <ac:chgData name="Canada, Corey B" userId="S::cbc57e@missouristate.edu::ba82e568-b245-49b1-bffb-2e11a2d1c158" providerId="AD" clId="Web-{5608A252-CFA2-8603-23AA-172FCE9CDFFF}" dt="2023-02-27T03:29:14.093" v="1231"/>
          <ac:spMkLst>
            <pc:docMk/>
            <pc:sldMk cId="2177586239" sldId="263"/>
            <ac:spMk id="5" creationId="{AA494B28-11F3-2206-F549-21FB19185897}"/>
          </ac:spMkLst>
        </pc:spChg>
        <pc:spChg chg="mod">
          <ac:chgData name="Canada, Corey B" userId="S::cbc57e@missouristate.edu::ba82e568-b245-49b1-bffb-2e11a2d1c158" providerId="AD" clId="Web-{5608A252-CFA2-8603-23AA-172FCE9CDFFF}" dt="2023-02-27T03:29:47.500" v="1239" actId="20577"/>
          <ac:spMkLst>
            <pc:docMk/>
            <pc:sldMk cId="2177586239" sldId="263"/>
            <ac:spMk id="6" creationId="{8D55AE48-1561-24AF-890A-8F9528A7D395}"/>
          </ac:spMkLst>
        </pc:spChg>
        <pc:spChg chg="add">
          <ac:chgData name="Canada, Corey B" userId="S::cbc57e@missouristate.edu::ba82e568-b245-49b1-bffb-2e11a2d1c158" providerId="AD" clId="Web-{5608A252-CFA2-8603-23AA-172FCE9CDFFF}" dt="2023-02-27T03:29:15.031" v="1232"/>
          <ac:spMkLst>
            <pc:docMk/>
            <pc:sldMk cId="2177586239" sldId="263"/>
            <ac:spMk id="8" creationId="{B9B91235-F159-85FB-B7E8-D0BBACBEE63E}"/>
          </ac:spMkLst>
        </pc:spChg>
      </pc:sldChg>
      <pc:sldChg chg="modSp">
        <pc:chgData name="Canada, Corey B" userId="S::cbc57e@missouristate.edu::ba82e568-b245-49b1-bffb-2e11a2d1c158" providerId="AD" clId="Web-{5608A252-CFA2-8603-23AA-172FCE9CDFFF}" dt="2023-02-27T03:28:00.185" v="1224" actId="20577"/>
        <pc:sldMkLst>
          <pc:docMk/>
          <pc:sldMk cId="4269026709" sldId="266"/>
        </pc:sldMkLst>
        <pc:spChg chg="mod">
          <ac:chgData name="Canada, Corey B" userId="S::cbc57e@missouristate.edu::ba82e568-b245-49b1-bffb-2e11a2d1c158" providerId="AD" clId="Web-{5608A252-CFA2-8603-23AA-172FCE9CDFFF}" dt="2023-02-27T03:28:00.185" v="1224" actId="20577"/>
          <ac:spMkLst>
            <pc:docMk/>
            <pc:sldMk cId="4269026709" sldId="266"/>
            <ac:spMk id="2" creationId="{7C7115F0-BC26-F5D6-4820-5DCF65E6C180}"/>
          </ac:spMkLst>
        </pc:spChg>
      </pc:sldChg>
      <pc:sldChg chg="modSp">
        <pc:chgData name="Canada, Corey B" userId="S::cbc57e@missouristate.edu::ba82e568-b245-49b1-bffb-2e11a2d1c158" providerId="AD" clId="Web-{5608A252-CFA2-8603-23AA-172FCE9CDFFF}" dt="2023-02-27T03:27:51.216" v="1220" actId="20577"/>
        <pc:sldMkLst>
          <pc:docMk/>
          <pc:sldMk cId="3005996975" sldId="267"/>
        </pc:sldMkLst>
        <pc:spChg chg="mod">
          <ac:chgData name="Canada, Corey B" userId="S::cbc57e@missouristate.edu::ba82e568-b245-49b1-bffb-2e11a2d1c158" providerId="AD" clId="Web-{5608A252-CFA2-8603-23AA-172FCE9CDFFF}" dt="2023-02-27T03:27:51.216" v="1220" actId="20577"/>
          <ac:spMkLst>
            <pc:docMk/>
            <pc:sldMk cId="3005996975" sldId="267"/>
            <ac:spMk id="2" creationId="{7C7115F0-BC26-F5D6-4820-5DCF65E6C180}"/>
          </ac:spMkLst>
        </pc:spChg>
      </pc:sldChg>
      <pc:sldChg chg="modSp">
        <pc:chgData name="Canada, Corey B" userId="S::cbc57e@missouristate.edu::ba82e568-b245-49b1-bffb-2e11a2d1c158" providerId="AD" clId="Web-{5608A252-CFA2-8603-23AA-172FCE9CDFFF}" dt="2023-02-27T03:27:37.513" v="1217" actId="20577"/>
        <pc:sldMkLst>
          <pc:docMk/>
          <pc:sldMk cId="267493185" sldId="268"/>
        </pc:sldMkLst>
        <pc:spChg chg="mod">
          <ac:chgData name="Canada, Corey B" userId="S::cbc57e@missouristate.edu::ba82e568-b245-49b1-bffb-2e11a2d1c158" providerId="AD" clId="Web-{5608A252-CFA2-8603-23AA-172FCE9CDFFF}" dt="2023-02-27T03:27:37.513" v="1217" actId="20577"/>
          <ac:spMkLst>
            <pc:docMk/>
            <pc:sldMk cId="267493185" sldId="268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5608A252-CFA2-8603-23AA-172FCE9CDFFF}" dt="2023-02-27T03:27:33.669" v="1215" actId="20577"/>
          <ac:spMkLst>
            <pc:docMk/>
            <pc:sldMk cId="267493185" sldId="268"/>
            <ac:spMk id="6" creationId="{F4A2FF65-C0EF-69F5-B01E-7337E9FA8879}"/>
          </ac:spMkLst>
        </pc:spChg>
      </pc:sldChg>
      <pc:sldChg chg="addSp delSp modSp">
        <pc:chgData name="Canada, Corey B" userId="S::cbc57e@missouristate.edu::ba82e568-b245-49b1-bffb-2e11a2d1c158" providerId="AD" clId="Web-{5608A252-CFA2-8603-23AA-172FCE9CDFFF}" dt="2023-02-27T02:55:11.358" v="443"/>
        <pc:sldMkLst>
          <pc:docMk/>
          <pc:sldMk cId="3229267378" sldId="271"/>
        </pc:sldMkLst>
        <pc:spChg chg="mod">
          <ac:chgData name="Canada, Corey B" userId="S::cbc57e@missouristate.edu::ba82e568-b245-49b1-bffb-2e11a2d1c158" providerId="AD" clId="Web-{5608A252-CFA2-8603-23AA-172FCE9CDFFF}" dt="2023-02-27T02:54:44.295" v="441" actId="1076"/>
          <ac:spMkLst>
            <pc:docMk/>
            <pc:sldMk cId="3229267378" sldId="271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5608A252-CFA2-8603-23AA-172FCE9CDFFF}" dt="2023-02-27T02:48:44.099" v="191" actId="20577"/>
          <ac:spMkLst>
            <pc:docMk/>
            <pc:sldMk cId="3229267378" sldId="271"/>
            <ac:spMk id="3" creationId="{0C757F18-B734-6E7B-3CE2-7F0E08F3E68F}"/>
          </ac:spMkLst>
        </pc:spChg>
        <pc:spChg chg="mod">
          <ac:chgData name="Canada, Corey B" userId="S::cbc57e@missouristate.edu::ba82e568-b245-49b1-bffb-2e11a2d1c158" providerId="AD" clId="Web-{5608A252-CFA2-8603-23AA-172FCE9CDFFF}" dt="2023-02-27T02:48:27.520" v="184" actId="20577"/>
          <ac:spMkLst>
            <pc:docMk/>
            <pc:sldMk cId="3229267378" sldId="271"/>
            <ac:spMk id="4" creationId="{C537DBD7-BE8A-4A7D-BF01-E7CC38BBF9E2}"/>
          </ac:spMkLst>
        </pc:spChg>
        <pc:spChg chg="del mod">
          <ac:chgData name="Canada, Corey B" userId="S::cbc57e@missouristate.edu::ba82e568-b245-49b1-bffb-2e11a2d1c158" providerId="AD" clId="Web-{5608A252-CFA2-8603-23AA-172FCE9CDFFF}" dt="2023-02-27T02:55:11.358" v="443"/>
          <ac:spMkLst>
            <pc:docMk/>
            <pc:sldMk cId="3229267378" sldId="271"/>
            <ac:spMk id="6" creationId="{6B7E3010-5AE8-4DFF-65F8-45954DB4F183}"/>
          </ac:spMkLst>
        </pc:spChg>
        <pc:spChg chg="add del mod">
          <ac:chgData name="Canada, Corey B" userId="S::cbc57e@missouristate.edu::ba82e568-b245-49b1-bffb-2e11a2d1c158" providerId="AD" clId="Web-{5608A252-CFA2-8603-23AA-172FCE9CDFFF}" dt="2023-02-27T02:51:27.243" v="313"/>
          <ac:spMkLst>
            <pc:docMk/>
            <pc:sldMk cId="3229267378" sldId="271"/>
            <ac:spMk id="7" creationId="{1DB19C8F-DF01-771B-85BA-6AB72D47516C}"/>
          </ac:spMkLst>
        </pc:spChg>
      </pc:sldChg>
      <pc:sldChg chg="modSp">
        <pc:chgData name="Canada, Corey B" userId="S::cbc57e@missouristate.edu::ba82e568-b245-49b1-bffb-2e11a2d1c158" providerId="AD" clId="Web-{5608A252-CFA2-8603-23AA-172FCE9CDFFF}" dt="2023-02-27T02:55:47.046" v="444" actId="20577"/>
        <pc:sldMkLst>
          <pc:docMk/>
          <pc:sldMk cId="972827146" sldId="272"/>
        </pc:sldMkLst>
        <pc:spChg chg="mod">
          <ac:chgData name="Canada, Corey B" userId="S::cbc57e@missouristate.edu::ba82e568-b245-49b1-bffb-2e11a2d1c158" providerId="AD" clId="Web-{5608A252-CFA2-8603-23AA-172FCE9CDFFF}" dt="2023-02-27T02:55:47.046" v="444" actId="20577"/>
          <ac:spMkLst>
            <pc:docMk/>
            <pc:sldMk cId="972827146" sldId="272"/>
            <ac:spMk id="3" creationId="{17A86F64-8CCD-4EB5-2083-A89E325B4611}"/>
          </ac:spMkLst>
        </pc:spChg>
      </pc:sldChg>
      <pc:sldChg chg="addSp modSp">
        <pc:chgData name="Canada, Corey B" userId="S::cbc57e@missouristate.edu::ba82e568-b245-49b1-bffb-2e11a2d1c158" providerId="AD" clId="Web-{5608A252-CFA2-8603-23AA-172FCE9CDFFF}" dt="2023-02-27T03:26:56.168" v="1198"/>
        <pc:sldMkLst>
          <pc:docMk/>
          <pc:sldMk cId="182649497" sldId="273"/>
        </pc:sldMkLst>
        <pc:spChg chg="mod">
          <ac:chgData name="Canada, Corey B" userId="S::cbc57e@missouristate.edu::ba82e568-b245-49b1-bffb-2e11a2d1c158" providerId="AD" clId="Web-{5608A252-CFA2-8603-23AA-172FCE9CDFFF}" dt="2023-02-27T02:57:16.017" v="473" actId="14100"/>
          <ac:spMkLst>
            <pc:docMk/>
            <pc:sldMk cId="182649497" sldId="273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5608A252-CFA2-8603-23AA-172FCE9CDFFF}" dt="2023-02-27T03:24:13.367" v="1147" actId="20577"/>
          <ac:spMkLst>
            <pc:docMk/>
            <pc:sldMk cId="182649497" sldId="273"/>
            <ac:spMk id="4" creationId="{C537DBD7-BE8A-4A7D-BF01-E7CC38BBF9E2}"/>
          </ac:spMkLst>
        </pc:spChg>
        <pc:spChg chg="add mod">
          <ac:chgData name="Canada, Corey B" userId="S::cbc57e@missouristate.edu::ba82e568-b245-49b1-bffb-2e11a2d1c158" providerId="AD" clId="Web-{5608A252-CFA2-8603-23AA-172FCE9CDFFF}" dt="2023-02-27T03:25:25.229" v="1167" actId="1076"/>
          <ac:spMkLst>
            <pc:docMk/>
            <pc:sldMk cId="182649497" sldId="273"/>
            <ac:spMk id="5" creationId="{5B8FF1E3-6C55-AE63-2D2F-37752EDDF137}"/>
          </ac:spMkLst>
        </pc:spChg>
        <pc:spChg chg="add mod">
          <ac:chgData name="Canada, Corey B" userId="S::cbc57e@missouristate.edu::ba82e568-b245-49b1-bffb-2e11a2d1c158" providerId="AD" clId="Web-{5608A252-CFA2-8603-23AA-172FCE9CDFFF}" dt="2023-02-27T03:26:44.574" v="1196" actId="20577"/>
          <ac:spMkLst>
            <pc:docMk/>
            <pc:sldMk cId="182649497" sldId="273"/>
            <ac:spMk id="6" creationId="{2548FA8B-E261-83DB-0D5E-9A1E0CEF5396}"/>
          </ac:spMkLst>
        </pc:spChg>
        <pc:spChg chg="add mod ord">
          <ac:chgData name="Canada, Corey B" userId="S::cbc57e@missouristate.edu::ba82e568-b245-49b1-bffb-2e11a2d1c158" providerId="AD" clId="Web-{5608A252-CFA2-8603-23AA-172FCE9CDFFF}" dt="2023-02-27T03:25:20.197" v="1166" actId="14100"/>
          <ac:spMkLst>
            <pc:docMk/>
            <pc:sldMk cId="182649497" sldId="273"/>
            <ac:spMk id="7" creationId="{150371BA-4C09-9AAB-CFD7-1862C42D684D}"/>
          </ac:spMkLst>
        </pc:spChg>
        <pc:spChg chg="add ord">
          <ac:chgData name="Canada, Corey B" userId="S::cbc57e@missouristate.edu::ba82e568-b245-49b1-bffb-2e11a2d1c158" providerId="AD" clId="Web-{5608A252-CFA2-8603-23AA-172FCE9CDFFF}" dt="2023-02-27T03:26:56.168" v="1198"/>
          <ac:spMkLst>
            <pc:docMk/>
            <pc:sldMk cId="182649497" sldId="273"/>
            <ac:spMk id="9" creationId="{8584E288-67DD-5EEE-C3FF-871AD2DE3E5E}"/>
          </ac:spMkLst>
        </pc:spChg>
      </pc:sldChg>
      <pc:sldChg chg="addSp delSp modSp">
        <pc:chgData name="Canada, Corey B" userId="S::cbc57e@missouristate.edu::ba82e568-b245-49b1-bffb-2e11a2d1c158" providerId="AD" clId="Web-{5608A252-CFA2-8603-23AA-172FCE9CDFFF}" dt="2023-02-27T03:24:01.352" v="1145" actId="1076"/>
        <pc:sldMkLst>
          <pc:docMk/>
          <pc:sldMk cId="1072774993" sldId="275"/>
        </pc:sldMkLst>
        <pc:spChg chg="mod">
          <ac:chgData name="Canada, Corey B" userId="S::cbc57e@missouristate.edu::ba82e568-b245-49b1-bffb-2e11a2d1c158" providerId="AD" clId="Web-{5608A252-CFA2-8603-23AA-172FCE9CDFFF}" dt="2023-02-27T03:22:50.287" v="1109" actId="1076"/>
          <ac:spMkLst>
            <pc:docMk/>
            <pc:sldMk cId="1072774993" sldId="275"/>
            <ac:spMk id="2" creationId="{7C7115F0-BC26-F5D6-4820-5DCF65E6C180}"/>
          </ac:spMkLst>
        </pc:spChg>
        <pc:spChg chg="add mod">
          <ac:chgData name="Canada, Corey B" userId="S::cbc57e@missouristate.edu::ba82e568-b245-49b1-bffb-2e11a2d1c158" providerId="AD" clId="Web-{5608A252-CFA2-8603-23AA-172FCE9CDFFF}" dt="2023-02-27T03:22:50.303" v="1110" actId="1076"/>
          <ac:spMkLst>
            <pc:docMk/>
            <pc:sldMk cId="1072774993" sldId="275"/>
            <ac:spMk id="5" creationId="{2435E223-1888-5989-447E-6AEDEA64FBDC}"/>
          </ac:spMkLst>
        </pc:spChg>
        <pc:spChg chg="add mod ord">
          <ac:chgData name="Canada, Corey B" userId="S::cbc57e@missouristate.edu::ba82e568-b245-49b1-bffb-2e11a2d1c158" providerId="AD" clId="Web-{5608A252-CFA2-8603-23AA-172FCE9CDFFF}" dt="2023-02-27T03:22:15.896" v="1103"/>
          <ac:spMkLst>
            <pc:docMk/>
            <pc:sldMk cId="1072774993" sldId="275"/>
            <ac:spMk id="6" creationId="{F718887C-79E9-B4BB-8DAD-27898CAFBAF2}"/>
          </ac:spMkLst>
        </pc:spChg>
        <pc:spChg chg="add mod">
          <ac:chgData name="Canada, Corey B" userId="S::cbc57e@missouristate.edu::ba82e568-b245-49b1-bffb-2e11a2d1c158" providerId="AD" clId="Web-{5608A252-CFA2-8603-23AA-172FCE9CDFFF}" dt="2023-02-27T03:24:01.352" v="1145" actId="1076"/>
          <ac:spMkLst>
            <pc:docMk/>
            <pc:sldMk cId="1072774993" sldId="275"/>
            <ac:spMk id="7" creationId="{624E43F3-6BAE-FDE7-373E-085ED97407AF}"/>
          </ac:spMkLst>
        </pc:spChg>
        <pc:spChg chg="add del mod">
          <ac:chgData name="Canada, Corey B" userId="S::cbc57e@missouristate.edu::ba82e568-b245-49b1-bffb-2e11a2d1c158" providerId="AD" clId="Web-{5608A252-CFA2-8603-23AA-172FCE9CDFFF}" dt="2023-02-27T03:21:52.442" v="1099"/>
          <ac:spMkLst>
            <pc:docMk/>
            <pc:sldMk cId="1072774993" sldId="275"/>
            <ac:spMk id="8" creationId="{A7608418-5B13-5E4C-5956-89554D5CBF11}"/>
          </ac:spMkLst>
        </pc:spChg>
        <pc:spChg chg="add mod ord">
          <ac:chgData name="Canada, Corey B" userId="S::cbc57e@missouristate.edu::ba82e568-b245-49b1-bffb-2e11a2d1c158" providerId="AD" clId="Web-{5608A252-CFA2-8603-23AA-172FCE9CDFFF}" dt="2023-02-27T03:24:01.352" v="1144" actId="1076"/>
          <ac:spMkLst>
            <pc:docMk/>
            <pc:sldMk cId="1072774993" sldId="275"/>
            <ac:spMk id="10" creationId="{1F21737E-730B-FA30-22D4-DDC2261CB7E4}"/>
          </ac:spMkLst>
        </pc:spChg>
      </pc:sldChg>
      <pc:sldChg chg="addSp modSp">
        <pc:chgData name="Canada, Corey B" userId="S::cbc57e@missouristate.edu::ba82e568-b245-49b1-bffb-2e11a2d1c158" providerId="AD" clId="Web-{5608A252-CFA2-8603-23AA-172FCE9CDFFF}" dt="2023-02-27T03:26:25.699" v="1190" actId="20577"/>
        <pc:sldMkLst>
          <pc:docMk/>
          <pc:sldMk cId="1291349348" sldId="276"/>
        </pc:sldMkLst>
        <pc:spChg chg="mod">
          <ac:chgData name="Canada, Corey B" userId="S::cbc57e@missouristate.edu::ba82e568-b245-49b1-bffb-2e11a2d1c158" providerId="AD" clId="Web-{5608A252-CFA2-8603-23AA-172FCE9CDFFF}" dt="2023-02-27T03:25:47.729" v="1168" actId="20577"/>
          <ac:spMkLst>
            <pc:docMk/>
            <pc:sldMk cId="1291349348" sldId="276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5608A252-CFA2-8603-23AA-172FCE9CDFFF}" dt="2023-02-27T03:26:25.699" v="1190" actId="20577"/>
          <ac:spMkLst>
            <pc:docMk/>
            <pc:sldMk cId="1291349348" sldId="276"/>
            <ac:spMk id="3" creationId="{0C757F18-B734-6E7B-3CE2-7F0E08F3E68F}"/>
          </ac:spMkLst>
        </pc:spChg>
        <pc:spChg chg="add mod ord">
          <ac:chgData name="Canada, Corey B" userId="S::cbc57e@missouristate.edu::ba82e568-b245-49b1-bffb-2e11a2d1c158" providerId="AD" clId="Web-{5608A252-CFA2-8603-23AA-172FCE9CDFFF}" dt="2023-02-27T03:03:33.557" v="598"/>
          <ac:spMkLst>
            <pc:docMk/>
            <pc:sldMk cId="1291349348" sldId="276"/>
            <ac:spMk id="5" creationId="{929BD79D-C452-6DF3-CFFE-47DE911D4ECC}"/>
          </ac:spMkLst>
        </pc:spChg>
        <pc:spChg chg="add mod">
          <ac:chgData name="Canada, Corey B" userId="S::cbc57e@missouristate.edu::ba82e568-b245-49b1-bffb-2e11a2d1c158" providerId="AD" clId="Web-{5608A252-CFA2-8603-23AA-172FCE9CDFFF}" dt="2023-02-27T03:26:05.823" v="1177" actId="20577"/>
          <ac:spMkLst>
            <pc:docMk/>
            <pc:sldMk cId="1291349348" sldId="276"/>
            <ac:spMk id="6" creationId="{1EF72E50-D7E4-F6D8-7A3D-4175FC5BC304}"/>
          </ac:spMkLst>
        </pc:spChg>
      </pc:sldChg>
      <pc:sldChg chg="modSp">
        <pc:chgData name="Canada, Corey B" userId="S::cbc57e@missouristate.edu::ba82e568-b245-49b1-bffb-2e11a2d1c158" providerId="AD" clId="Web-{5608A252-CFA2-8603-23AA-172FCE9CDFFF}" dt="2023-02-27T03:11:26.021" v="870" actId="20577"/>
        <pc:sldMkLst>
          <pc:docMk/>
          <pc:sldMk cId="2005948916" sldId="280"/>
        </pc:sldMkLst>
        <pc:spChg chg="mod">
          <ac:chgData name="Canada, Corey B" userId="S::cbc57e@missouristate.edu::ba82e568-b245-49b1-bffb-2e11a2d1c158" providerId="AD" clId="Web-{5608A252-CFA2-8603-23AA-172FCE9CDFFF}" dt="2023-02-27T03:11:26.021" v="870" actId="20577"/>
          <ac:spMkLst>
            <pc:docMk/>
            <pc:sldMk cId="2005948916" sldId="280"/>
            <ac:spMk id="6" creationId="{6B7E3010-5AE8-4DFF-65F8-45954DB4F183}"/>
          </ac:spMkLst>
        </pc:spChg>
      </pc:sldChg>
      <pc:sldChg chg="delSp modSp">
        <pc:chgData name="Canada, Corey B" userId="S::cbc57e@missouristate.edu::ba82e568-b245-49b1-bffb-2e11a2d1c158" providerId="AD" clId="Web-{5608A252-CFA2-8603-23AA-172FCE9CDFFF}" dt="2023-02-27T02:46:21.627" v="141"/>
        <pc:sldMkLst>
          <pc:docMk/>
          <pc:sldMk cId="3694005705" sldId="281"/>
        </pc:sldMkLst>
        <pc:spChg chg="mod">
          <ac:chgData name="Canada, Corey B" userId="S::cbc57e@missouristate.edu::ba82e568-b245-49b1-bffb-2e11a2d1c158" providerId="AD" clId="Web-{5608A252-CFA2-8603-23AA-172FCE9CDFFF}" dt="2023-02-27T02:46:13.564" v="139" actId="20577"/>
          <ac:spMkLst>
            <pc:docMk/>
            <pc:sldMk cId="3694005705" sldId="281"/>
            <ac:spMk id="2" creationId="{7C7115F0-BC26-F5D6-4820-5DCF65E6C180}"/>
          </ac:spMkLst>
        </pc:spChg>
        <pc:spChg chg="mod">
          <ac:chgData name="Canada, Corey B" userId="S::cbc57e@missouristate.edu::ba82e568-b245-49b1-bffb-2e11a2d1c158" providerId="AD" clId="Web-{5608A252-CFA2-8603-23AA-172FCE9CDFFF}" dt="2023-02-27T02:44:02.795" v="66" actId="20577"/>
          <ac:spMkLst>
            <pc:docMk/>
            <pc:sldMk cId="3694005705" sldId="281"/>
            <ac:spMk id="3" creationId="{0C757F18-B734-6E7B-3CE2-7F0E08F3E68F}"/>
          </ac:spMkLst>
        </pc:spChg>
        <pc:spChg chg="del mod">
          <ac:chgData name="Canada, Corey B" userId="S::cbc57e@missouristate.edu::ba82e568-b245-49b1-bffb-2e11a2d1c158" providerId="AD" clId="Web-{5608A252-CFA2-8603-23AA-172FCE9CDFFF}" dt="2023-02-27T02:46:21.627" v="141"/>
          <ac:spMkLst>
            <pc:docMk/>
            <pc:sldMk cId="3694005705" sldId="281"/>
            <ac:spMk id="6" creationId="{6B7E3010-5AE8-4DFF-65F8-45954DB4F18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Shape 7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47" name="Shape 7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Introductions: Kai, Corey, Louis</a:t>
            </a:r>
          </a:p>
        </p:txBody>
      </p:sp>
    </p:spTree>
    <p:extLst>
      <p:ext uri="{BB962C8B-B14F-4D97-AF65-F5344CB8AC3E}">
        <p14:creationId xmlns:p14="http://schemas.microsoft.com/office/powerpoint/2010/main" val="1098123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Goals today: </a:t>
            </a:r>
          </a:p>
          <a:p>
            <a:endParaRPr lang="en-US"/>
          </a:p>
          <a:p>
            <a:r>
              <a:rPr lang="en-US"/>
              <a:t>Raise your skills to the next level if you're already doing basic editing.</a:t>
            </a:r>
          </a:p>
          <a:p>
            <a:pPr algn="l"/>
            <a:r>
              <a:rPr lang="en-US"/>
              <a:t>Or, if you're new, get you comfortable doing the “little things” that only take a couple of steps.</a:t>
            </a:r>
          </a:p>
        </p:txBody>
      </p:sp>
    </p:spTree>
    <p:extLst>
      <p:ext uri="{BB962C8B-B14F-4D97-AF65-F5344CB8AC3E}">
        <p14:creationId xmlns:p14="http://schemas.microsoft.com/office/powerpoint/2010/main" val="355168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>
              <a:buFont typeface="Arial"/>
              <a:buChar char="•"/>
            </a:pPr>
            <a:r>
              <a:rPr lang="en-US"/>
              <a:t>Who used old system, Web Press?</a:t>
            </a:r>
          </a:p>
          <a:p>
            <a:pPr marL="285750" indent="-285750" algn="l">
              <a:buFont typeface="Arial"/>
              <a:buChar char="•"/>
            </a:pPr>
            <a:r>
              <a:rPr lang="en-US"/>
              <a:t>Who’s only used Omni CMS? Never used in Omni?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3005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You'll find Omni CMS to be simplified and much more user-friendly for first-time users.</a:t>
            </a:r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/>
          </a:p>
          <a:p>
            <a:r>
              <a:rPr lang="en-US"/>
              <a:t>With a new system comes change.</a:t>
            </a:r>
          </a:p>
          <a:p>
            <a:r>
              <a:rPr lang="en-US"/>
              <a:t>Log-in: How do you get to the new system?</a:t>
            </a:r>
          </a:p>
          <a:p>
            <a:r>
              <a:rPr lang="en-US"/>
              <a:t>Editing: How do you change/publish stuff?</a:t>
            </a:r>
          </a:p>
          <a:p>
            <a:r>
              <a:rPr lang="en-US"/>
              <a:t>Navigation: How do you move through Omni CMS (and also update the nav bar?)</a:t>
            </a:r>
          </a:p>
        </p:txBody>
      </p:sp>
    </p:spTree>
    <p:extLst>
      <p:ext uri="{BB962C8B-B14F-4D97-AF65-F5344CB8AC3E}">
        <p14:creationId xmlns:p14="http://schemas.microsoft.com/office/powerpoint/2010/main" val="29898116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Web Press: Log-in, find the page or site you wanted to edit it. Every page had a unique Page ID number. </a:t>
            </a:r>
          </a:p>
          <a:p>
            <a:endParaRPr lang="en-US">
              <a:latin typeface="Calibri"/>
              <a:cs typeface="Calibri"/>
            </a:endParaRPr>
          </a:p>
          <a:p>
            <a:r>
              <a:rPr lang="en-US">
                <a:latin typeface="Calibri"/>
                <a:cs typeface="Calibri"/>
              </a:rPr>
              <a:t>Omni CMS: </a:t>
            </a:r>
            <a:r>
              <a:rPr lang="en-US"/>
              <a:t>Click the </a:t>
            </a:r>
            <a:r>
              <a:rPr lang="en-US" err="1"/>
              <a:t>DirectEdit</a:t>
            </a:r>
            <a:r>
              <a:rPr lang="en-US"/>
              <a:t> link at the bottom (copyright-looking symbol); Log-in with MSU credentials</a:t>
            </a:r>
          </a:p>
        </p:txBody>
      </p:sp>
    </p:spTree>
    <p:extLst>
      <p:ext uri="{BB962C8B-B14F-4D97-AF65-F5344CB8AC3E}">
        <p14:creationId xmlns:p14="http://schemas.microsoft.com/office/powerpoint/2010/main" val="3731382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algn="l">
              <a:lnSpc>
                <a:spcPct val="120000"/>
              </a:lnSpc>
              <a:spcBef>
                <a:spcPts val="700"/>
              </a:spcBef>
              <a:buFont typeface="Arial"/>
              <a:buChar char="•"/>
            </a:pPr>
            <a:r>
              <a:rPr lang="en-US"/>
              <a:t>Select Main Region to “Check out” your page. Yellow light comes on. It's yours to edit. </a:t>
            </a:r>
          </a:p>
          <a:p>
            <a:pPr marL="285750" indent="-285750" algn="l">
              <a:lnSpc>
                <a:spcPct val="120000"/>
              </a:lnSpc>
              <a:spcBef>
                <a:spcPts val="700"/>
              </a:spcBef>
              <a:buFont typeface="Arial"/>
              <a:buChar char="•"/>
            </a:pPr>
            <a:endParaRPr lang="en-US"/>
          </a:p>
          <a:p>
            <a:pPr marL="285750" indent="-285750" algn="l">
              <a:lnSpc>
                <a:spcPct val="120000"/>
              </a:lnSpc>
              <a:spcBef>
                <a:spcPts val="700"/>
              </a:spcBef>
              <a:buFont typeface="Arial"/>
              <a:buChar char="•"/>
            </a:pPr>
            <a:r>
              <a:rPr lang="en-US"/>
              <a:t>Basic text updates are very simple.  Just point at the text you want to edit, change it, then save. Then hit publish</a:t>
            </a:r>
          </a:p>
          <a:p>
            <a:pPr marL="285750" lvl="2" indent="-285750" algn="l">
              <a:lnSpc>
                <a:spcPct val="120000"/>
              </a:lnSpc>
              <a:spcBef>
                <a:spcPts val="700"/>
              </a:spcBef>
              <a:buFont typeface="Arial"/>
              <a:buChar char="•"/>
            </a:pPr>
            <a:r>
              <a:rPr lang="en-US"/>
              <a:t>No more rich text block, submit/release, stuff like that.</a:t>
            </a:r>
          </a:p>
          <a:p>
            <a:pPr marL="285750" indent="-285750" algn="l">
              <a:lnSpc>
                <a:spcPct val="120000"/>
              </a:lnSpc>
              <a:spcBef>
                <a:spcPts val="700"/>
              </a:spcBef>
              <a:buFont typeface="Arial"/>
              <a:buChar char="•"/>
            </a:pPr>
            <a:endParaRPr lang="en-US"/>
          </a:p>
          <a:p>
            <a:pPr marL="285750" indent="-285750" algn="l">
              <a:lnSpc>
                <a:spcPct val="120000"/>
              </a:lnSpc>
              <a:spcBef>
                <a:spcPts val="700"/>
              </a:spcBef>
              <a:buFont typeface="Arial"/>
              <a:buChar char="•"/>
            </a:pPr>
            <a:r>
              <a:rPr lang="en-US"/>
              <a:t>WYSIWYG toolbar – where to modify/stylize your content. Snippets, Assets and Components.</a:t>
            </a:r>
          </a:p>
          <a:p>
            <a:pPr marL="285750" indent="-285750" algn="l">
              <a:lnSpc>
                <a:spcPct val="120000"/>
              </a:lnSpc>
              <a:spcBef>
                <a:spcPts val="700"/>
              </a:spcBef>
              <a:buFont typeface="Arial"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5615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Two parts to this.</a:t>
            </a:r>
          </a:p>
          <a:p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pPr marL="171450" indent="-171450" algn="l">
              <a:lnSpc>
                <a:spcPct val="120000"/>
              </a:lnSpc>
              <a:spcBef>
                <a:spcPts val="700"/>
              </a:spcBef>
              <a:buFont typeface="Arial"/>
              <a:buChar char="•"/>
            </a:pPr>
            <a:r>
              <a:rPr lang="en-US"/>
              <a:t>In Web Press, everything was done via the left navigation bar. You could click any page you want to edit from there. Also build pages from there.</a:t>
            </a:r>
          </a:p>
          <a:p>
            <a:pPr algn="l">
              <a:lnSpc>
                <a:spcPct val="120000"/>
              </a:lnSpc>
              <a:spcBef>
                <a:spcPts val="700"/>
              </a:spcBef>
            </a:pPr>
            <a:endParaRPr lang="en-US"/>
          </a:p>
          <a:p>
            <a:pPr marL="171450" indent="-171450" algn="l">
              <a:lnSpc>
                <a:spcPct val="120000"/>
              </a:lnSpc>
              <a:spcBef>
                <a:spcPts val="700"/>
              </a:spcBef>
              <a:buFont typeface="Arial"/>
              <a:buChar char="•"/>
            </a:pPr>
            <a:r>
              <a:rPr lang="en-US"/>
              <a:t>Not in Omni. </a:t>
            </a:r>
          </a:p>
          <a:p>
            <a:pPr marL="171450" indent="-171450" algn="l">
              <a:lnSpc>
                <a:spcPct val="120000"/>
              </a:lnSpc>
              <a:spcBef>
                <a:spcPts val="700"/>
              </a:spcBef>
              <a:buFont typeface="Arial"/>
              <a:buChar char="•"/>
            </a:pPr>
            <a:endParaRPr lang="en-US"/>
          </a:p>
          <a:p>
            <a:pPr marL="171450" indent="-171450" algn="l">
              <a:lnSpc>
                <a:spcPct val="120000"/>
              </a:lnSpc>
              <a:spcBef>
                <a:spcPts val="700"/>
              </a:spcBef>
              <a:buFont typeface="Arial"/>
              <a:buChar char="•"/>
            </a:pPr>
            <a:r>
              <a:rPr lang="en-US"/>
              <a:t>In Omni, you go to Content-&gt;Pages. That shows all the pages within your site or folder (section of your site). Or, open a new tab and go to the other page(s) you want to edit and log-in there. </a:t>
            </a:r>
          </a:p>
        </p:txBody>
      </p:sp>
    </p:spTree>
    <p:extLst>
      <p:ext uri="{BB962C8B-B14F-4D97-AF65-F5344CB8AC3E}">
        <p14:creationId xmlns:p14="http://schemas.microsoft.com/office/powerpoint/2010/main" val="1831688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Navigation bar – What your site visitors see. That bar on the left side of your page with a list of links.</a:t>
            </a:r>
            <a:endParaRPr lang="en-US">
              <a:solidFill>
                <a:srgbClr val="000000"/>
              </a:solidFill>
              <a:latin typeface="Calibri"/>
              <a:cs typeface="Calibri"/>
            </a:endParaRPr>
          </a:p>
          <a:p>
            <a:endParaRPr lang="en-US"/>
          </a:p>
          <a:p>
            <a:r>
              <a:rPr lang="en-US"/>
              <a:t>Site-wide = All pages within your site.</a:t>
            </a:r>
          </a:p>
        </p:txBody>
      </p:sp>
    </p:spTree>
    <p:extLst>
      <p:ext uri="{BB962C8B-B14F-4D97-AF65-F5344CB8AC3E}">
        <p14:creationId xmlns:p14="http://schemas.microsoft.com/office/powerpoint/2010/main" val="38685635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/>
              <a:t>Add examples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649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/>
              <a:t>Now that you have structure</a:t>
            </a:r>
          </a:p>
          <a:p>
            <a:pPr algn="l"/>
            <a:r>
              <a:rPr lang="en-US"/>
              <a:t>Add a component within the layout grid snippet</a:t>
            </a:r>
          </a:p>
          <a:p>
            <a:pPr algn="l"/>
            <a:r>
              <a:rPr lang="en-US"/>
              <a:t>Examples</a:t>
            </a:r>
          </a:p>
          <a:p>
            <a:pPr algn="l"/>
            <a:r>
              <a:rPr lang="en-US"/>
              <a:t>Walk through an example</a:t>
            </a:r>
          </a:p>
          <a:p>
            <a:pPr algn="l"/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284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/>
              <a:t>Examples</a:t>
            </a:r>
          </a:p>
          <a:p>
            <a:pPr algn="l"/>
            <a:r>
              <a:rPr lang="en-US" err="1"/>
              <a:t>Uneditable</a:t>
            </a:r>
            <a:r>
              <a:rPr lang="en-US"/>
              <a:t> content we manage such as maps, policies , blog feeds and etc. </a:t>
            </a:r>
          </a:p>
          <a:p>
            <a:pPr algn="l"/>
            <a:r>
              <a:rPr lang="en-US"/>
              <a:t>Forms the main one they will use</a:t>
            </a:r>
          </a:p>
          <a:p>
            <a:pPr algn="l"/>
            <a:endParaRPr lang="en-US"/>
          </a:p>
          <a:p>
            <a:pPr algn="l"/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8185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n-US"/>
              <a:t>Open in Omni in Edit mode</a:t>
            </a:r>
          </a:p>
          <a:p>
            <a:pPr algn="l"/>
            <a:r>
              <a:rPr lang="en-US"/>
              <a:t>Components</a:t>
            </a:r>
          </a:p>
          <a:p>
            <a:pPr algn="l"/>
            <a:r>
              <a:rPr lang="en-US"/>
              <a:t>Examples</a:t>
            </a:r>
          </a:p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6851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4980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/>
          </a:p>
          <a:p>
            <a:pPr algn="l"/>
            <a:r>
              <a:rPr lang="en-US"/>
              <a:t>Spelling....</a:t>
            </a:r>
            <a:r>
              <a:rPr lang="en-US" err="1"/>
              <a:t>wcag</a:t>
            </a:r>
            <a:r>
              <a:rPr lang="en-US"/>
              <a:t>  in the future possibly 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875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/>
          </a:p>
          <a:p>
            <a:pPr algn="l"/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8665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/>
          </a:p>
          <a:p>
            <a:pPr algn="l"/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202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/>
          </a:p>
          <a:p>
            <a:pPr algn="l"/>
            <a:r>
              <a:rPr lang="en-US"/>
              <a:t>2-3+ weeks from photo day to being uploaded</a:t>
            </a:r>
          </a:p>
          <a:p>
            <a:pPr algn="l"/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1999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/>
          </a:p>
          <a:p>
            <a:pPr algn="l"/>
            <a:endParaRPr lang="en-US"/>
          </a:p>
          <a:p>
            <a:pPr algn="l"/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373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ckground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FCED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Diagonal"/>
          <p:cNvSpPr/>
          <p:nvPr/>
        </p:nvSpPr>
        <p:spPr>
          <a:xfrm rot="16200000">
            <a:off x="8534400" y="3200401"/>
            <a:ext cx="3657600" cy="36576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23900" y="6057900"/>
            <a:ext cx="8001000" cy="342900"/>
          </a:xfrm>
          <a:prstGeom prst="rect">
            <a:avLst/>
          </a:prstGeom>
        </p:spPr>
        <p:txBody>
          <a:bodyPr anchor="ctr"/>
          <a:lstStyle>
            <a:lvl1pPr marL="0" indent="0">
              <a:buSzTx/>
              <a:buFontTx/>
              <a:buNone/>
              <a:defRPr sz="2400">
                <a:solidFill>
                  <a:srgbClr val="5E0009"/>
                </a:solidFill>
              </a:defRPr>
            </a:lvl1pPr>
            <a:lvl2pPr marL="514350" indent="-171450">
              <a:buFontTx/>
              <a:defRPr sz="2400">
                <a:solidFill>
                  <a:srgbClr val="5E0009"/>
                </a:solidFill>
              </a:defRPr>
            </a:lvl2pPr>
            <a:lvl3pPr marL="891539" indent="-205739">
              <a:buFontTx/>
              <a:defRPr sz="2400">
                <a:solidFill>
                  <a:srgbClr val="5E0009"/>
                </a:solidFill>
              </a:defRPr>
            </a:lvl3pPr>
            <a:lvl4pPr marL="1257300" indent="-228600">
              <a:buFontTx/>
              <a:defRPr sz="2400">
                <a:solidFill>
                  <a:srgbClr val="5E0009"/>
                </a:solidFill>
              </a:defRPr>
            </a:lvl4pPr>
            <a:lvl5pPr marL="1600200" indent="-228600">
              <a:buFontTx/>
              <a:defRPr sz="2400">
                <a:solidFill>
                  <a:srgbClr val="5E0009"/>
                </a:solidFill>
              </a:defRPr>
            </a:lvl5pPr>
          </a:lstStyle>
          <a:p>
            <a:r>
              <a:t>Presentation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6" name="Presenters"/>
          <p:cNvSpPr>
            <a:spLocks noGrp="1"/>
          </p:cNvSpPr>
          <p:nvPr>
            <p:ph type="body" sz="quarter" idx="21" hasCustomPrompt="1"/>
          </p:nvPr>
        </p:nvSpPr>
        <p:spPr>
          <a:xfrm>
            <a:off x="723900" y="5186364"/>
            <a:ext cx="8001000" cy="52863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</a:lstStyle>
          <a:p>
            <a:r>
              <a:t>Presenter names</a:t>
            </a:r>
          </a:p>
        </p:txBody>
      </p:sp>
      <p:sp>
        <p:nvSpPr>
          <p:cNvPr id="17" name="Subtitle"/>
          <p:cNvSpPr>
            <a:spLocks noGrp="1"/>
          </p:cNvSpPr>
          <p:nvPr>
            <p:ph type="body" sz="quarter" idx="22" hasCustomPrompt="1"/>
          </p:nvPr>
        </p:nvSpPr>
        <p:spPr>
          <a:xfrm>
            <a:off x="723900" y="4573156"/>
            <a:ext cx="8001000" cy="51434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b="1" cap="all"/>
            </a:lvl1pPr>
          </a:lstStyle>
          <a:p>
            <a:r>
              <a:t>Slide subtitle</a:t>
            </a:r>
          </a:p>
        </p:txBody>
      </p:sp>
      <p:sp>
        <p:nvSpPr>
          <p:cNvPr id="18" name="Divider"/>
          <p:cNvSpPr/>
          <p:nvPr/>
        </p:nvSpPr>
        <p:spPr>
          <a:xfrm>
            <a:off x="723900" y="4230044"/>
            <a:ext cx="914400" cy="11887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1"/>
            <a:ext cx="9829800" cy="3314701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6000"/>
            </a:lvl1pPr>
          </a:lstStyle>
          <a:p>
            <a:r>
              <a:t>Presentation title</a:t>
            </a:r>
          </a:p>
        </p:txBody>
      </p:sp>
      <p:pic>
        <p:nvPicPr>
          <p:cNvPr id="20" name="Grounding Bars" descr="Grounding Ba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-3"/>
            <a:ext cx="766091" cy="460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Graphic 14" descr="Graphic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1783" y="6057900"/>
            <a:ext cx="1756318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314137" y="6163864"/>
            <a:ext cx="153964" cy="135546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0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723900" y="2057400"/>
            <a:ext cx="10744200" cy="3657601"/>
          </a:xfrm>
          <a:prstGeom prst="rect">
            <a:avLst/>
          </a:prstGeom>
        </p:spPr>
        <p:txBody>
          <a:bodyPr/>
          <a:lstStyle/>
          <a:p>
            <a:r>
              <a:t>Click to edit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1" name="Subtitle"/>
          <p:cNvSpPr>
            <a:spLocks noGrp="1"/>
          </p:cNvSpPr>
          <p:nvPr>
            <p:ph type="body" sz="quarter" idx="21" hasCustomPrompt="1"/>
          </p:nvPr>
        </p:nvSpPr>
        <p:spPr>
          <a:xfrm>
            <a:off x="723900" y="1485902"/>
            <a:ext cx="107442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3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10744200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23900" y="1485902"/>
            <a:ext cx="107442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  <a:lvl2pPr marL="485775" indent="-142875">
              <a:lnSpc>
                <a:spcPct val="100000"/>
              </a:lnSpc>
              <a:buFontTx/>
              <a:defRPr sz="2000" b="1" cap="all">
                <a:solidFill>
                  <a:schemeClr val="accent2"/>
                </a:solidFill>
              </a:defRPr>
            </a:lvl2pPr>
            <a:lvl3pPr marL="857250" indent="-171450">
              <a:lnSpc>
                <a:spcPct val="100000"/>
              </a:lnSpc>
              <a:buFontTx/>
              <a:defRPr sz="2000" b="1" cap="all">
                <a:solidFill>
                  <a:schemeClr val="accent2"/>
                </a:solidFill>
              </a:defRPr>
            </a:lvl3pPr>
            <a:lvl4pPr marL="1219200" indent="-190500">
              <a:lnSpc>
                <a:spcPct val="100000"/>
              </a:lnSpc>
              <a:buFontTx/>
              <a:defRPr sz="2000" b="1" cap="all">
                <a:solidFill>
                  <a:schemeClr val="accent2"/>
                </a:solidFill>
              </a:defRPr>
            </a:lvl4pPr>
            <a:lvl5pPr marL="1562100" indent="-190500">
              <a:lnSpc>
                <a:spcPct val="100000"/>
              </a:lnSpc>
              <a:buFontTx/>
              <a:defRPr sz="2000" b="1" cap="all">
                <a:solidFill>
                  <a:schemeClr val="accent2"/>
                </a:solidFill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10744200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">
    <p:bg>
      <p:bgPr>
        <a:solidFill>
          <a:srgbClr val="BFC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Diagonal"/>
          <p:cNvSpPr/>
          <p:nvPr/>
        </p:nvSpPr>
        <p:spPr>
          <a:xfrm>
            <a:off x="228600" y="228600"/>
            <a:ext cx="11734801" cy="6400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6971"/>
                </a:lnTo>
                <a:lnTo>
                  <a:pt x="19075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23900" y="4572001"/>
            <a:ext cx="9829800" cy="1143002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b="1" cap="all">
                <a:solidFill>
                  <a:schemeClr val="accent2"/>
                </a:solidFill>
              </a:defRPr>
            </a:lvl1pPr>
            <a:lvl2pPr>
              <a:buFontTx/>
              <a:defRPr b="1" cap="all">
                <a:solidFill>
                  <a:schemeClr val="accent2"/>
                </a:solidFill>
              </a:defRPr>
            </a:lvl2pPr>
            <a:lvl3pPr>
              <a:buFontTx/>
              <a:defRPr b="1" cap="all">
                <a:solidFill>
                  <a:schemeClr val="accent2"/>
                </a:solidFill>
              </a:defRPr>
            </a:lvl3pPr>
            <a:lvl4pPr>
              <a:buFontTx/>
              <a:defRPr b="1" cap="all">
                <a:solidFill>
                  <a:schemeClr val="accent2"/>
                </a:solidFill>
              </a:defRPr>
            </a:lvl4pPr>
            <a:lvl5pPr>
              <a:buFontTx/>
              <a:defRPr b="1" cap="all">
                <a:solidFill>
                  <a:schemeClr val="accent2"/>
                </a:solidFill>
              </a:defRPr>
            </a:lvl5pPr>
          </a:lstStyle>
          <a:p>
            <a:r>
              <a:t>Section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7" name="Divider"/>
          <p:cNvSpPr/>
          <p:nvPr/>
        </p:nvSpPr>
        <p:spPr>
          <a:xfrm>
            <a:off x="723900" y="4230044"/>
            <a:ext cx="914400" cy="11887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1"/>
            <a:ext cx="10744200" cy="3314701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4800"/>
            </a:lvl1pPr>
          </a:lstStyle>
          <a:p>
            <a:r>
              <a:t>Section title</a:t>
            </a:r>
          </a:p>
        </p:txBody>
      </p:sp>
      <p:pic>
        <p:nvPicPr>
          <p:cNvPr id="59" name="Grounding Bars" descr="Grounding Ba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-3"/>
            <a:ext cx="766091" cy="460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60" name="Graphic 11" descr="Graphic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" y="6057900"/>
            <a:ext cx="1756318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, Image">
    <p:bg>
      <p:bgPr>
        <a:solidFill>
          <a:srgbClr val="BFCE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Diagonal"/>
          <p:cNvSpPr/>
          <p:nvPr/>
        </p:nvSpPr>
        <p:spPr>
          <a:xfrm>
            <a:off x="228600" y="228600"/>
            <a:ext cx="11734801" cy="64008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6971"/>
                </a:lnTo>
                <a:lnTo>
                  <a:pt x="19075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9" name="Image"/>
          <p:cNvSpPr>
            <a:spLocks noGrp="1"/>
          </p:cNvSpPr>
          <p:nvPr>
            <p:ph type="pic" sz="half" idx="21"/>
          </p:nvPr>
        </p:nvSpPr>
        <p:spPr>
          <a:xfrm>
            <a:off x="7124700" y="685800"/>
            <a:ext cx="4343400" cy="5029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23900" y="4572000"/>
            <a:ext cx="6172200" cy="114300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b="1" cap="all">
                <a:solidFill>
                  <a:schemeClr val="accent2"/>
                </a:solidFill>
              </a:defRPr>
            </a:lvl1pPr>
            <a:lvl2pPr>
              <a:buFontTx/>
              <a:defRPr b="1" cap="all">
                <a:solidFill>
                  <a:schemeClr val="accent2"/>
                </a:solidFill>
              </a:defRPr>
            </a:lvl2pPr>
            <a:lvl3pPr>
              <a:buFontTx/>
              <a:defRPr b="1" cap="all">
                <a:solidFill>
                  <a:schemeClr val="accent2"/>
                </a:solidFill>
              </a:defRPr>
            </a:lvl3pPr>
            <a:lvl4pPr>
              <a:buFontTx/>
              <a:defRPr b="1" cap="all">
                <a:solidFill>
                  <a:schemeClr val="accent2"/>
                </a:solidFill>
              </a:defRPr>
            </a:lvl4pPr>
            <a:lvl5pPr>
              <a:buFontTx/>
              <a:defRPr b="1" cap="all">
                <a:solidFill>
                  <a:schemeClr val="accent2"/>
                </a:solidFill>
              </a:defRPr>
            </a:lvl5pPr>
          </a:lstStyle>
          <a:p>
            <a:r>
              <a:t>Section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1" name="Divider"/>
          <p:cNvSpPr/>
          <p:nvPr/>
        </p:nvSpPr>
        <p:spPr>
          <a:xfrm>
            <a:off x="723900" y="4230044"/>
            <a:ext cx="914400" cy="118872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2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6172200" cy="33147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4800"/>
            </a:lvl1pPr>
          </a:lstStyle>
          <a:p>
            <a:r>
              <a:t>Section title</a:t>
            </a:r>
          </a:p>
        </p:txBody>
      </p:sp>
      <p:pic>
        <p:nvPicPr>
          <p:cNvPr id="73" name="Grounding Bars" descr="Grounding Bar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-3"/>
            <a:ext cx="766091" cy="460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74" name="Graphic 11" descr="Graphic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" y="6057900"/>
            <a:ext cx="1756318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3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6210301" y="2057400"/>
            <a:ext cx="5257801" cy="3657600"/>
          </a:xfrm>
          <a:prstGeom prst="rect">
            <a:avLst/>
          </a:prstGeom>
        </p:spPr>
        <p:txBody>
          <a:bodyPr/>
          <a:lstStyle/>
          <a:p>
            <a:r>
              <a:t>Click to edit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4" name="Subtitle"/>
          <p:cNvSpPr>
            <a:spLocks noGrp="1"/>
          </p:cNvSpPr>
          <p:nvPr>
            <p:ph type="body" sz="quarter" idx="21" hasCustomPrompt="1"/>
          </p:nvPr>
        </p:nvSpPr>
        <p:spPr>
          <a:xfrm>
            <a:off x="723900" y="1485902"/>
            <a:ext cx="107442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85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10744200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93" name="Spirit Burst" descr="Spirit Burst"/>
          <p:cNvPicPr>
            <a:picLocks noChangeAspect="1"/>
          </p:cNvPicPr>
          <p:nvPr/>
        </p:nvPicPr>
        <p:blipFill>
          <a:blip r:embed="rId2"/>
          <a:srcRect l="8" t="8" r="50010" b="50010"/>
          <a:stretch>
            <a:fillRect/>
          </a:stretch>
        </p:blipFill>
        <p:spPr>
          <a:xfrm>
            <a:off x="10209276" y="4463675"/>
            <a:ext cx="1371079" cy="1371080"/>
          </a:xfrm>
          <a:prstGeom prst="rect">
            <a:avLst/>
          </a:prstGeom>
          <a:ln w="12700">
            <a:miter lim="400000"/>
          </a:ln>
        </p:spPr>
      </p:pic>
      <p:sp>
        <p:nvSpPr>
          <p:cNvPr id="94" name="Image"/>
          <p:cNvSpPr>
            <a:spLocks noGrp="1"/>
          </p:cNvSpPr>
          <p:nvPr>
            <p:ph type="pic" sz="quarter" idx="21"/>
          </p:nvPr>
        </p:nvSpPr>
        <p:spPr>
          <a:xfrm>
            <a:off x="8039100" y="2057400"/>
            <a:ext cx="3429001" cy="3657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723901" y="2057400"/>
            <a:ext cx="7086601" cy="3657600"/>
          </a:xfrm>
          <a:prstGeom prst="rect">
            <a:avLst/>
          </a:prstGeom>
        </p:spPr>
        <p:txBody>
          <a:bodyPr/>
          <a:lstStyle/>
          <a:p>
            <a:r>
              <a:t>Click to edit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6" name="Subtitle"/>
          <p:cNvSpPr>
            <a:spLocks noGrp="1"/>
          </p:cNvSpPr>
          <p:nvPr>
            <p:ph type="body" sz="quarter" idx="22" hasCustomPrompt="1"/>
          </p:nvPr>
        </p:nvSpPr>
        <p:spPr>
          <a:xfrm>
            <a:off x="723900" y="1485902"/>
            <a:ext cx="107442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97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10744200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, Sideba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Image"/>
          <p:cNvSpPr>
            <a:spLocks noGrp="1"/>
          </p:cNvSpPr>
          <p:nvPr>
            <p:ph type="pic" sz="quarter" idx="21"/>
          </p:nvPr>
        </p:nvSpPr>
        <p:spPr>
          <a:xfrm>
            <a:off x="9867900" y="0"/>
            <a:ext cx="23241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457084" y="6145229"/>
            <a:ext cx="182217" cy="17281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0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723901" y="2057400"/>
            <a:ext cx="8915401" cy="3657600"/>
          </a:xfrm>
          <a:prstGeom prst="rect">
            <a:avLst/>
          </a:prstGeom>
        </p:spPr>
        <p:txBody>
          <a:bodyPr/>
          <a:lstStyle/>
          <a:p>
            <a:r>
              <a:t>Click to edit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Subtitle"/>
          <p:cNvSpPr>
            <a:spLocks noGrp="1"/>
          </p:cNvSpPr>
          <p:nvPr>
            <p:ph type="body" sz="quarter" idx="22" hasCustomPrompt="1"/>
          </p:nvPr>
        </p:nvSpPr>
        <p:spPr>
          <a:xfrm>
            <a:off x="723900" y="1485902"/>
            <a:ext cx="89154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108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1" y="685801"/>
            <a:ext cx="8915401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, Sidebar w/Spot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idebar"/>
          <p:cNvSpPr/>
          <p:nvPr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rgbClr val="5E000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0097261" y="3660276"/>
            <a:ext cx="1865378" cy="205472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1pPr>
            <a:lvl2pPr marL="0" indent="457189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2pPr>
            <a:lvl3pPr marL="0" indent="914378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3pPr>
            <a:lvl4pPr marL="0" indent="1371565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4pPr>
            <a:lvl5pPr marL="0" indent="1828754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5pPr>
          </a:lstStyle>
          <a:p>
            <a:r>
              <a:t>Caption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potlight Heading"/>
          <p:cNvSpPr>
            <a:spLocks noGrp="1"/>
          </p:cNvSpPr>
          <p:nvPr>
            <p:ph type="body" sz="quarter" idx="21" hasCustomPrompt="1"/>
          </p:nvPr>
        </p:nvSpPr>
        <p:spPr>
          <a:xfrm>
            <a:off x="10097261" y="3264406"/>
            <a:ext cx="1865377" cy="2770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400" b="1" cap="all">
                <a:solidFill>
                  <a:srgbClr val="FFFFFF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118" name="Spotlight Divider"/>
          <p:cNvSpPr/>
          <p:nvPr/>
        </p:nvSpPr>
        <p:spPr>
          <a:xfrm>
            <a:off x="10801350" y="3090671"/>
            <a:ext cx="457200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9" name="Spotlight Image"/>
          <p:cNvSpPr>
            <a:spLocks noGrp="1"/>
          </p:cNvSpPr>
          <p:nvPr>
            <p:ph type="pic" sz="quarter" idx="22"/>
          </p:nvPr>
        </p:nvSpPr>
        <p:spPr>
          <a:xfrm>
            <a:off x="10572750" y="2057400"/>
            <a:ext cx="914400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457085" y="6145229"/>
            <a:ext cx="182217" cy="17281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21" name="Subtitle"/>
          <p:cNvSpPr>
            <a:spLocks noGrp="1"/>
          </p:cNvSpPr>
          <p:nvPr>
            <p:ph type="body" sz="quarter" idx="23" hasCustomPrompt="1"/>
          </p:nvPr>
        </p:nvSpPr>
        <p:spPr>
          <a:xfrm>
            <a:off x="723900" y="1485902"/>
            <a:ext cx="8915401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12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1" y="685801"/>
            <a:ext cx="8915401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, Sidebar w/Spotlight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idebar"/>
          <p:cNvSpPr/>
          <p:nvPr/>
        </p:nvSpPr>
        <p:spPr>
          <a:xfrm>
            <a:off x="9867899" y="0"/>
            <a:ext cx="2324101" cy="6858000"/>
          </a:xfrm>
          <a:prstGeom prst="rect">
            <a:avLst/>
          </a:prstGeom>
          <a:solidFill>
            <a:srgbClr val="5E000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0097261" y="5146176"/>
            <a:ext cx="1865375" cy="148322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1pPr>
            <a:lvl2pPr marL="0" indent="457189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2pPr>
            <a:lvl3pPr marL="0" indent="914378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3pPr>
            <a:lvl4pPr marL="0" indent="1371565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4pPr>
            <a:lvl5pPr marL="0" indent="1828754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5pPr>
          </a:lstStyle>
          <a:p>
            <a:r>
              <a:t>Caption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1" name="Spotlight Heading 2"/>
          <p:cNvSpPr>
            <a:spLocks noGrp="1"/>
          </p:cNvSpPr>
          <p:nvPr>
            <p:ph type="body" sz="quarter" idx="21" hasCustomPrompt="1"/>
          </p:nvPr>
        </p:nvSpPr>
        <p:spPr>
          <a:xfrm>
            <a:off x="10097261" y="4750308"/>
            <a:ext cx="1865374" cy="2770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400" b="1" cap="all">
                <a:solidFill>
                  <a:srgbClr val="FFFFFF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132" name="Spotlight Divider 2"/>
          <p:cNvSpPr/>
          <p:nvPr/>
        </p:nvSpPr>
        <p:spPr>
          <a:xfrm>
            <a:off x="10801349" y="4576571"/>
            <a:ext cx="457201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3" name="Spotlight Image 2"/>
          <p:cNvSpPr>
            <a:spLocks noGrp="1"/>
          </p:cNvSpPr>
          <p:nvPr>
            <p:ph type="pic" sz="quarter" idx="22"/>
          </p:nvPr>
        </p:nvSpPr>
        <p:spPr>
          <a:xfrm>
            <a:off x="10572749" y="3543300"/>
            <a:ext cx="914401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4" name="Spotlight Caption 1"/>
          <p:cNvSpPr>
            <a:spLocks noGrp="1"/>
          </p:cNvSpPr>
          <p:nvPr>
            <p:ph type="body" sz="quarter" idx="23" hasCustomPrompt="1"/>
          </p:nvPr>
        </p:nvSpPr>
        <p:spPr>
          <a:xfrm>
            <a:off x="10097261" y="1827189"/>
            <a:ext cx="1865377" cy="148065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1pPr>
          </a:lstStyle>
          <a:p>
            <a:r>
              <a:t>Caption</a:t>
            </a:r>
          </a:p>
        </p:txBody>
      </p:sp>
      <p:sp>
        <p:nvSpPr>
          <p:cNvPr id="135" name="Spotlight Heading 1"/>
          <p:cNvSpPr>
            <a:spLocks noGrp="1"/>
          </p:cNvSpPr>
          <p:nvPr>
            <p:ph type="body" sz="quarter" idx="24" hasCustomPrompt="1"/>
          </p:nvPr>
        </p:nvSpPr>
        <p:spPr>
          <a:xfrm>
            <a:off x="10097261" y="1431319"/>
            <a:ext cx="1865377" cy="2770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400" b="1" cap="all">
                <a:solidFill>
                  <a:srgbClr val="FFFFFF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136" name="Spotlight Divider 1"/>
          <p:cNvSpPr/>
          <p:nvPr/>
        </p:nvSpPr>
        <p:spPr>
          <a:xfrm>
            <a:off x="10801349" y="1261872"/>
            <a:ext cx="457201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7" name="Spotlight Image 1"/>
          <p:cNvSpPr>
            <a:spLocks noGrp="1"/>
          </p:cNvSpPr>
          <p:nvPr>
            <p:ph type="pic" sz="quarter" idx="25"/>
          </p:nvPr>
        </p:nvSpPr>
        <p:spPr>
          <a:xfrm>
            <a:off x="10572749" y="228600"/>
            <a:ext cx="914401" cy="914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457085" y="6145229"/>
            <a:ext cx="182217" cy="17281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39" name="Subtitle"/>
          <p:cNvSpPr>
            <a:spLocks noGrp="1"/>
          </p:cNvSpPr>
          <p:nvPr>
            <p:ph type="body" sz="quarter" idx="26" hasCustomPrompt="1"/>
          </p:nvPr>
        </p:nvSpPr>
        <p:spPr>
          <a:xfrm>
            <a:off x="723900" y="1485902"/>
            <a:ext cx="89154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14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1" y="685801"/>
            <a:ext cx="8915401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, Sidebar w/Fea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idebar"/>
          <p:cNvSpPr/>
          <p:nvPr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rgbClr val="5E000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0097261" y="3541407"/>
            <a:ext cx="1865378" cy="217359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1pPr>
            <a:lvl2pPr marL="0" indent="457189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2pPr>
            <a:lvl3pPr marL="0" indent="914378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3pPr>
            <a:lvl4pPr marL="0" indent="1371565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4pPr>
            <a:lvl5pPr marL="0" indent="1828754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5pPr>
          </a:lstStyle>
          <a:p>
            <a:r>
              <a:t>Caption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9" name="Feature Heading"/>
          <p:cNvSpPr>
            <a:spLocks noGrp="1"/>
          </p:cNvSpPr>
          <p:nvPr>
            <p:ph type="body" sz="quarter" idx="21" hasCustomPrompt="1"/>
          </p:nvPr>
        </p:nvSpPr>
        <p:spPr>
          <a:xfrm>
            <a:off x="10097261" y="3145537"/>
            <a:ext cx="1865377" cy="2770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400" b="1" cap="all">
                <a:solidFill>
                  <a:srgbClr val="FFFFFF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150" name="Feature Divider"/>
          <p:cNvSpPr/>
          <p:nvPr/>
        </p:nvSpPr>
        <p:spPr>
          <a:xfrm>
            <a:off x="10097261" y="2971800"/>
            <a:ext cx="1865377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1" name="Feature Image"/>
          <p:cNvSpPr>
            <a:spLocks noGrp="1"/>
          </p:cNvSpPr>
          <p:nvPr>
            <p:ph type="pic" sz="quarter" idx="22"/>
          </p:nvPr>
        </p:nvSpPr>
        <p:spPr>
          <a:xfrm>
            <a:off x="10572750" y="2057400"/>
            <a:ext cx="914400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457083" y="6145229"/>
            <a:ext cx="182216" cy="17281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53" name="Subtitle"/>
          <p:cNvSpPr>
            <a:spLocks noGrp="1"/>
          </p:cNvSpPr>
          <p:nvPr>
            <p:ph type="body" sz="quarter" idx="23" hasCustomPrompt="1"/>
          </p:nvPr>
        </p:nvSpPr>
        <p:spPr>
          <a:xfrm>
            <a:off x="723899" y="1485902"/>
            <a:ext cx="8915401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15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1"/>
            <a:ext cx="8915400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, Sidebar w/Feature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idebar"/>
          <p:cNvSpPr/>
          <p:nvPr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rgbClr val="5E000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0097261" y="5033771"/>
            <a:ext cx="1865378" cy="159562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1pPr>
            <a:lvl2pPr marL="0" indent="457189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2pPr>
            <a:lvl3pPr marL="0" indent="914378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3pPr>
            <a:lvl4pPr marL="0" indent="1371565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4pPr>
            <a:lvl5pPr marL="0" indent="1828754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5pPr>
          </a:lstStyle>
          <a:p>
            <a:r>
              <a:t>Caption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63" name="Feature Heading 2"/>
          <p:cNvSpPr>
            <a:spLocks noGrp="1"/>
          </p:cNvSpPr>
          <p:nvPr>
            <p:ph type="body" sz="quarter" idx="21" hasCustomPrompt="1"/>
          </p:nvPr>
        </p:nvSpPr>
        <p:spPr>
          <a:xfrm>
            <a:off x="10097261" y="4636008"/>
            <a:ext cx="1865377" cy="27432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400" b="1" cap="all">
                <a:solidFill>
                  <a:srgbClr val="FFFFFF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164" name="Feature Divider 2"/>
          <p:cNvSpPr/>
          <p:nvPr/>
        </p:nvSpPr>
        <p:spPr>
          <a:xfrm>
            <a:off x="10097261" y="4457700"/>
            <a:ext cx="1865377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5" name="Feature Image 2"/>
          <p:cNvSpPr>
            <a:spLocks noGrp="1"/>
          </p:cNvSpPr>
          <p:nvPr>
            <p:ph type="pic" sz="quarter" idx="22"/>
          </p:nvPr>
        </p:nvSpPr>
        <p:spPr>
          <a:xfrm>
            <a:off x="10572750" y="3543300"/>
            <a:ext cx="914400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6" name="Feature Caption 1"/>
          <p:cNvSpPr>
            <a:spLocks noGrp="1"/>
          </p:cNvSpPr>
          <p:nvPr>
            <p:ph type="body" sz="quarter" idx="23" hasCustomPrompt="1"/>
          </p:nvPr>
        </p:nvSpPr>
        <p:spPr>
          <a:xfrm>
            <a:off x="10097261" y="1712679"/>
            <a:ext cx="1865377" cy="160202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1pPr>
          </a:lstStyle>
          <a:p>
            <a:r>
              <a:t>Caption</a:t>
            </a:r>
          </a:p>
        </p:txBody>
      </p:sp>
      <p:sp>
        <p:nvSpPr>
          <p:cNvPr id="167" name="Feature Heading 1"/>
          <p:cNvSpPr>
            <a:spLocks noGrp="1"/>
          </p:cNvSpPr>
          <p:nvPr>
            <p:ph type="body" sz="quarter" idx="24" hasCustomPrompt="1"/>
          </p:nvPr>
        </p:nvSpPr>
        <p:spPr>
          <a:xfrm>
            <a:off x="10097261" y="1321307"/>
            <a:ext cx="1865377" cy="27432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400" b="1" cap="all">
                <a:solidFill>
                  <a:srgbClr val="FFFFFF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168" name="Feature Divider 1"/>
          <p:cNvSpPr/>
          <p:nvPr/>
        </p:nvSpPr>
        <p:spPr>
          <a:xfrm>
            <a:off x="10097261" y="1143000"/>
            <a:ext cx="1865377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9" name="Feature Image 1"/>
          <p:cNvSpPr>
            <a:spLocks noGrp="1"/>
          </p:cNvSpPr>
          <p:nvPr>
            <p:ph type="pic" sz="quarter" idx="25"/>
          </p:nvPr>
        </p:nvSpPr>
        <p:spPr>
          <a:xfrm>
            <a:off x="10572750" y="228600"/>
            <a:ext cx="914400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7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457085" y="6145229"/>
            <a:ext cx="182217" cy="17281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71" name="Subtitle"/>
          <p:cNvSpPr>
            <a:spLocks noGrp="1"/>
          </p:cNvSpPr>
          <p:nvPr>
            <p:ph type="body" sz="quarter" idx="26" hasCustomPrompt="1"/>
          </p:nvPr>
        </p:nvSpPr>
        <p:spPr>
          <a:xfrm>
            <a:off x="723899" y="1485902"/>
            <a:ext cx="891464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17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8915403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, Sidebar w/Image, 1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idebar"/>
          <p:cNvSpPr/>
          <p:nvPr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rgbClr val="5E000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0" name="Feature Image 1"/>
          <p:cNvSpPr>
            <a:spLocks noGrp="1"/>
          </p:cNvSpPr>
          <p:nvPr>
            <p:ph type="pic" sz="quarter" idx="21"/>
          </p:nvPr>
        </p:nvSpPr>
        <p:spPr>
          <a:xfrm>
            <a:off x="10115550" y="2514600"/>
            <a:ext cx="1828800" cy="1828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8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457085" y="6145229"/>
            <a:ext cx="182217" cy="17281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8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723901" y="2057400"/>
            <a:ext cx="8915401" cy="3657600"/>
          </a:xfrm>
          <a:prstGeom prst="rect">
            <a:avLst/>
          </a:prstGeom>
        </p:spPr>
        <p:txBody>
          <a:bodyPr/>
          <a:lstStyle/>
          <a:p>
            <a:r>
              <a:t>Click to edit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83" name="Subtitle"/>
          <p:cNvSpPr>
            <a:spLocks noGrp="1"/>
          </p:cNvSpPr>
          <p:nvPr>
            <p:ph type="body" sz="quarter" idx="22" hasCustomPrompt="1"/>
          </p:nvPr>
        </p:nvSpPr>
        <p:spPr>
          <a:xfrm>
            <a:off x="723899" y="1485902"/>
            <a:ext cx="891464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18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8915403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, Sidebar w/Image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idebar"/>
          <p:cNvSpPr/>
          <p:nvPr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rgbClr val="5E000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2" name="Feature Image 1"/>
          <p:cNvSpPr>
            <a:spLocks noGrp="1"/>
          </p:cNvSpPr>
          <p:nvPr>
            <p:ph type="pic" sz="quarter" idx="21"/>
          </p:nvPr>
        </p:nvSpPr>
        <p:spPr>
          <a:xfrm>
            <a:off x="10115550" y="1485900"/>
            <a:ext cx="1828800" cy="1828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9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457085" y="6145229"/>
            <a:ext cx="182217" cy="17281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94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723901" y="2057400"/>
            <a:ext cx="8915401" cy="3657600"/>
          </a:xfrm>
          <a:prstGeom prst="rect">
            <a:avLst/>
          </a:prstGeom>
        </p:spPr>
        <p:txBody>
          <a:bodyPr/>
          <a:lstStyle/>
          <a:p>
            <a:r>
              <a:t>Click to edit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95" name="Subtitle"/>
          <p:cNvSpPr>
            <a:spLocks noGrp="1"/>
          </p:cNvSpPr>
          <p:nvPr>
            <p:ph type="body" sz="quarter" idx="22" hasCustomPrompt="1"/>
          </p:nvPr>
        </p:nvSpPr>
        <p:spPr>
          <a:xfrm>
            <a:off x="723899" y="1485902"/>
            <a:ext cx="891464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196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8915403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97" name="Feature Image 1"/>
          <p:cNvSpPr>
            <a:spLocks noGrp="1"/>
          </p:cNvSpPr>
          <p:nvPr>
            <p:ph type="pic" sz="quarter" idx="23"/>
          </p:nvPr>
        </p:nvSpPr>
        <p:spPr>
          <a:xfrm>
            <a:off x="10115550" y="3539516"/>
            <a:ext cx="1828800" cy="18288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, Sidebar w/Image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idebar"/>
          <p:cNvSpPr/>
          <p:nvPr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rgbClr val="5E000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5" name="Feature Image 2"/>
          <p:cNvSpPr>
            <a:spLocks noGrp="1"/>
          </p:cNvSpPr>
          <p:nvPr>
            <p:ph type="pic" sz="quarter" idx="21"/>
          </p:nvPr>
        </p:nvSpPr>
        <p:spPr>
          <a:xfrm>
            <a:off x="10108232" y="2514600"/>
            <a:ext cx="1828801" cy="1828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06" name="Feature Image 1"/>
          <p:cNvSpPr>
            <a:spLocks noGrp="1"/>
          </p:cNvSpPr>
          <p:nvPr>
            <p:ph type="pic" sz="quarter" idx="22"/>
          </p:nvPr>
        </p:nvSpPr>
        <p:spPr>
          <a:xfrm>
            <a:off x="10115550" y="457200"/>
            <a:ext cx="1828800" cy="1828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0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457085" y="6145229"/>
            <a:ext cx="182217" cy="17281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0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723901" y="2057400"/>
            <a:ext cx="8915401" cy="3657600"/>
          </a:xfrm>
          <a:prstGeom prst="rect">
            <a:avLst/>
          </a:prstGeom>
        </p:spPr>
        <p:txBody>
          <a:bodyPr/>
          <a:lstStyle/>
          <a:p>
            <a:r>
              <a:t>Click to edit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09" name="Subtitle"/>
          <p:cNvSpPr>
            <a:spLocks noGrp="1"/>
          </p:cNvSpPr>
          <p:nvPr>
            <p:ph type="body" sz="quarter" idx="23" hasCustomPrompt="1"/>
          </p:nvPr>
        </p:nvSpPr>
        <p:spPr>
          <a:xfrm>
            <a:off x="723899" y="1485902"/>
            <a:ext cx="891464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21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8915403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211" name="Feature Image 2"/>
          <p:cNvSpPr>
            <a:spLocks noGrp="1"/>
          </p:cNvSpPr>
          <p:nvPr>
            <p:ph type="pic" sz="quarter" idx="24"/>
          </p:nvPr>
        </p:nvSpPr>
        <p:spPr>
          <a:xfrm>
            <a:off x="10108232" y="4572000"/>
            <a:ext cx="1828801" cy="1828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, Sidebar w/Ca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idebar"/>
          <p:cNvSpPr/>
          <p:nvPr/>
        </p:nvSpPr>
        <p:spPr>
          <a:xfrm>
            <a:off x="9867900" y="0"/>
            <a:ext cx="2324100" cy="6858000"/>
          </a:xfrm>
          <a:prstGeom prst="rect">
            <a:avLst/>
          </a:prstGeom>
          <a:solidFill>
            <a:srgbClr val="5E000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Callout Icon"/>
          <p:cNvSpPr>
            <a:spLocks noGrp="1"/>
          </p:cNvSpPr>
          <p:nvPr>
            <p:ph type="pic" sz="quarter" idx="21"/>
          </p:nvPr>
        </p:nvSpPr>
        <p:spPr>
          <a:xfrm>
            <a:off x="10096500" y="5257800"/>
            <a:ext cx="457200" cy="4572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0097261" y="2565451"/>
            <a:ext cx="1865378" cy="245059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800" cap="all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marL="471487" indent="-128587">
              <a:lnSpc>
                <a:spcPct val="100000"/>
              </a:lnSpc>
              <a:spcBef>
                <a:spcPts val="0"/>
              </a:spcBef>
              <a:buFontTx/>
              <a:defRPr sz="1800" cap="all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2pPr>
            <a:lvl3pPr marL="840105" indent="-154305">
              <a:lnSpc>
                <a:spcPct val="100000"/>
              </a:lnSpc>
              <a:spcBef>
                <a:spcPts val="0"/>
              </a:spcBef>
              <a:buFontTx/>
              <a:defRPr sz="1800" cap="all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3pPr>
            <a:lvl4pPr marL="1200150" indent="-171450">
              <a:lnSpc>
                <a:spcPct val="100000"/>
              </a:lnSpc>
              <a:spcBef>
                <a:spcPts val="0"/>
              </a:spcBef>
              <a:buFontTx/>
              <a:defRPr sz="1800" cap="all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4pPr>
            <a:lvl5pPr marL="1543050" indent="-171450">
              <a:lnSpc>
                <a:spcPct val="100000"/>
              </a:lnSpc>
              <a:spcBef>
                <a:spcPts val="0"/>
              </a:spcBef>
              <a:buFontTx/>
              <a:defRPr sz="1800" cap="all">
                <a:solidFill>
                  <a:srgbClr val="FFFFFF"/>
                </a:solidFill>
                <a:latin typeface="Impact"/>
                <a:ea typeface="Impact"/>
                <a:cs typeface="Impact"/>
                <a:sym typeface="Impact"/>
              </a:defRPr>
            </a:lvl5pPr>
          </a:lstStyle>
          <a:p>
            <a:r>
              <a:t>Caption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21" name="Callout Heading"/>
          <p:cNvSpPr>
            <a:spLocks noGrp="1"/>
          </p:cNvSpPr>
          <p:nvPr>
            <p:ph type="body" sz="quarter" idx="22" hasCustomPrompt="1"/>
          </p:nvPr>
        </p:nvSpPr>
        <p:spPr>
          <a:xfrm>
            <a:off x="10097261" y="2231135"/>
            <a:ext cx="1865377" cy="21544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400" b="1" cap="all">
                <a:solidFill>
                  <a:srgbClr val="FFFFFF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222" name="Callout Divider"/>
          <p:cNvSpPr/>
          <p:nvPr/>
        </p:nvSpPr>
        <p:spPr>
          <a:xfrm>
            <a:off x="10096500" y="2057400"/>
            <a:ext cx="457200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457083" y="6145229"/>
            <a:ext cx="182216" cy="172816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24" name="Subtitle"/>
          <p:cNvSpPr>
            <a:spLocks noGrp="1"/>
          </p:cNvSpPr>
          <p:nvPr>
            <p:ph type="body" sz="quarter" idx="23" hasCustomPrompt="1"/>
          </p:nvPr>
        </p:nvSpPr>
        <p:spPr>
          <a:xfrm>
            <a:off x="723899" y="1485902"/>
            <a:ext cx="8915401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225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1" y="685801"/>
            <a:ext cx="8915399" cy="685803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,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Image"/>
          <p:cNvSpPr>
            <a:spLocks noGrp="1"/>
          </p:cNvSpPr>
          <p:nvPr>
            <p:ph type="pic" idx="21"/>
          </p:nvPr>
        </p:nvSpPr>
        <p:spPr>
          <a:xfrm>
            <a:off x="7124700" y="0"/>
            <a:ext cx="5067300" cy="68580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723901" y="2057400"/>
            <a:ext cx="6172199" cy="3657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4" name="Subtitle"/>
          <p:cNvSpPr>
            <a:spLocks noGrp="1"/>
          </p:cNvSpPr>
          <p:nvPr>
            <p:ph type="body" sz="quarter" idx="22" hasCustomPrompt="1"/>
          </p:nvPr>
        </p:nvSpPr>
        <p:spPr>
          <a:xfrm>
            <a:off x="723900" y="1485902"/>
            <a:ext cx="61722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235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1" y="689319"/>
            <a:ext cx="6172201" cy="682283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2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, Full Image, Sidebar w/Spot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idebar"/>
          <p:cNvSpPr/>
          <p:nvPr/>
        </p:nvSpPr>
        <p:spPr>
          <a:xfrm>
            <a:off x="9867899" y="0"/>
            <a:ext cx="2324102" cy="6858000"/>
          </a:xfrm>
          <a:prstGeom prst="rect">
            <a:avLst/>
          </a:prstGeom>
          <a:solidFill>
            <a:srgbClr val="5E0009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0097261" y="3660285"/>
            <a:ext cx="1865377" cy="205471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1pPr>
            <a:lvl2pPr marL="0" indent="457189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2pPr>
            <a:lvl3pPr marL="0" indent="914378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3pPr>
            <a:lvl4pPr marL="0" indent="1371565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4pPr>
            <a:lvl5pPr marL="0" indent="1828754" algn="ctr">
              <a:lnSpc>
                <a:spcPct val="100000"/>
              </a:lnSpc>
              <a:buSzTx/>
              <a:buFontTx/>
              <a:buNone/>
              <a:defRPr sz="1400">
                <a:solidFill>
                  <a:srgbClr val="FFFFFF"/>
                </a:solidFill>
              </a:defRPr>
            </a:lvl5pPr>
          </a:lstStyle>
          <a:p>
            <a:r>
              <a:t>Caption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5" name="Spotlight Heading"/>
          <p:cNvSpPr>
            <a:spLocks noGrp="1"/>
          </p:cNvSpPr>
          <p:nvPr>
            <p:ph type="body" sz="quarter" idx="21" hasCustomPrompt="1"/>
          </p:nvPr>
        </p:nvSpPr>
        <p:spPr>
          <a:xfrm>
            <a:off x="10097261" y="3264413"/>
            <a:ext cx="1865377" cy="27700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400" b="1" cap="all">
                <a:solidFill>
                  <a:srgbClr val="FFFFFF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246" name="Spotlight Divider"/>
          <p:cNvSpPr/>
          <p:nvPr/>
        </p:nvSpPr>
        <p:spPr>
          <a:xfrm>
            <a:off x="10801349" y="3090673"/>
            <a:ext cx="457201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Spotlight Image"/>
          <p:cNvSpPr>
            <a:spLocks noGrp="1"/>
          </p:cNvSpPr>
          <p:nvPr>
            <p:ph type="pic" sz="quarter" idx="22"/>
          </p:nvPr>
        </p:nvSpPr>
        <p:spPr>
          <a:xfrm>
            <a:off x="10572749" y="2057400"/>
            <a:ext cx="914401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8" name="Image"/>
          <p:cNvSpPr>
            <a:spLocks noGrp="1"/>
          </p:cNvSpPr>
          <p:nvPr>
            <p:ph type="pic" sz="half" idx="23"/>
          </p:nvPr>
        </p:nvSpPr>
        <p:spPr>
          <a:xfrm>
            <a:off x="5295901" y="0"/>
            <a:ext cx="4571999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9" name="Subtitle"/>
          <p:cNvSpPr>
            <a:spLocks noGrp="1"/>
          </p:cNvSpPr>
          <p:nvPr>
            <p:ph type="body" sz="quarter" idx="24" hasCustomPrompt="1"/>
          </p:nvPr>
        </p:nvSpPr>
        <p:spPr>
          <a:xfrm>
            <a:off x="723899" y="1485902"/>
            <a:ext cx="4342641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25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9319"/>
            <a:ext cx="4343400" cy="682283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25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eature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5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210301" y="4152212"/>
            <a:ext cx="5257801" cy="156278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  <a:lvl2pPr marL="0" indent="457189">
              <a:lnSpc>
                <a:spcPct val="100000"/>
              </a:lnSpc>
              <a:buSzTx/>
              <a:buFontTx/>
              <a:buNone/>
              <a:defRPr sz="2000"/>
            </a:lvl2pPr>
            <a:lvl3pPr marL="0" indent="914378">
              <a:lnSpc>
                <a:spcPct val="100000"/>
              </a:lnSpc>
              <a:buSzTx/>
              <a:buFontTx/>
              <a:buNone/>
              <a:defRPr sz="2000"/>
            </a:lvl3pPr>
            <a:lvl4pPr marL="0" indent="1371565">
              <a:lnSpc>
                <a:spcPct val="100000"/>
              </a:lnSpc>
              <a:buSzTx/>
              <a:buFontTx/>
              <a:buNone/>
              <a:defRPr sz="2000"/>
            </a:lvl4pPr>
            <a:lvl5pPr marL="0" indent="1828754">
              <a:lnSpc>
                <a:spcPct val="100000"/>
              </a:lnSpc>
              <a:buSzTx/>
              <a:buFontTx/>
              <a:buNone/>
              <a:defRPr sz="2000"/>
            </a:lvl5pPr>
          </a:lstStyle>
          <a:p>
            <a:r>
              <a:t>Caption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60" name="Heading 2"/>
          <p:cNvSpPr>
            <a:spLocks noGrp="1"/>
          </p:cNvSpPr>
          <p:nvPr>
            <p:ph type="body" sz="quarter" idx="21" hasCustomPrompt="1"/>
          </p:nvPr>
        </p:nvSpPr>
        <p:spPr>
          <a:xfrm>
            <a:off x="6210301" y="3602595"/>
            <a:ext cx="5257801" cy="43088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261" name="Divider 2"/>
          <p:cNvSpPr/>
          <p:nvPr/>
        </p:nvSpPr>
        <p:spPr>
          <a:xfrm>
            <a:off x="6210300" y="3429000"/>
            <a:ext cx="457200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2" name="Caption 1"/>
          <p:cNvSpPr>
            <a:spLocks noGrp="1"/>
          </p:cNvSpPr>
          <p:nvPr>
            <p:ph type="body" sz="quarter" idx="22" hasCustomPrompt="1"/>
          </p:nvPr>
        </p:nvSpPr>
        <p:spPr>
          <a:xfrm>
            <a:off x="723901" y="4152212"/>
            <a:ext cx="5257801" cy="156278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263" name="Heading 1"/>
          <p:cNvSpPr>
            <a:spLocks noGrp="1"/>
          </p:cNvSpPr>
          <p:nvPr>
            <p:ph type="body" sz="quarter" idx="23" hasCustomPrompt="1"/>
          </p:nvPr>
        </p:nvSpPr>
        <p:spPr>
          <a:xfrm>
            <a:off x="723901" y="3602594"/>
            <a:ext cx="5257801" cy="4308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264" name="Divider 1"/>
          <p:cNvSpPr/>
          <p:nvPr/>
        </p:nvSpPr>
        <p:spPr>
          <a:xfrm>
            <a:off x="723900" y="3429000"/>
            <a:ext cx="457200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5" name="Subtitle"/>
          <p:cNvSpPr>
            <a:spLocks noGrp="1"/>
          </p:cNvSpPr>
          <p:nvPr>
            <p:ph type="body" sz="quarter" idx="24" hasCustomPrompt="1"/>
          </p:nvPr>
        </p:nvSpPr>
        <p:spPr>
          <a:xfrm>
            <a:off x="723900" y="1485902"/>
            <a:ext cx="107442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266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10744200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eature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7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039100" y="4134879"/>
            <a:ext cx="3429001" cy="158012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  <a:lvl2pPr marL="0" indent="457189">
              <a:lnSpc>
                <a:spcPct val="100000"/>
              </a:lnSpc>
              <a:buSzTx/>
              <a:buFontTx/>
              <a:buNone/>
              <a:defRPr sz="2000"/>
            </a:lvl2pPr>
            <a:lvl3pPr marL="0" indent="914378">
              <a:lnSpc>
                <a:spcPct val="100000"/>
              </a:lnSpc>
              <a:buSzTx/>
              <a:buFontTx/>
              <a:buNone/>
              <a:defRPr sz="2000"/>
            </a:lvl3pPr>
            <a:lvl4pPr marL="0" indent="1371565">
              <a:lnSpc>
                <a:spcPct val="100000"/>
              </a:lnSpc>
              <a:buSzTx/>
              <a:buFontTx/>
              <a:buNone/>
              <a:defRPr sz="2000"/>
            </a:lvl4pPr>
            <a:lvl5pPr marL="0" indent="1828754">
              <a:lnSpc>
                <a:spcPct val="100000"/>
              </a:lnSpc>
              <a:buSzTx/>
              <a:buFontTx/>
              <a:buNone/>
              <a:defRPr sz="2000"/>
            </a:lvl5pPr>
          </a:lstStyle>
          <a:p>
            <a:r>
              <a:t>Caption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75" name="Heading 3"/>
          <p:cNvSpPr>
            <a:spLocks noGrp="1"/>
          </p:cNvSpPr>
          <p:nvPr>
            <p:ph type="body" sz="quarter" idx="21" hasCustomPrompt="1"/>
          </p:nvPr>
        </p:nvSpPr>
        <p:spPr>
          <a:xfrm>
            <a:off x="8039100" y="3594696"/>
            <a:ext cx="3429001" cy="4308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276" name="Divider 3"/>
          <p:cNvSpPr/>
          <p:nvPr/>
        </p:nvSpPr>
        <p:spPr>
          <a:xfrm>
            <a:off x="8039100" y="3430534"/>
            <a:ext cx="457200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7" name="Caption 2"/>
          <p:cNvSpPr>
            <a:spLocks noGrp="1"/>
          </p:cNvSpPr>
          <p:nvPr>
            <p:ph type="body" sz="quarter" idx="22" hasCustomPrompt="1"/>
          </p:nvPr>
        </p:nvSpPr>
        <p:spPr>
          <a:xfrm>
            <a:off x="4381501" y="4134879"/>
            <a:ext cx="3429001" cy="15801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278" name="Heading 2"/>
          <p:cNvSpPr>
            <a:spLocks noGrp="1"/>
          </p:cNvSpPr>
          <p:nvPr>
            <p:ph type="body" sz="quarter" idx="23" hasCustomPrompt="1"/>
          </p:nvPr>
        </p:nvSpPr>
        <p:spPr>
          <a:xfrm>
            <a:off x="4381501" y="3594696"/>
            <a:ext cx="3429001" cy="4308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279" name="Divider 2"/>
          <p:cNvSpPr/>
          <p:nvPr/>
        </p:nvSpPr>
        <p:spPr>
          <a:xfrm>
            <a:off x="4381500" y="3430534"/>
            <a:ext cx="457200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0" name="Caption 1"/>
          <p:cNvSpPr>
            <a:spLocks noGrp="1"/>
          </p:cNvSpPr>
          <p:nvPr>
            <p:ph type="body" sz="quarter" idx="24" hasCustomPrompt="1"/>
          </p:nvPr>
        </p:nvSpPr>
        <p:spPr>
          <a:xfrm>
            <a:off x="723900" y="4134879"/>
            <a:ext cx="3429000" cy="158012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281" name="Heading 1"/>
          <p:cNvSpPr>
            <a:spLocks noGrp="1"/>
          </p:cNvSpPr>
          <p:nvPr>
            <p:ph type="body" sz="quarter" idx="25" hasCustomPrompt="1"/>
          </p:nvPr>
        </p:nvSpPr>
        <p:spPr>
          <a:xfrm>
            <a:off x="723901" y="3594696"/>
            <a:ext cx="3429001" cy="4308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282" name="Divider 1"/>
          <p:cNvSpPr/>
          <p:nvPr/>
        </p:nvSpPr>
        <p:spPr>
          <a:xfrm>
            <a:off x="723900" y="3430534"/>
            <a:ext cx="457200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3" name="Subtitle"/>
          <p:cNvSpPr>
            <a:spLocks noGrp="1"/>
          </p:cNvSpPr>
          <p:nvPr>
            <p:ph type="body" sz="quarter" idx="26" hasCustomPrompt="1"/>
          </p:nvPr>
        </p:nvSpPr>
        <p:spPr>
          <a:xfrm>
            <a:off x="723900" y="1485902"/>
            <a:ext cx="107442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28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10744200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eature,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9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953500" y="4011091"/>
            <a:ext cx="2514601" cy="17039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  <a:lvl2pPr marL="0" indent="457189">
              <a:lnSpc>
                <a:spcPct val="100000"/>
              </a:lnSpc>
              <a:buSzTx/>
              <a:buFontTx/>
              <a:buNone/>
              <a:defRPr sz="2000"/>
            </a:lvl2pPr>
            <a:lvl3pPr marL="0" indent="914378">
              <a:lnSpc>
                <a:spcPct val="100000"/>
              </a:lnSpc>
              <a:buSzTx/>
              <a:buFontTx/>
              <a:buNone/>
              <a:defRPr sz="2000"/>
            </a:lvl3pPr>
            <a:lvl4pPr marL="0" indent="1371565">
              <a:lnSpc>
                <a:spcPct val="100000"/>
              </a:lnSpc>
              <a:buSzTx/>
              <a:buFontTx/>
              <a:buNone/>
              <a:defRPr sz="2000"/>
            </a:lvl4pPr>
            <a:lvl5pPr marL="0" indent="1828754">
              <a:lnSpc>
                <a:spcPct val="100000"/>
              </a:lnSpc>
              <a:buSzTx/>
              <a:buFontTx/>
              <a:buNone/>
              <a:defRPr sz="2000"/>
            </a:lvl5pPr>
          </a:lstStyle>
          <a:p>
            <a:r>
              <a:t>Caption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93" name="Heading 4"/>
          <p:cNvSpPr>
            <a:spLocks noGrp="1"/>
          </p:cNvSpPr>
          <p:nvPr>
            <p:ph type="body" sz="quarter" idx="21" hasCustomPrompt="1"/>
          </p:nvPr>
        </p:nvSpPr>
        <p:spPr>
          <a:xfrm>
            <a:off x="8953500" y="3593589"/>
            <a:ext cx="2514601" cy="30777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294" name="Divider 4"/>
          <p:cNvSpPr/>
          <p:nvPr/>
        </p:nvSpPr>
        <p:spPr>
          <a:xfrm>
            <a:off x="8953500" y="3429000"/>
            <a:ext cx="457200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5" name="Caption 3"/>
          <p:cNvSpPr>
            <a:spLocks noGrp="1"/>
          </p:cNvSpPr>
          <p:nvPr>
            <p:ph type="body" sz="quarter" idx="22" hasCustomPrompt="1"/>
          </p:nvPr>
        </p:nvSpPr>
        <p:spPr>
          <a:xfrm>
            <a:off x="6210301" y="4011091"/>
            <a:ext cx="2514601" cy="17039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296" name="Heading 3"/>
          <p:cNvSpPr>
            <a:spLocks noGrp="1"/>
          </p:cNvSpPr>
          <p:nvPr>
            <p:ph type="body" sz="quarter" idx="23" hasCustomPrompt="1"/>
          </p:nvPr>
        </p:nvSpPr>
        <p:spPr>
          <a:xfrm>
            <a:off x="6210301" y="3593589"/>
            <a:ext cx="2514601" cy="30777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297" name="Divider 3"/>
          <p:cNvSpPr/>
          <p:nvPr/>
        </p:nvSpPr>
        <p:spPr>
          <a:xfrm>
            <a:off x="6210300" y="3429000"/>
            <a:ext cx="457200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8" name="Caption 2"/>
          <p:cNvSpPr>
            <a:spLocks noGrp="1"/>
          </p:cNvSpPr>
          <p:nvPr>
            <p:ph type="body" sz="quarter" idx="24" hasCustomPrompt="1"/>
          </p:nvPr>
        </p:nvSpPr>
        <p:spPr>
          <a:xfrm>
            <a:off x="3467101" y="4011091"/>
            <a:ext cx="2514601" cy="17039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299" name="Heading 2"/>
          <p:cNvSpPr>
            <a:spLocks noGrp="1"/>
          </p:cNvSpPr>
          <p:nvPr>
            <p:ph type="body" sz="quarter" idx="25" hasCustomPrompt="1"/>
          </p:nvPr>
        </p:nvSpPr>
        <p:spPr>
          <a:xfrm>
            <a:off x="3467101" y="3593589"/>
            <a:ext cx="2514601" cy="30777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300" name="Divider 2"/>
          <p:cNvSpPr/>
          <p:nvPr/>
        </p:nvSpPr>
        <p:spPr>
          <a:xfrm>
            <a:off x="3467100" y="3429000"/>
            <a:ext cx="457200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1" name="Caption 1"/>
          <p:cNvSpPr>
            <a:spLocks noGrp="1"/>
          </p:cNvSpPr>
          <p:nvPr>
            <p:ph type="body" sz="quarter" idx="26" hasCustomPrompt="1"/>
          </p:nvPr>
        </p:nvSpPr>
        <p:spPr>
          <a:xfrm>
            <a:off x="723901" y="4011091"/>
            <a:ext cx="2514601" cy="170391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302" name="Heading 1"/>
          <p:cNvSpPr>
            <a:spLocks noGrp="1"/>
          </p:cNvSpPr>
          <p:nvPr>
            <p:ph type="body" sz="quarter" idx="27" hasCustomPrompt="1"/>
          </p:nvPr>
        </p:nvSpPr>
        <p:spPr>
          <a:xfrm>
            <a:off x="723901" y="3593589"/>
            <a:ext cx="2514601" cy="30777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303" name="Divider 1"/>
          <p:cNvSpPr/>
          <p:nvPr/>
        </p:nvSpPr>
        <p:spPr>
          <a:xfrm>
            <a:off x="723900" y="3429000"/>
            <a:ext cx="457200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4" name="Subtitle"/>
          <p:cNvSpPr>
            <a:spLocks noGrp="1"/>
          </p:cNvSpPr>
          <p:nvPr>
            <p:ph type="body" sz="quarter" idx="28" hasCustomPrompt="1"/>
          </p:nvPr>
        </p:nvSpPr>
        <p:spPr>
          <a:xfrm>
            <a:off x="723900" y="1485902"/>
            <a:ext cx="107442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305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10744200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eature, 4 Blocks,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210298" y="4706754"/>
            <a:ext cx="5257802" cy="100824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  <a:lvl2pPr marL="0" indent="457189">
              <a:lnSpc>
                <a:spcPct val="100000"/>
              </a:lnSpc>
              <a:buSzTx/>
              <a:buFontTx/>
              <a:buNone/>
              <a:defRPr sz="2000"/>
            </a:lvl2pPr>
            <a:lvl3pPr marL="0" indent="914378">
              <a:lnSpc>
                <a:spcPct val="100000"/>
              </a:lnSpc>
              <a:buSzTx/>
              <a:buFontTx/>
              <a:buNone/>
              <a:defRPr sz="2000"/>
            </a:lvl3pPr>
            <a:lvl4pPr marL="0" indent="1371565">
              <a:lnSpc>
                <a:spcPct val="100000"/>
              </a:lnSpc>
              <a:buSzTx/>
              <a:buFontTx/>
              <a:buNone/>
              <a:defRPr sz="2000"/>
            </a:lvl4pPr>
            <a:lvl5pPr marL="0" indent="1828754">
              <a:lnSpc>
                <a:spcPct val="100000"/>
              </a:lnSpc>
              <a:buSzTx/>
              <a:buFontTx/>
              <a:buNone/>
              <a:defRPr sz="2000"/>
            </a:lvl5pPr>
          </a:lstStyle>
          <a:p>
            <a:r>
              <a:t>Caption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14" name="Heading 4"/>
          <p:cNvSpPr>
            <a:spLocks noGrp="1"/>
          </p:cNvSpPr>
          <p:nvPr>
            <p:ph type="body" sz="quarter" idx="21" hasCustomPrompt="1"/>
          </p:nvPr>
        </p:nvSpPr>
        <p:spPr>
          <a:xfrm>
            <a:off x="6210298" y="4165615"/>
            <a:ext cx="5257803" cy="4308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315" name="Divider 4"/>
          <p:cNvSpPr/>
          <p:nvPr/>
        </p:nvSpPr>
        <p:spPr>
          <a:xfrm>
            <a:off x="6210298" y="4000500"/>
            <a:ext cx="457201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6" name="Caption 3"/>
          <p:cNvSpPr>
            <a:spLocks noGrp="1"/>
          </p:cNvSpPr>
          <p:nvPr>
            <p:ph type="body" sz="quarter" idx="22" hasCustomPrompt="1"/>
          </p:nvPr>
        </p:nvSpPr>
        <p:spPr>
          <a:xfrm>
            <a:off x="723898" y="4706754"/>
            <a:ext cx="5257802" cy="100824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317" name="Heading 3"/>
          <p:cNvSpPr>
            <a:spLocks noGrp="1"/>
          </p:cNvSpPr>
          <p:nvPr>
            <p:ph type="body" sz="quarter" idx="23" hasCustomPrompt="1"/>
          </p:nvPr>
        </p:nvSpPr>
        <p:spPr>
          <a:xfrm>
            <a:off x="723898" y="4165615"/>
            <a:ext cx="5257802" cy="4308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318" name="Divider 3"/>
          <p:cNvSpPr/>
          <p:nvPr/>
        </p:nvSpPr>
        <p:spPr>
          <a:xfrm>
            <a:off x="723898" y="4000500"/>
            <a:ext cx="457201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19" name="Caption 2"/>
          <p:cNvSpPr>
            <a:spLocks noGrp="1"/>
          </p:cNvSpPr>
          <p:nvPr>
            <p:ph type="body" sz="quarter" idx="24" hasCustomPrompt="1"/>
          </p:nvPr>
        </p:nvSpPr>
        <p:spPr>
          <a:xfrm>
            <a:off x="6210298" y="2776323"/>
            <a:ext cx="5257803" cy="99557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320" name="Heading 2"/>
          <p:cNvSpPr>
            <a:spLocks noGrp="1"/>
          </p:cNvSpPr>
          <p:nvPr>
            <p:ph type="body" sz="quarter" idx="25" hasCustomPrompt="1"/>
          </p:nvPr>
        </p:nvSpPr>
        <p:spPr>
          <a:xfrm>
            <a:off x="6210298" y="2231137"/>
            <a:ext cx="5257803" cy="4308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321" name="Divider 2"/>
          <p:cNvSpPr/>
          <p:nvPr/>
        </p:nvSpPr>
        <p:spPr>
          <a:xfrm>
            <a:off x="6210298" y="2057400"/>
            <a:ext cx="457201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2" name="Caption 1"/>
          <p:cNvSpPr>
            <a:spLocks noGrp="1"/>
          </p:cNvSpPr>
          <p:nvPr>
            <p:ph type="body" sz="quarter" idx="26" hasCustomPrompt="1"/>
          </p:nvPr>
        </p:nvSpPr>
        <p:spPr>
          <a:xfrm>
            <a:off x="723898" y="2776323"/>
            <a:ext cx="5257802" cy="99557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323" name="Heading 1"/>
          <p:cNvSpPr>
            <a:spLocks noGrp="1"/>
          </p:cNvSpPr>
          <p:nvPr>
            <p:ph type="body" sz="quarter" idx="27" hasCustomPrompt="1"/>
          </p:nvPr>
        </p:nvSpPr>
        <p:spPr>
          <a:xfrm>
            <a:off x="723898" y="2231137"/>
            <a:ext cx="5257802" cy="4308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324" name="Divider 1"/>
          <p:cNvSpPr/>
          <p:nvPr/>
        </p:nvSpPr>
        <p:spPr>
          <a:xfrm>
            <a:off x="723898" y="2057400"/>
            <a:ext cx="457201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5" name="Subtitle"/>
          <p:cNvSpPr>
            <a:spLocks noGrp="1"/>
          </p:cNvSpPr>
          <p:nvPr>
            <p:ph type="body" sz="quarter" idx="28" hasCustomPrompt="1"/>
          </p:nvPr>
        </p:nvSpPr>
        <p:spPr>
          <a:xfrm>
            <a:off x="723900" y="1485902"/>
            <a:ext cx="107442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326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10744200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eature, 6 Blocks,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039100" y="4707209"/>
            <a:ext cx="3429000" cy="10077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  <a:lvl2pPr marL="0" indent="457189">
              <a:lnSpc>
                <a:spcPct val="100000"/>
              </a:lnSpc>
              <a:buSzTx/>
              <a:buFontTx/>
              <a:buNone/>
              <a:defRPr sz="2000"/>
            </a:lvl2pPr>
            <a:lvl3pPr marL="0" indent="914378">
              <a:lnSpc>
                <a:spcPct val="100000"/>
              </a:lnSpc>
              <a:buSzTx/>
              <a:buFontTx/>
              <a:buNone/>
              <a:defRPr sz="2000"/>
            </a:lvl3pPr>
            <a:lvl4pPr marL="0" indent="1371565">
              <a:lnSpc>
                <a:spcPct val="100000"/>
              </a:lnSpc>
              <a:buSzTx/>
              <a:buFontTx/>
              <a:buNone/>
              <a:defRPr sz="2000"/>
            </a:lvl4pPr>
            <a:lvl5pPr marL="0" indent="1828754">
              <a:lnSpc>
                <a:spcPct val="100000"/>
              </a:lnSpc>
              <a:buSzTx/>
              <a:buFontTx/>
              <a:buNone/>
              <a:defRPr sz="2000"/>
            </a:lvl5pPr>
          </a:lstStyle>
          <a:p>
            <a:r>
              <a:t>Caption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35" name="Heading 6"/>
          <p:cNvSpPr>
            <a:spLocks noGrp="1"/>
          </p:cNvSpPr>
          <p:nvPr>
            <p:ph type="body" sz="quarter" idx="21" hasCustomPrompt="1"/>
          </p:nvPr>
        </p:nvSpPr>
        <p:spPr>
          <a:xfrm>
            <a:off x="8039100" y="4168130"/>
            <a:ext cx="3429000" cy="4308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336" name="Divider 6"/>
          <p:cNvSpPr/>
          <p:nvPr/>
        </p:nvSpPr>
        <p:spPr>
          <a:xfrm>
            <a:off x="8039100" y="4005072"/>
            <a:ext cx="457200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7" name="Caption 5"/>
          <p:cNvSpPr>
            <a:spLocks noGrp="1"/>
          </p:cNvSpPr>
          <p:nvPr>
            <p:ph type="body" sz="quarter" idx="22" hasCustomPrompt="1"/>
          </p:nvPr>
        </p:nvSpPr>
        <p:spPr>
          <a:xfrm>
            <a:off x="4381500" y="4707209"/>
            <a:ext cx="3429000" cy="10077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338" name="Heading 5"/>
          <p:cNvSpPr>
            <a:spLocks noGrp="1"/>
          </p:cNvSpPr>
          <p:nvPr>
            <p:ph type="body" sz="quarter" idx="23" hasCustomPrompt="1"/>
          </p:nvPr>
        </p:nvSpPr>
        <p:spPr>
          <a:xfrm>
            <a:off x="4381500" y="4168130"/>
            <a:ext cx="3429000" cy="4308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339" name="Divider 5"/>
          <p:cNvSpPr/>
          <p:nvPr/>
        </p:nvSpPr>
        <p:spPr>
          <a:xfrm>
            <a:off x="4381500" y="4005072"/>
            <a:ext cx="457200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0" name="Caption 4"/>
          <p:cNvSpPr>
            <a:spLocks noGrp="1"/>
          </p:cNvSpPr>
          <p:nvPr>
            <p:ph type="body" sz="quarter" idx="24" hasCustomPrompt="1"/>
          </p:nvPr>
        </p:nvSpPr>
        <p:spPr>
          <a:xfrm>
            <a:off x="723900" y="4707209"/>
            <a:ext cx="3429000" cy="100779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341" name="Heading 4"/>
          <p:cNvSpPr>
            <a:spLocks noGrp="1"/>
          </p:cNvSpPr>
          <p:nvPr>
            <p:ph type="body" sz="quarter" idx="25" hasCustomPrompt="1"/>
          </p:nvPr>
        </p:nvSpPr>
        <p:spPr>
          <a:xfrm>
            <a:off x="723900" y="4168130"/>
            <a:ext cx="3429000" cy="4308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342" name="Divider 4"/>
          <p:cNvSpPr/>
          <p:nvPr/>
        </p:nvSpPr>
        <p:spPr>
          <a:xfrm>
            <a:off x="723900" y="4005072"/>
            <a:ext cx="457200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3" name="Caption 3"/>
          <p:cNvSpPr>
            <a:spLocks noGrp="1"/>
          </p:cNvSpPr>
          <p:nvPr>
            <p:ph type="body" sz="quarter" idx="26" hasCustomPrompt="1"/>
          </p:nvPr>
        </p:nvSpPr>
        <p:spPr>
          <a:xfrm>
            <a:off x="8039100" y="2771751"/>
            <a:ext cx="3429000" cy="10001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344" name="Heading 3"/>
          <p:cNvSpPr>
            <a:spLocks noGrp="1"/>
          </p:cNvSpPr>
          <p:nvPr>
            <p:ph type="body" sz="quarter" idx="27" hasCustomPrompt="1"/>
          </p:nvPr>
        </p:nvSpPr>
        <p:spPr>
          <a:xfrm>
            <a:off x="8039100" y="2226565"/>
            <a:ext cx="3429000" cy="4308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345" name="Divider 3"/>
          <p:cNvSpPr/>
          <p:nvPr/>
        </p:nvSpPr>
        <p:spPr>
          <a:xfrm>
            <a:off x="8039100" y="2057400"/>
            <a:ext cx="457200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6" name="Caption 2"/>
          <p:cNvSpPr>
            <a:spLocks noGrp="1"/>
          </p:cNvSpPr>
          <p:nvPr>
            <p:ph type="body" sz="quarter" idx="28" hasCustomPrompt="1"/>
          </p:nvPr>
        </p:nvSpPr>
        <p:spPr>
          <a:xfrm>
            <a:off x="4381500" y="2771751"/>
            <a:ext cx="3429000" cy="10001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347" name="Heading 2"/>
          <p:cNvSpPr>
            <a:spLocks noGrp="1"/>
          </p:cNvSpPr>
          <p:nvPr>
            <p:ph type="body" sz="quarter" idx="29" hasCustomPrompt="1"/>
          </p:nvPr>
        </p:nvSpPr>
        <p:spPr>
          <a:xfrm>
            <a:off x="4381500" y="2226565"/>
            <a:ext cx="3429000" cy="4308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348" name="Divider 2"/>
          <p:cNvSpPr/>
          <p:nvPr/>
        </p:nvSpPr>
        <p:spPr>
          <a:xfrm>
            <a:off x="4381500" y="2057400"/>
            <a:ext cx="457200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9" name="Caption 1"/>
          <p:cNvSpPr>
            <a:spLocks noGrp="1"/>
          </p:cNvSpPr>
          <p:nvPr>
            <p:ph type="body" sz="quarter" idx="30" hasCustomPrompt="1"/>
          </p:nvPr>
        </p:nvSpPr>
        <p:spPr>
          <a:xfrm>
            <a:off x="723900" y="2771751"/>
            <a:ext cx="3429000" cy="10001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350" name="Heading 1"/>
          <p:cNvSpPr>
            <a:spLocks noGrp="1"/>
          </p:cNvSpPr>
          <p:nvPr>
            <p:ph type="body" sz="quarter" idx="31" hasCustomPrompt="1"/>
          </p:nvPr>
        </p:nvSpPr>
        <p:spPr>
          <a:xfrm>
            <a:off x="723900" y="2226565"/>
            <a:ext cx="3429000" cy="4308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351" name="Divider 1"/>
          <p:cNvSpPr/>
          <p:nvPr/>
        </p:nvSpPr>
        <p:spPr>
          <a:xfrm>
            <a:off x="723900" y="2057400"/>
            <a:ext cx="457200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2" name="Subtitle"/>
          <p:cNvSpPr>
            <a:spLocks noGrp="1"/>
          </p:cNvSpPr>
          <p:nvPr>
            <p:ph type="body" sz="quarter" idx="32" hasCustomPrompt="1"/>
          </p:nvPr>
        </p:nvSpPr>
        <p:spPr>
          <a:xfrm>
            <a:off x="723900" y="1485902"/>
            <a:ext cx="107442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35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10744200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umber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6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210300" y="4131812"/>
            <a:ext cx="5257800" cy="15831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/>
            </a:lvl1pPr>
            <a:lvl2pPr marL="485775" indent="-142875" algn="ctr">
              <a:lnSpc>
                <a:spcPct val="100000"/>
              </a:lnSpc>
              <a:spcBef>
                <a:spcPts val="0"/>
              </a:spcBef>
              <a:buFontTx/>
              <a:defRPr sz="2000"/>
            </a:lvl2pPr>
            <a:lvl3pPr marL="857250" indent="-171450" algn="ctr">
              <a:lnSpc>
                <a:spcPct val="100000"/>
              </a:lnSpc>
              <a:spcBef>
                <a:spcPts val="0"/>
              </a:spcBef>
              <a:buFontTx/>
              <a:defRPr sz="2000"/>
            </a:lvl3pPr>
            <a:lvl4pPr marL="1219200" indent="-190500" algn="ctr">
              <a:lnSpc>
                <a:spcPct val="100000"/>
              </a:lnSpc>
              <a:spcBef>
                <a:spcPts val="0"/>
              </a:spcBef>
              <a:buFontTx/>
              <a:defRPr sz="2000"/>
            </a:lvl4pPr>
            <a:lvl5pPr marL="1562100" indent="-190500" algn="ctr">
              <a:lnSpc>
                <a:spcPct val="100000"/>
              </a:lnSpc>
              <a:spcBef>
                <a:spcPts val="0"/>
              </a:spcBef>
              <a:buFontTx/>
              <a:defRPr sz="2000"/>
            </a:lvl5pPr>
          </a:lstStyle>
          <a:p>
            <a:r>
              <a:t>Caption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62" name="Heading 2"/>
          <p:cNvSpPr>
            <a:spLocks noGrp="1"/>
          </p:cNvSpPr>
          <p:nvPr>
            <p:ph type="body" sz="quarter" idx="21" hasCustomPrompt="1"/>
          </p:nvPr>
        </p:nvSpPr>
        <p:spPr>
          <a:xfrm>
            <a:off x="6210300" y="3592395"/>
            <a:ext cx="5257800" cy="4308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363" name="Divider 2"/>
          <p:cNvSpPr/>
          <p:nvPr/>
        </p:nvSpPr>
        <p:spPr>
          <a:xfrm>
            <a:off x="8610600" y="3429000"/>
            <a:ext cx="457200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4" name="Number 2"/>
          <p:cNvSpPr>
            <a:spLocks noGrp="1"/>
          </p:cNvSpPr>
          <p:nvPr>
            <p:ph type="body" sz="quarter" idx="22" hasCustomPrompt="1"/>
          </p:nvPr>
        </p:nvSpPr>
        <p:spPr>
          <a:xfrm>
            <a:off x="6210300" y="2483703"/>
            <a:ext cx="5257800" cy="830999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400">
                <a:solidFill>
                  <a:schemeClr val="accent2"/>
                </a:solidFill>
              </a:defRPr>
            </a:lvl1pPr>
          </a:lstStyle>
          <a:p>
            <a:r>
              <a:t>###</a:t>
            </a:r>
          </a:p>
        </p:txBody>
      </p:sp>
      <p:sp>
        <p:nvSpPr>
          <p:cNvPr id="365" name="Line 1"/>
          <p:cNvSpPr/>
          <p:nvPr/>
        </p:nvSpPr>
        <p:spPr>
          <a:xfrm flipH="1">
            <a:off x="6094957" y="2057400"/>
            <a:ext cx="1" cy="3657601"/>
          </a:xfrm>
          <a:prstGeom prst="line">
            <a:avLst/>
          </a:prstGeom>
          <a:ln w="12700">
            <a:solidFill>
              <a:srgbClr val="BFCED6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66" name="Caption 1"/>
          <p:cNvSpPr>
            <a:spLocks noGrp="1"/>
          </p:cNvSpPr>
          <p:nvPr>
            <p:ph type="body" sz="quarter" idx="23" hasCustomPrompt="1"/>
          </p:nvPr>
        </p:nvSpPr>
        <p:spPr>
          <a:xfrm>
            <a:off x="723900" y="4131812"/>
            <a:ext cx="5257800" cy="15831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367" name="Heading 1"/>
          <p:cNvSpPr>
            <a:spLocks noGrp="1"/>
          </p:cNvSpPr>
          <p:nvPr>
            <p:ph type="body" sz="quarter" idx="24" hasCustomPrompt="1"/>
          </p:nvPr>
        </p:nvSpPr>
        <p:spPr>
          <a:xfrm>
            <a:off x="723900" y="3592395"/>
            <a:ext cx="5257800" cy="4308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368" name="Divider 1"/>
          <p:cNvSpPr/>
          <p:nvPr/>
        </p:nvSpPr>
        <p:spPr>
          <a:xfrm>
            <a:off x="3124200" y="3429000"/>
            <a:ext cx="457200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9" name="Number 1"/>
          <p:cNvSpPr>
            <a:spLocks noGrp="1"/>
          </p:cNvSpPr>
          <p:nvPr>
            <p:ph type="body" sz="quarter" idx="25" hasCustomPrompt="1"/>
          </p:nvPr>
        </p:nvSpPr>
        <p:spPr>
          <a:xfrm>
            <a:off x="723900" y="2483703"/>
            <a:ext cx="5257800" cy="830999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400">
                <a:solidFill>
                  <a:schemeClr val="accent2"/>
                </a:solidFill>
              </a:defRPr>
            </a:lvl1pPr>
          </a:lstStyle>
          <a:p>
            <a:r>
              <a:t>###</a:t>
            </a:r>
          </a:p>
        </p:txBody>
      </p:sp>
      <p:sp>
        <p:nvSpPr>
          <p:cNvPr id="370" name="Subtitle"/>
          <p:cNvSpPr>
            <a:spLocks noGrp="1"/>
          </p:cNvSpPr>
          <p:nvPr>
            <p:ph type="body" sz="quarter" idx="26" hasCustomPrompt="1"/>
          </p:nvPr>
        </p:nvSpPr>
        <p:spPr>
          <a:xfrm>
            <a:off x="723900" y="1485902"/>
            <a:ext cx="107442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371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10744200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umber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37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039100" y="4131812"/>
            <a:ext cx="3429000" cy="15831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/>
            </a:lvl1pPr>
            <a:lvl2pPr marL="485775" indent="-142875" algn="ctr">
              <a:lnSpc>
                <a:spcPct val="100000"/>
              </a:lnSpc>
              <a:spcBef>
                <a:spcPts val="0"/>
              </a:spcBef>
              <a:buFontTx/>
              <a:defRPr sz="2000"/>
            </a:lvl2pPr>
            <a:lvl3pPr marL="857250" indent="-171450" algn="ctr">
              <a:lnSpc>
                <a:spcPct val="100000"/>
              </a:lnSpc>
              <a:spcBef>
                <a:spcPts val="0"/>
              </a:spcBef>
              <a:buFontTx/>
              <a:defRPr sz="2000"/>
            </a:lvl3pPr>
            <a:lvl4pPr marL="1219200" indent="-190500" algn="ctr">
              <a:lnSpc>
                <a:spcPct val="100000"/>
              </a:lnSpc>
              <a:spcBef>
                <a:spcPts val="0"/>
              </a:spcBef>
              <a:buFontTx/>
              <a:defRPr sz="2000"/>
            </a:lvl4pPr>
            <a:lvl5pPr marL="1562100" indent="-190500" algn="ctr">
              <a:lnSpc>
                <a:spcPct val="100000"/>
              </a:lnSpc>
              <a:spcBef>
                <a:spcPts val="0"/>
              </a:spcBef>
              <a:buFontTx/>
              <a:defRPr sz="2000"/>
            </a:lvl5pPr>
          </a:lstStyle>
          <a:p>
            <a:r>
              <a:t>Caption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80" name="Heading 3"/>
          <p:cNvSpPr>
            <a:spLocks noGrp="1"/>
          </p:cNvSpPr>
          <p:nvPr>
            <p:ph type="body" sz="quarter" idx="21" hasCustomPrompt="1"/>
          </p:nvPr>
        </p:nvSpPr>
        <p:spPr>
          <a:xfrm>
            <a:off x="8039100" y="3592395"/>
            <a:ext cx="3429000" cy="4308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381" name="Divider 3"/>
          <p:cNvSpPr/>
          <p:nvPr/>
        </p:nvSpPr>
        <p:spPr>
          <a:xfrm>
            <a:off x="9525000" y="3429000"/>
            <a:ext cx="457200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2" name="Numb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039100" y="2483703"/>
            <a:ext cx="3429000" cy="830999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400">
                <a:solidFill>
                  <a:schemeClr val="accent2"/>
                </a:solidFill>
              </a:defRPr>
            </a:lvl1pPr>
          </a:lstStyle>
          <a:p>
            <a:r>
              <a:t>###</a:t>
            </a:r>
          </a:p>
        </p:txBody>
      </p:sp>
      <p:sp>
        <p:nvSpPr>
          <p:cNvPr id="383" name="Line 2"/>
          <p:cNvSpPr/>
          <p:nvPr/>
        </p:nvSpPr>
        <p:spPr>
          <a:xfrm>
            <a:off x="7920590" y="2057400"/>
            <a:ext cx="1" cy="3657601"/>
          </a:xfrm>
          <a:prstGeom prst="line">
            <a:avLst/>
          </a:prstGeom>
          <a:ln w="12700">
            <a:solidFill>
              <a:srgbClr val="BFCED6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84" name="Caption 2"/>
          <p:cNvSpPr>
            <a:spLocks noGrp="1"/>
          </p:cNvSpPr>
          <p:nvPr>
            <p:ph type="body" sz="quarter" idx="23" hasCustomPrompt="1"/>
          </p:nvPr>
        </p:nvSpPr>
        <p:spPr>
          <a:xfrm>
            <a:off x="4381500" y="4131812"/>
            <a:ext cx="3429000" cy="15831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385" name="Heading 2"/>
          <p:cNvSpPr>
            <a:spLocks noGrp="1"/>
          </p:cNvSpPr>
          <p:nvPr>
            <p:ph type="body" sz="quarter" idx="24" hasCustomPrompt="1"/>
          </p:nvPr>
        </p:nvSpPr>
        <p:spPr>
          <a:xfrm>
            <a:off x="4381500" y="3592395"/>
            <a:ext cx="3429000" cy="4308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386" name="Divider 2"/>
          <p:cNvSpPr/>
          <p:nvPr/>
        </p:nvSpPr>
        <p:spPr>
          <a:xfrm>
            <a:off x="5867400" y="3429000"/>
            <a:ext cx="457200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7" name="Number 2"/>
          <p:cNvSpPr>
            <a:spLocks noGrp="1"/>
          </p:cNvSpPr>
          <p:nvPr>
            <p:ph type="body" sz="quarter" idx="25" hasCustomPrompt="1"/>
          </p:nvPr>
        </p:nvSpPr>
        <p:spPr>
          <a:xfrm>
            <a:off x="4381500" y="2483703"/>
            <a:ext cx="3429000" cy="830999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400">
                <a:solidFill>
                  <a:schemeClr val="accent2"/>
                </a:solidFill>
              </a:defRPr>
            </a:lvl1pPr>
          </a:lstStyle>
          <a:p>
            <a:r>
              <a:t>###</a:t>
            </a:r>
          </a:p>
        </p:txBody>
      </p:sp>
      <p:sp>
        <p:nvSpPr>
          <p:cNvPr id="388" name="Line 1"/>
          <p:cNvSpPr/>
          <p:nvPr/>
        </p:nvSpPr>
        <p:spPr>
          <a:xfrm flipH="1">
            <a:off x="4270247" y="2057400"/>
            <a:ext cx="1" cy="3657601"/>
          </a:xfrm>
          <a:prstGeom prst="line">
            <a:avLst/>
          </a:prstGeom>
          <a:ln w="12700">
            <a:solidFill>
              <a:srgbClr val="BFCED6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89" name="Caption 1"/>
          <p:cNvSpPr>
            <a:spLocks noGrp="1"/>
          </p:cNvSpPr>
          <p:nvPr>
            <p:ph type="body" sz="quarter" idx="26" hasCustomPrompt="1"/>
          </p:nvPr>
        </p:nvSpPr>
        <p:spPr>
          <a:xfrm>
            <a:off x="723900" y="4131812"/>
            <a:ext cx="3429000" cy="1583190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390" name="Heading 1"/>
          <p:cNvSpPr>
            <a:spLocks noGrp="1"/>
          </p:cNvSpPr>
          <p:nvPr>
            <p:ph type="body" sz="quarter" idx="27" hasCustomPrompt="1"/>
          </p:nvPr>
        </p:nvSpPr>
        <p:spPr>
          <a:xfrm>
            <a:off x="723900" y="3592395"/>
            <a:ext cx="3429000" cy="4308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391" name="Divider 1"/>
          <p:cNvSpPr/>
          <p:nvPr/>
        </p:nvSpPr>
        <p:spPr>
          <a:xfrm>
            <a:off x="2209800" y="3429000"/>
            <a:ext cx="457200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2" name="Number 1"/>
          <p:cNvSpPr>
            <a:spLocks noGrp="1"/>
          </p:cNvSpPr>
          <p:nvPr>
            <p:ph type="body" sz="quarter" idx="28" hasCustomPrompt="1"/>
          </p:nvPr>
        </p:nvSpPr>
        <p:spPr>
          <a:xfrm>
            <a:off x="723900" y="2483703"/>
            <a:ext cx="3429000" cy="830999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400">
                <a:solidFill>
                  <a:schemeClr val="accent2"/>
                </a:solidFill>
              </a:defRPr>
            </a:lvl1pPr>
          </a:lstStyle>
          <a:p>
            <a:r>
              <a:t>###</a:t>
            </a:r>
          </a:p>
        </p:txBody>
      </p:sp>
      <p:sp>
        <p:nvSpPr>
          <p:cNvPr id="393" name="Subtitle"/>
          <p:cNvSpPr>
            <a:spLocks noGrp="1"/>
          </p:cNvSpPr>
          <p:nvPr>
            <p:ph type="body" sz="quarter" idx="29" hasCustomPrompt="1"/>
          </p:nvPr>
        </p:nvSpPr>
        <p:spPr>
          <a:xfrm>
            <a:off x="723900" y="1485902"/>
            <a:ext cx="107442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39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10744200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umber,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02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953502" y="4004281"/>
            <a:ext cx="2514599" cy="171072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/>
            </a:lvl1pPr>
            <a:lvl2pPr marL="485775" indent="-142875" algn="ctr">
              <a:lnSpc>
                <a:spcPct val="100000"/>
              </a:lnSpc>
              <a:spcBef>
                <a:spcPts val="0"/>
              </a:spcBef>
              <a:buFontTx/>
              <a:defRPr sz="2000"/>
            </a:lvl2pPr>
            <a:lvl3pPr marL="857250" indent="-171450" algn="ctr">
              <a:lnSpc>
                <a:spcPct val="100000"/>
              </a:lnSpc>
              <a:spcBef>
                <a:spcPts val="0"/>
              </a:spcBef>
              <a:buFontTx/>
              <a:defRPr sz="2000"/>
            </a:lvl3pPr>
            <a:lvl4pPr marL="1219200" indent="-190500" algn="ctr">
              <a:lnSpc>
                <a:spcPct val="100000"/>
              </a:lnSpc>
              <a:spcBef>
                <a:spcPts val="0"/>
              </a:spcBef>
              <a:buFontTx/>
              <a:defRPr sz="2000"/>
            </a:lvl4pPr>
            <a:lvl5pPr marL="1562100" indent="-190500" algn="ctr">
              <a:lnSpc>
                <a:spcPct val="100000"/>
              </a:lnSpc>
              <a:spcBef>
                <a:spcPts val="0"/>
              </a:spcBef>
              <a:buFontTx/>
              <a:defRPr sz="2000"/>
            </a:lvl5pPr>
          </a:lstStyle>
          <a:p>
            <a:r>
              <a:t>Caption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03" name="Heading 4"/>
          <p:cNvSpPr>
            <a:spLocks noGrp="1"/>
          </p:cNvSpPr>
          <p:nvPr>
            <p:ph type="body" sz="quarter" idx="21" hasCustomPrompt="1"/>
          </p:nvPr>
        </p:nvSpPr>
        <p:spPr>
          <a:xfrm>
            <a:off x="8953502" y="3590183"/>
            <a:ext cx="2514599" cy="30777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404" name="Divider 4"/>
          <p:cNvSpPr/>
          <p:nvPr/>
        </p:nvSpPr>
        <p:spPr>
          <a:xfrm>
            <a:off x="9982200" y="3429000"/>
            <a:ext cx="457201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5" name="Number 4"/>
          <p:cNvSpPr>
            <a:spLocks noGrp="1"/>
          </p:cNvSpPr>
          <p:nvPr>
            <p:ph type="body" sz="quarter" idx="22" hasCustomPrompt="1"/>
          </p:nvPr>
        </p:nvSpPr>
        <p:spPr>
          <a:xfrm>
            <a:off x="8953502" y="2482068"/>
            <a:ext cx="2514599" cy="830998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400">
                <a:solidFill>
                  <a:schemeClr val="accent2"/>
                </a:solidFill>
              </a:defRPr>
            </a:lvl1pPr>
          </a:lstStyle>
          <a:p>
            <a:r>
              <a:t>###</a:t>
            </a:r>
          </a:p>
        </p:txBody>
      </p:sp>
      <p:sp>
        <p:nvSpPr>
          <p:cNvPr id="406" name="Line 3"/>
          <p:cNvSpPr/>
          <p:nvPr/>
        </p:nvSpPr>
        <p:spPr>
          <a:xfrm>
            <a:off x="8842247" y="2057400"/>
            <a:ext cx="1" cy="3657602"/>
          </a:xfrm>
          <a:prstGeom prst="line">
            <a:avLst/>
          </a:prstGeom>
          <a:ln w="12700">
            <a:solidFill>
              <a:srgbClr val="BFCED6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07" name="Caption 3"/>
          <p:cNvSpPr>
            <a:spLocks noGrp="1"/>
          </p:cNvSpPr>
          <p:nvPr>
            <p:ph type="body" sz="quarter" idx="23" hasCustomPrompt="1"/>
          </p:nvPr>
        </p:nvSpPr>
        <p:spPr>
          <a:xfrm>
            <a:off x="6210297" y="4004281"/>
            <a:ext cx="2514604" cy="171072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408" name="Heading 3"/>
          <p:cNvSpPr>
            <a:spLocks noGrp="1"/>
          </p:cNvSpPr>
          <p:nvPr>
            <p:ph type="body" sz="quarter" idx="24" hasCustomPrompt="1"/>
          </p:nvPr>
        </p:nvSpPr>
        <p:spPr>
          <a:xfrm>
            <a:off x="6210301" y="3590183"/>
            <a:ext cx="2514599" cy="30777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409" name="Divider 3"/>
          <p:cNvSpPr/>
          <p:nvPr/>
        </p:nvSpPr>
        <p:spPr>
          <a:xfrm>
            <a:off x="7239000" y="3429000"/>
            <a:ext cx="457200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0" name="Number 3"/>
          <p:cNvSpPr>
            <a:spLocks noGrp="1"/>
          </p:cNvSpPr>
          <p:nvPr>
            <p:ph type="body" sz="quarter" idx="25" hasCustomPrompt="1"/>
          </p:nvPr>
        </p:nvSpPr>
        <p:spPr>
          <a:xfrm>
            <a:off x="6210301" y="2482068"/>
            <a:ext cx="2514599" cy="830998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400">
                <a:solidFill>
                  <a:schemeClr val="accent2"/>
                </a:solidFill>
              </a:defRPr>
            </a:lvl1pPr>
          </a:lstStyle>
          <a:p>
            <a:r>
              <a:t>###</a:t>
            </a:r>
          </a:p>
        </p:txBody>
      </p:sp>
      <p:sp>
        <p:nvSpPr>
          <p:cNvPr id="411" name="Line 2"/>
          <p:cNvSpPr/>
          <p:nvPr/>
        </p:nvSpPr>
        <p:spPr>
          <a:xfrm flipH="1">
            <a:off x="6099047" y="2057400"/>
            <a:ext cx="1" cy="3657602"/>
          </a:xfrm>
          <a:prstGeom prst="line">
            <a:avLst/>
          </a:prstGeom>
          <a:ln w="12700">
            <a:solidFill>
              <a:srgbClr val="BFCED6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12" name="Caption 2"/>
          <p:cNvSpPr>
            <a:spLocks noGrp="1"/>
          </p:cNvSpPr>
          <p:nvPr>
            <p:ph type="body" sz="quarter" idx="26" hasCustomPrompt="1"/>
          </p:nvPr>
        </p:nvSpPr>
        <p:spPr>
          <a:xfrm>
            <a:off x="3468687" y="4004281"/>
            <a:ext cx="2511428" cy="171072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413" name="Heading 2"/>
          <p:cNvSpPr>
            <a:spLocks noGrp="1"/>
          </p:cNvSpPr>
          <p:nvPr>
            <p:ph type="body" sz="quarter" idx="27" hasCustomPrompt="1"/>
          </p:nvPr>
        </p:nvSpPr>
        <p:spPr>
          <a:xfrm>
            <a:off x="3468685" y="3590183"/>
            <a:ext cx="2513015" cy="30777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414" name="Divider 2"/>
          <p:cNvSpPr/>
          <p:nvPr/>
        </p:nvSpPr>
        <p:spPr>
          <a:xfrm>
            <a:off x="4496594" y="3429000"/>
            <a:ext cx="457201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5" name="Number 2"/>
          <p:cNvSpPr>
            <a:spLocks noGrp="1"/>
          </p:cNvSpPr>
          <p:nvPr>
            <p:ph type="body" sz="quarter" idx="28" hasCustomPrompt="1"/>
          </p:nvPr>
        </p:nvSpPr>
        <p:spPr>
          <a:xfrm>
            <a:off x="3468688" y="2485339"/>
            <a:ext cx="2513012" cy="830998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400">
                <a:solidFill>
                  <a:schemeClr val="accent2"/>
                </a:solidFill>
              </a:defRPr>
            </a:lvl1pPr>
          </a:lstStyle>
          <a:p>
            <a:r>
              <a:t>###</a:t>
            </a:r>
          </a:p>
        </p:txBody>
      </p:sp>
      <p:sp>
        <p:nvSpPr>
          <p:cNvPr id="416" name="Line 1"/>
          <p:cNvSpPr/>
          <p:nvPr/>
        </p:nvSpPr>
        <p:spPr>
          <a:xfrm flipH="1">
            <a:off x="3355847" y="2057400"/>
            <a:ext cx="1" cy="3657602"/>
          </a:xfrm>
          <a:prstGeom prst="line">
            <a:avLst/>
          </a:prstGeom>
          <a:ln w="12700">
            <a:solidFill>
              <a:srgbClr val="BFCED6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17" name="Caption 1"/>
          <p:cNvSpPr>
            <a:spLocks noGrp="1"/>
          </p:cNvSpPr>
          <p:nvPr>
            <p:ph type="body" sz="quarter" idx="29" hasCustomPrompt="1"/>
          </p:nvPr>
        </p:nvSpPr>
        <p:spPr>
          <a:xfrm>
            <a:off x="723900" y="4004281"/>
            <a:ext cx="2514600" cy="171072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418" name="Heading 1"/>
          <p:cNvSpPr>
            <a:spLocks noGrp="1"/>
          </p:cNvSpPr>
          <p:nvPr>
            <p:ph type="body" sz="quarter" idx="30" hasCustomPrompt="1"/>
          </p:nvPr>
        </p:nvSpPr>
        <p:spPr>
          <a:xfrm>
            <a:off x="723900" y="3590183"/>
            <a:ext cx="2514600" cy="30777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419" name="Divider 1"/>
          <p:cNvSpPr/>
          <p:nvPr/>
        </p:nvSpPr>
        <p:spPr>
          <a:xfrm>
            <a:off x="1752600" y="3429000"/>
            <a:ext cx="457200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0" name="Number 1"/>
          <p:cNvSpPr>
            <a:spLocks noGrp="1"/>
          </p:cNvSpPr>
          <p:nvPr>
            <p:ph type="body" sz="quarter" idx="31" hasCustomPrompt="1"/>
          </p:nvPr>
        </p:nvSpPr>
        <p:spPr>
          <a:xfrm>
            <a:off x="723900" y="2485339"/>
            <a:ext cx="2514600" cy="830998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5400">
                <a:solidFill>
                  <a:schemeClr val="accent2"/>
                </a:solidFill>
              </a:defRPr>
            </a:lvl1pPr>
          </a:lstStyle>
          <a:p>
            <a:r>
              <a:t>###</a:t>
            </a:r>
          </a:p>
        </p:txBody>
      </p:sp>
      <p:sp>
        <p:nvSpPr>
          <p:cNvPr id="421" name="Subtitle"/>
          <p:cNvSpPr>
            <a:spLocks noGrp="1"/>
          </p:cNvSpPr>
          <p:nvPr>
            <p:ph type="body" sz="quarter" idx="32" hasCustomPrompt="1"/>
          </p:nvPr>
        </p:nvSpPr>
        <p:spPr>
          <a:xfrm>
            <a:off x="723900" y="1485902"/>
            <a:ext cx="107442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42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10744200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eature w/Image, 2 Blocks,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3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7467600" y="3607310"/>
            <a:ext cx="4000501" cy="210769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  <a:lvl2pPr marL="0" indent="457189">
              <a:lnSpc>
                <a:spcPct val="100000"/>
              </a:lnSpc>
              <a:buSzTx/>
              <a:buFontTx/>
              <a:buNone/>
              <a:defRPr sz="2000"/>
            </a:lvl2pPr>
            <a:lvl3pPr marL="0" indent="914378">
              <a:lnSpc>
                <a:spcPct val="100000"/>
              </a:lnSpc>
              <a:buSzTx/>
              <a:buFontTx/>
              <a:buNone/>
              <a:defRPr sz="2000"/>
            </a:lvl3pPr>
            <a:lvl4pPr marL="0" indent="1371565">
              <a:lnSpc>
                <a:spcPct val="100000"/>
              </a:lnSpc>
              <a:buSzTx/>
              <a:buFontTx/>
              <a:buNone/>
              <a:defRPr sz="2000"/>
            </a:lvl4pPr>
            <a:lvl5pPr marL="0" indent="1828754">
              <a:lnSpc>
                <a:spcPct val="100000"/>
              </a:lnSpc>
              <a:buSzTx/>
              <a:buFontTx/>
              <a:buNone/>
              <a:defRPr sz="2000"/>
            </a:lvl5pPr>
          </a:lstStyle>
          <a:p>
            <a:r>
              <a:t>Caption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31" name="Heading 2"/>
          <p:cNvSpPr>
            <a:spLocks noGrp="1"/>
          </p:cNvSpPr>
          <p:nvPr>
            <p:ph type="body" sz="quarter" idx="21" hasCustomPrompt="1"/>
          </p:nvPr>
        </p:nvSpPr>
        <p:spPr>
          <a:xfrm>
            <a:off x="7467600" y="3044394"/>
            <a:ext cx="4000500" cy="4308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432" name="Divider 2"/>
          <p:cNvSpPr/>
          <p:nvPr/>
        </p:nvSpPr>
        <p:spPr>
          <a:xfrm>
            <a:off x="7467600" y="2857500"/>
            <a:ext cx="457200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3" name="Image 2"/>
          <p:cNvSpPr>
            <a:spLocks noGrp="1"/>
          </p:cNvSpPr>
          <p:nvPr>
            <p:ph type="pic" sz="quarter" idx="22"/>
          </p:nvPr>
        </p:nvSpPr>
        <p:spPr>
          <a:xfrm>
            <a:off x="6210300" y="2857500"/>
            <a:ext cx="1143000" cy="1143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34" name="Caption 1"/>
          <p:cNvSpPr>
            <a:spLocks noGrp="1"/>
          </p:cNvSpPr>
          <p:nvPr>
            <p:ph type="body" sz="quarter" idx="23" hasCustomPrompt="1"/>
          </p:nvPr>
        </p:nvSpPr>
        <p:spPr>
          <a:xfrm>
            <a:off x="1976627" y="3607310"/>
            <a:ext cx="4005072" cy="210769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435" name="Heading 1"/>
          <p:cNvSpPr>
            <a:spLocks noGrp="1"/>
          </p:cNvSpPr>
          <p:nvPr>
            <p:ph type="body" sz="quarter" idx="24" hasCustomPrompt="1"/>
          </p:nvPr>
        </p:nvSpPr>
        <p:spPr>
          <a:xfrm>
            <a:off x="1976627" y="3044394"/>
            <a:ext cx="4005073" cy="4308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436" name="Divider 1"/>
          <p:cNvSpPr/>
          <p:nvPr/>
        </p:nvSpPr>
        <p:spPr>
          <a:xfrm>
            <a:off x="1981199" y="2857500"/>
            <a:ext cx="457201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7" name="Image 1"/>
          <p:cNvSpPr>
            <a:spLocks noGrp="1"/>
          </p:cNvSpPr>
          <p:nvPr>
            <p:ph type="pic" sz="quarter" idx="25"/>
          </p:nvPr>
        </p:nvSpPr>
        <p:spPr>
          <a:xfrm>
            <a:off x="723900" y="2857500"/>
            <a:ext cx="1143000" cy="1143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38" name="Subtitle"/>
          <p:cNvSpPr>
            <a:spLocks noGrp="1"/>
          </p:cNvSpPr>
          <p:nvPr>
            <p:ph type="body" sz="quarter" idx="26" hasCustomPrompt="1"/>
          </p:nvPr>
        </p:nvSpPr>
        <p:spPr>
          <a:xfrm>
            <a:off x="723900" y="1485902"/>
            <a:ext cx="107442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43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10744200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eature w/Image, 6 Blocks, Stack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47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839197" y="4653714"/>
            <a:ext cx="2628903" cy="106128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  <a:lvl2pPr marL="0" indent="457189">
              <a:lnSpc>
                <a:spcPct val="100000"/>
              </a:lnSpc>
              <a:buSzTx/>
              <a:buFontTx/>
              <a:buNone/>
              <a:defRPr sz="2000"/>
            </a:lvl2pPr>
            <a:lvl3pPr marL="0" indent="914378">
              <a:lnSpc>
                <a:spcPct val="100000"/>
              </a:lnSpc>
              <a:buSzTx/>
              <a:buFontTx/>
              <a:buNone/>
              <a:defRPr sz="2000"/>
            </a:lvl3pPr>
            <a:lvl4pPr marL="0" indent="1371565">
              <a:lnSpc>
                <a:spcPct val="100000"/>
              </a:lnSpc>
              <a:buSzTx/>
              <a:buFontTx/>
              <a:buNone/>
              <a:defRPr sz="2000"/>
            </a:lvl4pPr>
            <a:lvl5pPr marL="0" indent="1828754">
              <a:lnSpc>
                <a:spcPct val="100000"/>
              </a:lnSpc>
              <a:buSzTx/>
              <a:buFontTx/>
              <a:buNone/>
              <a:defRPr sz="2000"/>
            </a:lvl5pPr>
          </a:lstStyle>
          <a:p>
            <a:r>
              <a:t>Caption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8" name="Heading 6"/>
          <p:cNvSpPr>
            <a:spLocks noGrp="1"/>
          </p:cNvSpPr>
          <p:nvPr>
            <p:ph type="body" sz="quarter" idx="21" hasCustomPrompt="1"/>
          </p:nvPr>
        </p:nvSpPr>
        <p:spPr>
          <a:xfrm>
            <a:off x="8839200" y="4172351"/>
            <a:ext cx="2628900" cy="3693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449" name="Divider 6"/>
          <p:cNvSpPr/>
          <p:nvPr/>
        </p:nvSpPr>
        <p:spPr>
          <a:xfrm>
            <a:off x="8839200" y="4005071"/>
            <a:ext cx="457200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50" name="Image 6"/>
          <p:cNvSpPr>
            <a:spLocks noGrp="1"/>
          </p:cNvSpPr>
          <p:nvPr>
            <p:ph type="pic" sz="quarter" idx="22"/>
          </p:nvPr>
        </p:nvSpPr>
        <p:spPr>
          <a:xfrm>
            <a:off x="8039100" y="4000500"/>
            <a:ext cx="685800" cy="685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51" name="Caption 5"/>
          <p:cNvSpPr>
            <a:spLocks noGrp="1"/>
          </p:cNvSpPr>
          <p:nvPr>
            <p:ph type="body" sz="quarter" idx="23" hasCustomPrompt="1"/>
          </p:nvPr>
        </p:nvSpPr>
        <p:spPr>
          <a:xfrm>
            <a:off x="5181596" y="4653712"/>
            <a:ext cx="2628903" cy="106128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452" name="Heading 5"/>
          <p:cNvSpPr>
            <a:spLocks noGrp="1"/>
          </p:cNvSpPr>
          <p:nvPr>
            <p:ph type="body" sz="quarter" idx="24" hasCustomPrompt="1"/>
          </p:nvPr>
        </p:nvSpPr>
        <p:spPr>
          <a:xfrm>
            <a:off x="5181356" y="4172158"/>
            <a:ext cx="2630990" cy="3693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453" name="Divider 5"/>
          <p:cNvSpPr/>
          <p:nvPr/>
        </p:nvSpPr>
        <p:spPr>
          <a:xfrm>
            <a:off x="5181598" y="4005071"/>
            <a:ext cx="457201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54" name="Image 5"/>
          <p:cNvSpPr>
            <a:spLocks noGrp="1"/>
          </p:cNvSpPr>
          <p:nvPr>
            <p:ph type="pic" sz="quarter" idx="25"/>
          </p:nvPr>
        </p:nvSpPr>
        <p:spPr>
          <a:xfrm>
            <a:off x="4381500" y="4000500"/>
            <a:ext cx="685800" cy="685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55" name="Caption 4"/>
          <p:cNvSpPr>
            <a:spLocks noGrp="1"/>
          </p:cNvSpPr>
          <p:nvPr>
            <p:ph type="body" sz="quarter" idx="26" hasCustomPrompt="1"/>
          </p:nvPr>
        </p:nvSpPr>
        <p:spPr>
          <a:xfrm>
            <a:off x="1524000" y="4653712"/>
            <a:ext cx="2628900" cy="106128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456" name="Heading 4"/>
          <p:cNvSpPr>
            <a:spLocks noGrp="1"/>
          </p:cNvSpPr>
          <p:nvPr>
            <p:ph type="body" sz="quarter" idx="27" hasCustomPrompt="1"/>
          </p:nvPr>
        </p:nvSpPr>
        <p:spPr>
          <a:xfrm>
            <a:off x="1523997" y="4172158"/>
            <a:ext cx="2628901" cy="3693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457" name="Divider 4"/>
          <p:cNvSpPr/>
          <p:nvPr/>
        </p:nvSpPr>
        <p:spPr>
          <a:xfrm>
            <a:off x="1524000" y="4005071"/>
            <a:ext cx="457200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58" name="Image 4"/>
          <p:cNvSpPr>
            <a:spLocks noGrp="1"/>
          </p:cNvSpPr>
          <p:nvPr>
            <p:ph type="pic" sz="quarter" idx="28"/>
          </p:nvPr>
        </p:nvSpPr>
        <p:spPr>
          <a:xfrm>
            <a:off x="723900" y="4000500"/>
            <a:ext cx="685800" cy="685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59" name="Caption 3"/>
          <p:cNvSpPr>
            <a:spLocks noGrp="1"/>
          </p:cNvSpPr>
          <p:nvPr>
            <p:ph type="body" sz="quarter" idx="29" hasCustomPrompt="1"/>
          </p:nvPr>
        </p:nvSpPr>
        <p:spPr>
          <a:xfrm>
            <a:off x="8839199" y="2698361"/>
            <a:ext cx="2628900" cy="107353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460" name="Heading 3"/>
          <p:cNvSpPr>
            <a:spLocks noGrp="1"/>
          </p:cNvSpPr>
          <p:nvPr>
            <p:ph type="body" sz="quarter" idx="30" hasCustomPrompt="1"/>
          </p:nvPr>
        </p:nvSpPr>
        <p:spPr>
          <a:xfrm>
            <a:off x="8839199" y="2220646"/>
            <a:ext cx="2628900" cy="3693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461" name="Divider 3"/>
          <p:cNvSpPr/>
          <p:nvPr/>
        </p:nvSpPr>
        <p:spPr>
          <a:xfrm>
            <a:off x="8839200" y="2057400"/>
            <a:ext cx="457200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2" name="Image 3"/>
          <p:cNvSpPr>
            <a:spLocks noGrp="1"/>
          </p:cNvSpPr>
          <p:nvPr>
            <p:ph type="pic" sz="quarter" idx="31"/>
          </p:nvPr>
        </p:nvSpPr>
        <p:spPr>
          <a:xfrm>
            <a:off x="8039100" y="2057400"/>
            <a:ext cx="685800" cy="685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63" name="Caption 2"/>
          <p:cNvSpPr>
            <a:spLocks noGrp="1"/>
          </p:cNvSpPr>
          <p:nvPr>
            <p:ph type="body" sz="quarter" idx="32" hasCustomPrompt="1"/>
          </p:nvPr>
        </p:nvSpPr>
        <p:spPr>
          <a:xfrm>
            <a:off x="5181355" y="2698361"/>
            <a:ext cx="2630987" cy="107354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464" name="Heading 2"/>
          <p:cNvSpPr>
            <a:spLocks noGrp="1"/>
          </p:cNvSpPr>
          <p:nvPr>
            <p:ph type="body" sz="quarter" idx="33" hasCustomPrompt="1"/>
          </p:nvPr>
        </p:nvSpPr>
        <p:spPr>
          <a:xfrm>
            <a:off x="5181355" y="2220646"/>
            <a:ext cx="2630987" cy="3693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465" name="Divider 2"/>
          <p:cNvSpPr/>
          <p:nvPr/>
        </p:nvSpPr>
        <p:spPr>
          <a:xfrm>
            <a:off x="5181598" y="2057400"/>
            <a:ext cx="457201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Image 2"/>
          <p:cNvSpPr>
            <a:spLocks noGrp="1"/>
          </p:cNvSpPr>
          <p:nvPr>
            <p:ph type="pic" sz="quarter" idx="34"/>
          </p:nvPr>
        </p:nvSpPr>
        <p:spPr>
          <a:xfrm>
            <a:off x="4381500" y="2057400"/>
            <a:ext cx="685800" cy="685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67" name="Caption 1"/>
          <p:cNvSpPr>
            <a:spLocks noGrp="1"/>
          </p:cNvSpPr>
          <p:nvPr>
            <p:ph type="body" sz="quarter" idx="35" hasCustomPrompt="1"/>
          </p:nvPr>
        </p:nvSpPr>
        <p:spPr>
          <a:xfrm>
            <a:off x="1523999" y="2698361"/>
            <a:ext cx="2628901" cy="107354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468" name="Heading 1"/>
          <p:cNvSpPr>
            <a:spLocks noGrp="1"/>
          </p:cNvSpPr>
          <p:nvPr>
            <p:ph type="body" sz="quarter" idx="36" hasCustomPrompt="1"/>
          </p:nvPr>
        </p:nvSpPr>
        <p:spPr>
          <a:xfrm>
            <a:off x="1525047" y="2220646"/>
            <a:ext cx="2627836" cy="36933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469" name="Divider 1"/>
          <p:cNvSpPr/>
          <p:nvPr/>
        </p:nvSpPr>
        <p:spPr>
          <a:xfrm>
            <a:off x="1524000" y="2057400"/>
            <a:ext cx="457200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0" name="Image 1"/>
          <p:cNvSpPr>
            <a:spLocks noGrp="1"/>
          </p:cNvSpPr>
          <p:nvPr>
            <p:ph type="pic" sz="quarter" idx="37"/>
          </p:nvPr>
        </p:nvSpPr>
        <p:spPr>
          <a:xfrm>
            <a:off x="723900" y="2057400"/>
            <a:ext cx="685800" cy="685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71" name="Subtitle"/>
          <p:cNvSpPr>
            <a:spLocks noGrp="1"/>
          </p:cNvSpPr>
          <p:nvPr>
            <p:ph type="body" sz="quarter" idx="38" hasCustomPrompt="1"/>
          </p:nvPr>
        </p:nvSpPr>
        <p:spPr>
          <a:xfrm>
            <a:off x="723900" y="1485902"/>
            <a:ext cx="107442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47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10744200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eature w/Image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48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039100" y="4152498"/>
            <a:ext cx="3429000" cy="156250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2000"/>
            </a:lvl1pPr>
            <a:lvl2pPr marL="0" indent="457189" algn="ctr">
              <a:lnSpc>
                <a:spcPct val="100000"/>
              </a:lnSpc>
              <a:buSzTx/>
              <a:buFontTx/>
              <a:buNone/>
              <a:defRPr sz="2000"/>
            </a:lvl2pPr>
            <a:lvl3pPr marL="0" indent="914378" algn="ctr">
              <a:lnSpc>
                <a:spcPct val="100000"/>
              </a:lnSpc>
              <a:buSzTx/>
              <a:buFontTx/>
              <a:buNone/>
              <a:defRPr sz="2000"/>
            </a:lvl3pPr>
            <a:lvl4pPr marL="0" indent="1371565" algn="ctr">
              <a:lnSpc>
                <a:spcPct val="100000"/>
              </a:lnSpc>
              <a:buSzTx/>
              <a:buFontTx/>
              <a:buNone/>
              <a:defRPr sz="2000"/>
            </a:lvl4pPr>
            <a:lvl5pPr marL="0" indent="1828754" algn="ctr">
              <a:lnSpc>
                <a:spcPct val="100000"/>
              </a:lnSpc>
              <a:buSzTx/>
              <a:buFontTx/>
              <a:buNone/>
              <a:defRPr sz="2000"/>
            </a:lvl5pPr>
          </a:lstStyle>
          <a:p>
            <a:r>
              <a:t>Caption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81" name="Heading 3"/>
          <p:cNvSpPr>
            <a:spLocks noGrp="1"/>
          </p:cNvSpPr>
          <p:nvPr>
            <p:ph type="body" sz="quarter" idx="21" hasCustomPrompt="1"/>
          </p:nvPr>
        </p:nvSpPr>
        <p:spPr>
          <a:xfrm>
            <a:off x="8039100" y="3602737"/>
            <a:ext cx="3429000" cy="4308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482" name="Divider 3"/>
          <p:cNvSpPr/>
          <p:nvPr/>
        </p:nvSpPr>
        <p:spPr>
          <a:xfrm>
            <a:off x="8039100" y="3429000"/>
            <a:ext cx="3429000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3" name="Image 3"/>
          <p:cNvSpPr>
            <a:spLocks noGrp="1"/>
          </p:cNvSpPr>
          <p:nvPr>
            <p:ph type="pic" sz="quarter" idx="22"/>
          </p:nvPr>
        </p:nvSpPr>
        <p:spPr>
          <a:xfrm>
            <a:off x="9296400" y="2514600"/>
            <a:ext cx="914400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84" name="Caption 2"/>
          <p:cNvSpPr>
            <a:spLocks noGrp="1"/>
          </p:cNvSpPr>
          <p:nvPr>
            <p:ph type="body" sz="quarter" idx="23" hasCustomPrompt="1"/>
          </p:nvPr>
        </p:nvSpPr>
        <p:spPr>
          <a:xfrm>
            <a:off x="4381500" y="4152498"/>
            <a:ext cx="3429000" cy="156250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485" name="Heading 2"/>
          <p:cNvSpPr>
            <a:spLocks noGrp="1"/>
          </p:cNvSpPr>
          <p:nvPr>
            <p:ph type="body" sz="quarter" idx="24" hasCustomPrompt="1"/>
          </p:nvPr>
        </p:nvSpPr>
        <p:spPr>
          <a:xfrm>
            <a:off x="4381500" y="3602737"/>
            <a:ext cx="3429000" cy="4308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486" name="Divider 2"/>
          <p:cNvSpPr/>
          <p:nvPr/>
        </p:nvSpPr>
        <p:spPr>
          <a:xfrm>
            <a:off x="4381500" y="3429000"/>
            <a:ext cx="3429000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7" name="Image 2"/>
          <p:cNvSpPr>
            <a:spLocks noGrp="1"/>
          </p:cNvSpPr>
          <p:nvPr>
            <p:ph type="pic" sz="quarter" idx="25"/>
          </p:nvPr>
        </p:nvSpPr>
        <p:spPr>
          <a:xfrm>
            <a:off x="5638800" y="2514600"/>
            <a:ext cx="914400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88" name="Caption 1"/>
          <p:cNvSpPr>
            <a:spLocks noGrp="1"/>
          </p:cNvSpPr>
          <p:nvPr>
            <p:ph type="body" sz="quarter" idx="26" hasCustomPrompt="1"/>
          </p:nvPr>
        </p:nvSpPr>
        <p:spPr>
          <a:xfrm>
            <a:off x="723898" y="4152498"/>
            <a:ext cx="3429001" cy="156250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489" name="Heading 1"/>
          <p:cNvSpPr>
            <a:spLocks noGrp="1"/>
          </p:cNvSpPr>
          <p:nvPr>
            <p:ph type="body" sz="quarter" idx="27" hasCustomPrompt="1"/>
          </p:nvPr>
        </p:nvSpPr>
        <p:spPr>
          <a:xfrm>
            <a:off x="723898" y="3602737"/>
            <a:ext cx="3429001" cy="4308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490" name="Divider 1"/>
          <p:cNvSpPr/>
          <p:nvPr/>
        </p:nvSpPr>
        <p:spPr>
          <a:xfrm>
            <a:off x="723898" y="3429000"/>
            <a:ext cx="3429001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1" name="Image 1"/>
          <p:cNvSpPr>
            <a:spLocks noGrp="1"/>
          </p:cNvSpPr>
          <p:nvPr>
            <p:ph type="pic" sz="quarter" idx="28"/>
          </p:nvPr>
        </p:nvSpPr>
        <p:spPr>
          <a:xfrm>
            <a:off x="1981199" y="2514600"/>
            <a:ext cx="914401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92" name="Subtitle"/>
          <p:cNvSpPr>
            <a:spLocks noGrp="1"/>
          </p:cNvSpPr>
          <p:nvPr>
            <p:ph type="body" sz="quarter" idx="29" hasCustomPrompt="1"/>
          </p:nvPr>
        </p:nvSpPr>
        <p:spPr>
          <a:xfrm>
            <a:off x="723900" y="1485902"/>
            <a:ext cx="107442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49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10744200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eature w/Image,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0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953499" y="4029388"/>
            <a:ext cx="2514603" cy="168561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1800"/>
            </a:lvl1pPr>
            <a:lvl2pPr marL="0" indent="457189" algn="ctr">
              <a:lnSpc>
                <a:spcPct val="100000"/>
              </a:lnSpc>
              <a:buSzTx/>
              <a:buFontTx/>
              <a:buNone/>
              <a:defRPr sz="1800"/>
            </a:lvl2pPr>
            <a:lvl3pPr marL="0" indent="914378" algn="ctr">
              <a:lnSpc>
                <a:spcPct val="100000"/>
              </a:lnSpc>
              <a:buSzTx/>
              <a:buFontTx/>
              <a:buNone/>
              <a:defRPr sz="1800"/>
            </a:lvl3pPr>
            <a:lvl4pPr marL="0" indent="1371565" algn="ctr">
              <a:lnSpc>
                <a:spcPct val="100000"/>
              </a:lnSpc>
              <a:buSzTx/>
              <a:buFontTx/>
              <a:buNone/>
              <a:defRPr sz="1800"/>
            </a:lvl4pPr>
            <a:lvl5pPr marL="0" indent="1828754" algn="ctr">
              <a:lnSpc>
                <a:spcPct val="100000"/>
              </a:lnSpc>
              <a:buSzTx/>
              <a:buFontTx/>
              <a:buNone/>
              <a:defRPr sz="1800"/>
            </a:lvl5pPr>
          </a:lstStyle>
          <a:p>
            <a:r>
              <a:t>Caption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02" name="Heading 4"/>
          <p:cNvSpPr>
            <a:spLocks noGrp="1"/>
          </p:cNvSpPr>
          <p:nvPr>
            <p:ph type="body" sz="quarter" idx="21" hasCustomPrompt="1"/>
          </p:nvPr>
        </p:nvSpPr>
        <p:spPr>
          <a:xfrm>
            <a:off x="8953499" y="3602737"/>
            <a:ext cx="2514603" cy="30777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20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503" name="Divider 4"/>
          <p:cNvSpPr/>
          <p:nvPr/>
        </p:nvSpPr>
        <p:spPr>
          <a:xfrm>
            <a:off x="8953499" y="3429000"/>
            <a:ext cx="2514603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4" name="Image 4"/>
          <p:cNvSpPr>
            <a:spLocks noGrp="1"/>
          </p:cNvSpPr>
          <p:nvPr>
            <p:ph type="pic" sz="quarter" idx="22"/>
          </p:nvPr>
        </p:nvSpPr>
        <p:spPr>
          <a:xfrm>
            <a:off x="9753600" y="2514600"/>
            <a:ext cx="914400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05" name="Caption 3"/>
          <p:cNvSpPr>
            <a:spLocks noGrp="1"/>
          </p:cNvSpPr>
          <p:nvPr>
            <p:ph type="body" sz="quarter" idx="23" hasCustomPrompt="1"/>
          </p:nvPr>
        </p:nvSpPr>
        <p:spPr>
          <a:xfrm>
            <a:off x="6210298" y="4029388"/>
            <a:ext cx="2514603" cy="168561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1800"/>
            </a:lvl1pPr>
          </a:lstStyle>
          <a:p>
            <a:r>
              <a:t>Caption</a:t>
            </a:r>
          </a:p>
        </p:txBody>
      </p:sp>
      <p:sp>
        <p:nvSpPr>
          <p:cNvPr id="506" name="Heading 3"/>
          <p:cNvSpPr>
            <a:spLocks noGrp="1"/>
          </p:cNvSpPr>
          <p:nvPr>
            <p:ph type="body" sz="quarter" idx="24" hasCustomPrompt="1"/>
          </p:nvPr>
        </p:nvSpPr>
        <p:spPr>
          <a:xfrm>
            <a:off x="6210298" y="3602737"/>
            <a:ext cx="2514603" cy="30777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20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507" name="Divider 3"/>
          <p:cNvSpPr/>
          <p:nvPr/>
        </p:nvSpPr>
        <p:spPr>
          <a:xfrm>
            <a:off x="6210298" y="3429000"/>
            <a:ext cx="2514603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8" name="Image 3"/>
          <p:cNvSpPr>
            <a:spLocks noGrp="1"/>
          </p:cNvSpPr>
          <p:nvPr>
            <p:ph type="pic" sz="quarter" idx="25"/>
          </p:nvPr>
        </p:nvSpPr>
        <p:spPr>
          <a:xfrm>
            <a:off x="7010400" y="2514600"/>
            <a:ext cx="914400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09" name="Caption 2"/>
          <p:cNvSpPr>
            <a:spLocks noGrp="1"/>
          </p:cNvSpPr>
          <p:nvPr>
            <p:ph type="body" sz="quarter" idx="26" hasCustomPrompt="1"/>
          </p:nvPr>
        </p:nvSpPr>
        <p:spPr>
          <a:xfrm>
            <a:off x="3467098" y="4029388"/>
            <a:ext cx="2514603" cy="168561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1800"/>
            </a:lvl1pPr>
          </a:lstStyle>
          <a:p>
            <a:r>
              <a:t>Caption</a:t>
            </a:r>
          </a:p>
        </p:txBody>
      </p:sp>
      <p:sp>
        <p:nvSpPr>
          <p:cNvPr id="510" name="Heading 2"/>
          <p:cNvSpPr>
            <a:spLocks noGrp="1"/>
          </p:cNvSpPr>
          <p:nvPr>
            <p:ph type="body" sz="quarter" idx="27" hasCustomPrompt="1"/>
          </p:nvPr>
        </p:nvSpPr>
        <p:spPr>
          <a:xfrm>
            <a:off x="3467098" y="3602737"/>
            <a:ext cx="2514603" cy="30777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20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511" name="Divider 2"/>
          <p:cNvSpPr/>
          <p:nvPr/>
        </p:nvSpPr>
        <p:spPr>
          <a:xfrm>
            <a:off x="3467098" y="3429000"/>
            <a:ext cx="2514603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2" name="Image 2"/>
          <p:cNvSpPr>
            <a:spLocks noGrp="1"/>
          </p:cNvSpPr>
          <p:nvPr>
            <p:ph type="pic" sz="quarter" idx="28"/>
          </p:nvPr>
        </p:nvSpPr>
        <p:spPr>
          <a:xfrm>
            <a:off x="4267200" y="2514600"/>
            <a:ext cx="914400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13" name="Caption 1"/>
          <p:cNvSpPr>
            <a:spLocks noGrp="1"/>
          </p:cNvSpPr>
          <p:nvPr>
            <p:ph type="body" sz="quarter" idx="29" hasCustomPrompt="1"/>
          </p:nvPr>
        </p:nvSpPr>
        <p:spPr>
          <a:xfrm>
            <a:off x="723900" y="4029388"/>
            <a:ext cx="2514600" cy="168561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1800"/>
            </a:lvl1pPr>
          </a:lstStyle>
          <a:p>
            <a:r>
              <a:t>Caption</a:t>
            </a:r>
          </a:p>
        </p:txBody>
      </p:sp>
      <p:sp>
        <p:nvSpPr>
          <p:cNvPr id="514" name="Heading 1"/>
          <p:cNvSpPr>
            <a:spLocks noGrp="1"/>
          </p:cNvSpPr>
          <p:nvPr>
            <p:ph type="body" sz="quarter" idx="30" hasCustomPrompt="1"/>
          </p:nvPr>
        </p:nvSpPr>
        <p:spPr>
          <a:xfrm>
            <a:off x="723900" y="3602737"/>
            <a:ext cx="2514600" cy="30777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20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515" name="Divider 1"/>
          <p:cNvSpPr/>
          <p:nvPr/>
        </p:nvSpPr>
        <p:spPr>
          <a:xfrm>
            <a:off x="723900" y="3429000"/>
            <a:ext cx="2514600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6" name="Image 1"/>
          <p:cNvSpPr>
            <a:spLocks noGrp="1"/>
          </p:cNvSpPr>
          <p:nvPr>
            <p:ph type="pic" sz="quarter" idx="31"/>
          </p:nvPr>
        </p:nvSpPr>
        <p:spPr>
          <a:xfrm>
            <a:off x="1524000" y="2514600"/>
            <a:ext cx="914400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17" name="Subtitle"/>
          <p:cNvSpPr>
            <a:spLocks noGrp="1"/>
          </p:cNvSpPr>
          <p:nvPr>
            <p:ph type="body" sz="quarter" idx="32" hasCustomPrompt="1"/>
          </p:nvPr>
        </p:nvSpPr>
        <p:spPr>
          <a:xfrm>
            <a:off x="723900" y="1485902"/>
            <a:ext cx="107442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518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10744200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rames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526" name="Spirit Burst 2" descr="Spirit Burs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1143000"/>
            <a:ext cx="2743200" cy="2743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27" name="Spirit Burst 1" descr="Spirit Burs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143000"/>
            <a:ext cx="2743200" cy="2743200"/>
          </a:xfrm>
          <a:prstGeom prst="rect">
            <a:avLst/>
          </a:prstGeom>
          <a:ln w="12700">
            <a:miter lim="400000"/>
          </a:ln>
        </p:spPr>
      </p:pic>
      <p:sp>
        <p:nvSpPr>
          <p:cNvPr id="528" name="Diagonal 2"/>
          <p:cNvSpPr/>
          <p:nvPr/>
        </p:nvSpPr>
        <p:spPr>
          <a:xfrm>
            <a:off x="6210300" y="2516134"/>
            <a:ext cx="5257801" cy="3198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8513"/>
                </a:lnTo>
                <a:lnTo>
                  <a:pt x="19722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2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324600" y="3768569"/>
            <a:ext cx="5029200" cy="182215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2000"/>
            </a:lvl1pPr>
            <a:lvl2pPr marL="0" indent="457189" algn="ctr">
              <a:lnSpc>
                <a:spcPct val="100000"/>
              </a:lnSpc>
              <a:buSzTx/>
              <a:buFontTx/>
              <a:buNone/>
              <a:defRPr sz="2000"/>
            </a:lvl2pPr>
            <a:lvl3pPr marL="0" indent="914378" algn="ctr">
              <a:lnSpc>
                <a:spcPct val="100000"/>
              </a:lnSpc>
              <a:buSzTx/>
              <a:buFontTx/>
              <a:buNone/>
              <a:defRPr sz="2000"/>
            </a:lvl3pPr>
            <a:lvl4pPr marL="0" indent="1371565" algn="ctr">
              <a:lnSpc>
                <a:spcPct val="100000"/>
              </a:lnSpc>
              <a:buSzTx/>
              <a:buFontTx/>
              <a:buNone/>
              <a:defRPr sz="2000"/>
            </a:lvl4pPr>
            <a:lvl5pPr marL="0" indent="1828754" algn="ctr">
              <a:lnSpc>
                <a:spcPct val="100000"/>
              </a:lnSpc>
              <a:buSzTx/>
              <a:buFontTx/>
              <a:buNone/>
              <a:defRPr sz="2000"/>
            </a:lvl5pPr>
          </a:lstStyle>
          <a:p>
            <a:r>
              <a:t>Caption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0" name="Heading 2"/>
          <p:cNvSpPr>
            <a:spLocks noGrp="1"/>
          </p:cNvSpPr>
          <p:nvPr>
            <p:ph type="body" sz="quarter" idx="21" hasCustomPrompt="1"/>
          </p:nvPr>
        </p:nvSpPr>
        <p:spPr>
          <a:xfrm>
            <a:off x="6324600" y="3235703"/>
            <a:ext cx="5029200" cy="4308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531" name="Divider 2"/>
          <p:cNvSpPr/>
          <p:nvPr/>
        </p:nvSpPr>
        <p:spPr>
          <a:xfrm>
            <a:off x="8610600" y="3078858"/>
            <a:ext cx="457200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32" name="Image 2"/>
          <p:cNvSpPr>
            <a:spLocks noGrp="1"/>
          </p:cNvSpPr>
          <p:nvPr>
            <p:ph type="pic" sz="quarter" idx="22"/>
          </p:nvPr>
        </p:nvSpPr>
        <p:spPr>
          <a:xfrm>
            <a:off x="8382000" y="2054576"/>
            <a:ext cx="914400" cy="914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33" name="Diagonal 1"/>
          <p:cNvSpPr/>
          <p:nvPr/>
        </p:nvSpPr>
        <p:spPr>
          <a:xfrm>
            <a:off x="723900" y="2516134"/>
            <a:ext cx="5257801" cy="31988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8513"/>
                </a:lnTo>
                <a:lnTo>
                  <a:pt x="19722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34" name="Caption 1"/>
          <p:cNvSpPr>
            <a:spLocks noGrp="1"/>
          </p:cNvSpPr>
          <p:nvPr>
            <p:ph type="body" sz="quarter" idx="23" hasCustomPrompt="1"/>
          </p:nvPr>
        </p:nvSpPr>
        <p:spPr>
          <a:xfrm>
            <a:off x="838200" y="3768569"/>
            <a:ext cx="5029200" cy="182215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535" name="Heading 1"/>
          <p:cNvSpPr>
            <a:spLocks noGrp="1"/>
          </p:cNvSpPr>
          <p:nvPr>
            <p:ph type="body" sz="quarter" idx="24" hasCustomPrompt="1"/>
          </p:nvPr>
        </p:nvSpPr>
        <p:spPr>
          <a:xfrm>
            <a:off x="838200" y="3235703"/>
            <a:ext cx="5029200" cy="4308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536" name="Divider 1"/>
          <p:cNvSpPr/>
          <p:nvPr/>
        </p:nvSpPr>
        <p:spPr>
          <a:xfrm>
            <a:off x="3124200" y="3082111"/>
            <a:ext cx="457200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37" name="Image 1"/>
          <p:cNvSpPr>
            <a:spLocks noGrp="1"/>
          </p:cNvSpPr>
          <p:nvPr>
            <p:ph type="pic" sz="quarter" idx="25"/>
          </p:nvPr>
        </p:nvSpPr>
        <p:spPr>
          <a:xfrm>
            <a:off x="2895600" y="2054576"/>
            <a:ext cx="914400" cy="914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38" name="Subtitle"/>
          <p:cNvSpPr>
            <a:spLocks noGrp="1"/>
          </p:cNvSpPr>
          <p:nvPr>
            <p:ph type="body" sz="quarter" idx="26" hasCustomPrompt="1"/>
          </p:nvPr>
        </p:nvSpPr>
        <p:spPr>
          <a:xfrm>
            <a:off x="723900" y="1485902"/>
            <a:ext cx="107442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53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10744200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rames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547" name="Spirit Burst 3" descr="Spirit Burs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9" y="1143000"/>
            <a:ext cx="2743201" cy="2743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8" name="Spirit Burst 2" descr="Spirit Burs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1143000"/>
            <a:ext cx="2743200" cy="2743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9" name="Spirit Burst 1" descr="Spirit Burs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143000"/>
            <a:ext cx="2743200" cy="2743200"/>
          </a:xfrm>
          <a:prstGeom prst="rect">
            <a:avLst/>
          </a:prstGeom>
          <a:ln w="12700">
            <a:miter lim="400000"/>
          </a:ln>
        </p:spPr>
      </p:pic>
      <p:sp>
        <p:nvSpPr>
          <p:cNvPr id="550" name="Diagonal 3"/>
          <p:cNvSpPr/>
          <p:nvPr/>
        </p:nvSpPr>
        <p:spPr>
          <a:xfrm>
            <a:off x="8039137" y="2516134"/>
            <a:ext cx="3428923" cy="3198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8513"/>
                </a:lnTo>
                <a:lnTo>
                  <a:pt x="1872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1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153399" y="3785687"/>
            <a:ext cx="3200401" cy="181958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2000"/>
            </a:lvl1pPr>
            <a:lvl2pPr marL="0" indent="457189" algn="ctr">
              <a:lnSpc>
                <a:spcPct val="100000"/>
              </a:lnSpc>
              <a:buSzTx/>
              <a:buFontTx/>
              <a:buNone/>
              <a:defRPr sz="2000"/>
            </a:lvl2pPr>
            <a:lvl3pPr marL="0" indent="914378" algn="ctr">
              <a:lnSpc>
                <a:spcPct val="100000"/>
              </a:lnSpc>
              <a:buSzTx/>
              <a:buFontTx/>
              <a:buNone/>
              <a:defRPr sz="2000"/>
            </a:lvl3pPr>
            <a:lvl4pPr marL="0" indent="1371565" algn="ctr">
              <a:lnSpc>
                <a:spcPct val="100000"/>
              </a:lnSpc>
              <a:buSzTx/>
              <a:buFontTx/>
              <a:buNone/>
              <a:defRPr sz="2000"/>
            </a:lvl4pPr>
            <a:lvl5pPr marL="0" indent="1828754" algn="ctr">
              <a:lnSpc>
                <a:spcPct val="100000"/>
              </a:lnSpc>
              <a:buSzTx/>
              <a:buFontTx/>
              <a:buNone/>
              <a:defRPr sz="2000"/>
            </a:lvl5pPr>
          </a:lstStyle>
          <a:p>
            <a:r>
              <a:t>Caption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52" name="Heading 3"/>
          <p:cNvSpPr>
            <a:spLocks noGrp="1"/>
          </p:cNvSpPr>
          <p:nvPr>
            <p:ph type="body" sz="quarter" idx="21" hasCustomPrompt="1"/>
          </p:nvPr>
        </p:nvSpPr>
        <p:spPr>
          <a:xfrm>
            <a:off x="8153399" y="3241407"/>
            <a:ext cx="3200401" cy="4308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553" name="Divider 3"/>
          <p:cNvSpPr/>
          <p:nvPr/>
        </p:nvSpPr>
        <p:spPr>
          <a:xfrm>
            <a:off x="9524999" y="3073152"/>
            <a:ext cx="457201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4" name="Image 3"/>
          <p:cNvSpPr>
            <a:spLocks noGrp="1"/>
          </p:cNvSpPr>
          <p:nvPr>
            <p:ph type="pic" sz="quarter" idx="22"/>
          </p:nvPr>
        </p:nvSpPr>
        <p:spPr>
          <a:xfrm>
            <a:off x="9296399" y="2054576"/>
            <a:ext cx="914401" cy="914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55" name="Diagonal 2"/>
          <p:cNvSpPr/>
          <p:nvPr/>
        </p:nvSpPr>
        <p:spPr>
          <a:xfrm>
            <a:off x="4381500" y="2516134"/>
            <a:ext cx="3429001" cy="3198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8513"/>
                </a:lnTo>
                <a:lnTo>
                  <a:pt x="1872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6" name="Caption 2"/>
          <p:cNvSpPr>
            <a:spLocks noGrp="1"/>
          </p:cNvSpPr>
          <p:nvPr>
            <p:ph type="body" sz="quarter" idx="23" hasCustomPrompt="1"/>
          </p:nvPr>
        </p:nvSpPr>
        <p:spPr>
          <a:xfrm>
            <a:off x="4495800" y="3785687"/>
            <a:ext cx="3200400" cy="181958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557" name="Heading 2"/>
          <p:cNvSpPr>
            <a:spLocks noGrp="1"/>
          </p:cNvSpPr>
          <p:nvPr>
            <p:ph type="body" sz="quarter" idx="24" hasCustomPrompt="1"/>
          </p:nvPr>
        </p:nvSpPr>
        <p:spPr>
          <a:xfrm>
            <a:off x="4495800" y="3241407"/>
            <a:ext cx="3200400" cy="4308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558" name="Divider 2"/>
          <p:cNvSpPr/>
          <p:nvPr/>
        </p:nvSpPr>
        <p:spPr>
          <a:xfrm>
            <a:off x="5867400" y="3074330"/>
            <a:ext cx="457200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9" name="Image 2"/>
          <p:cNvSpPr>
            <a:spLocks noGrp="1"/>
          </p:cNvSpPr>
          <p:nvPr>
            <p:ph type="pic" sz="quarter" idx="25"/>
          </p:nvPr>
        </p:nvSpPr>
        <p:spPr>
          <a:xfrm>
            <a:off x="5638800" y="2054576"/>
            <a:ext cx="914400" cy="914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60" name="Diagonal 1"/>
          <p:cNvSpPr/>
          <p:nvPr/>
        </p:nvSpPr>
        <p:spPr>
          <a:xfrm>
            <a:off x="723900" y="2516134"/>
            <a:ext cx="3429001" cy="31988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8513"/>
                </a:lnTo>
                <a:lnTo>
                  <a:pt x="18720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1" name="Caption 1"/>
          <p:cNvSpPr>
            <a:spLocks noGrp="1"/>
          </p:cNvSpPr>
          <p:nvPr>
            <p:ph type="body" sz="quarter" idx="26" hasCustomPrompt="1"/>
          </p:nvPr>
        </p:nvSpPr>
        <p:spPr>
          <a:xfrm>
            <a:off x="838200" y="3785687"/>
            <a:ext cx="3200400" cy="1819589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562" name="Heading 1"/>
          <p:cNvSpPr>
            <a:spLocks noGrp="1"/>
          </p:cNvSpPr>
          <p:nvPr>
            <p:ph type="body" sz="quarter" idx="27" hasCustomPrompt="1"/>
          </p:nvPr>
        </p:nvSpPr>
        <p:spPr>
          <a:xfrm>
            <a:off x="838200" y="3241407"/>
            <a:ext cx="3200400" cy="4308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563" name="Divider 1"/>
          <p:cNvSpPr/>
          <p:nvPr/>
        </p:nvSpPr>
        <p:spPr>
          <a:xfrm>
            <a:off x="2209800" y="3074330"/>
            <a:ext cx="457200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4" name="Image 1"/>
          <p:cNvSpPr>
            <a:spLocks noGrp="1"/>
          </p:cNvSpPr>
          <p:nvPr>
            <p:ph type="pic" sz="quarter" idx="28"/>
          </p:nvPr>
        </p:nvSpPr>
        <p:spPr>
          <a:xfrm>
            <a:off x="1981200" y="2054576"/>
            <a:ext cx="914400" cy="914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65" name="Subtitle"/>
          <p:cNvSpPr>
            <a:spLocks noGrp="1"/>
          </p:cNvSpPr>
          <p:nvPr>
            <p:ph type="body" sz="quarter" idx="29" hasCustomPrompt="1"/>
          </p:nvPr>
        </p:nvSpPr>
        <p:spPr>
          <a:xfrm>
            <a:off x="723900" y="1485902"/>
            <a:ext cx="107442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566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93057"/>
            <a:ext cx="10744200" cy="685801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rames,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574" name="Spirit Burst 4" descr="Spirit Burst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5001" y="1158023"/>
            <a:ext cx="2743201" cy="2743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75" name="Spirit Burst 3" descr="Spirit Burst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6533" y="1143000"/>
            <a:ext cx="2743201" cy="2743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76" name="Spirit Burst 2" descr="Spirit Burst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8067" y="1143000"/>
            <a:ext cx="2743201" cy="2743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77" name="Spirit Burst 1" descr="Spirit Burst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143000"/>
            <a:ext cx="2743200" cy="2743200"/>
          </a:xfrm>
          <a:prstGeom prst="rect">
            <a:avLst/>
          </a:prstGeom>
          <a:ln w="12700">
            <a:miter lim="400000"/>
          </a:ln>
        </p:spPr>
      </p:pic>
      <p:sp>
        <p:nvSpPr>
          <p:cNvPr id="578" name="Diagonal 4"/>
          <p:cNvSpPr/>
          <p:nvPr/>
        </p:nvSpPr>
        <p:spPr>
          <a:xfrm>
            <a:off x="8965117" y="2516134"/>
            <a:ext cx="2514522" cy="3198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8513"/>
                </a:lnTo>
                <a:lnTo>
                  <a:pt x="17673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9079378" y="3676160"/>
            <a:ext cx="2286001" cy="1920704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2000"/>
            </a:lvl1pPr>
            <a:lvl2pPr marL="0" indent="457189" algn="ctr">
              <a:lnSpc>
                <a:spcPct val="100000"/>
              </a:lnSpc>
              <a:buSzTx/>
              <a:buFontTx/>
              <a:buNone/>
              <a:defRPr sz="2000"/>
            </a:lvl2pPr>
            <a:lvl3pPr marL="0" indent="914378" algn="ctr">
              <a:lnSpc>
                <a:spcPct val="100000"/>
              </a:lnSpc>
              <a:buSzTx/>
              <a:buFontTx/>
              <a:buNone/>
              <a:defRPr sz="2000"/>
            </a:lvl3pPr>
            <a:lvl4pPr marL="0" indent="1371565" algn="ctr">
              <a:lnSpc>
                <a:spcPct val="100000"/>
              </a:lnSpc>
              <a:buSzTx/>
              <a:buFontTx/>
              <a:buNone/>
              <a:defRPr sz="2000"/>
            </a:lvl4pPr>
            <a:lvl5pPr marL="0" indent="1828754" algn="ctr">
              <a:lnSpc>
                <a:spcPct val="100000"/>
              </a:lnSpc>
              <a:buSzTx/>
              <a:buFontTx/>
              <a:buNone/>
              <a:defRPr sz="2000"/>
            </a:lvl5pPr>
          </a:lstStyle>
          <a:p>
            <a:r>
              <a:t>Caption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80" name="Heading 4"/>
          <p:cNvSpPr>
            <a:spLocks noGrp="1"/>
          </p:cNvSpPr>
          <p:nvPr>
            <p:ph type="body" sz="quarter" idx="21" hasCustomPrompt="1"/>
          </p:nvPr>
        </p:nvSpPr>
        <p:spPr>
          <a:xfrm>
            <a:off x="9079378" y="3254993"/>
            <a:ext cx="2286001" cy="30777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581" name="Divider 4"/>
          <p:cNvSpPr/>
          <p:nvPr/>
        </p:nvSpPr>
        <p:spPr>
          <a:xfrm>
            <a:off x="9993778" y="3086737"/>
            <a:ext cx="457201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2" name="Image 4"/>
          <p:cNvSpPr>
            <a:spLocks noGrp="1"/>
          </p:cNvSpPr>
          <p:nvPr>
            <p:ph type="pic" sz="quarter" idx="22"/>
          </p:nvPr>
        </p:nvSpPr>
        <p:spPr>
          <a:xfrm>
            <a:off x="9765178" y="2054576"/>
            <a:ext cx="914401" cy="914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83" name="Diagonal 3"/>
          <p:cNvSpPr/>
          <p:nvPr/>
        </p:nvSpPr>
        <p:spPr>
          <a:xfrm>
            <a:off x="6210376" y="2516134"/>
            <a:ext cx="2514522" cy="31988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8513"/>
                </a:lnTo>
                <a:lnTo>
                  <a:pt x="17673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4" name="Caption 3"/>
          <p:cNvSpPr>
            <a:spLocks noGrp="1"/>
          </p:cNvSpPr>
          <p:nvPr>
            <p:ph type="body" sz="quarter" idx="23" hasCustomPrompt="1"/>
          </p:nvPr>
        </p:nvSpPr>
        <p:spPr>
          <a:xfrm>
            <a:off x="6324636" y="3676160"/>
            <a:ext cx="2286001" cy="19207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585" name="Heading 3"/>
          <p:cNvSpPr>
            <a:spLocks noGrp="1"/>
          </p:cNvSpPr>
          <p:nvPr>
            <p:ph type="body" sz="quarter" idx="24" hasCustomPrompt="1"/>
          </p:nvPr>
        </p:nvSpPr>
        <p:spPr>
          <a:xfrm>
            <a:off x="6324636" y="3254993"/>
            <a:ext cx="2286001" cy="30777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586" name="Divider 3"/>
          <p:cNvSpPr/>
          <p:nvPr/>
        </p:nvSpPr>
        <p:spPr>
          <a:xfrm>
            <a:off x="7239037" y="3086737"/>
            <a:ext cx="457201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7" name="Image 3"/>
          <p:cNvSpPr>
            <a:spLocks noGrp="1"/>
          </p:cNvSpPr>
          <p:nvPr>
            <p:ph type="pic" sz="quarter" idx="25"/>
          </p:nvPr>
        </p:nvSpPr>
        <p:spPr>
          <a:xfrm>
            <a:off x="7010437" y="2054576"/>
            <a:ext cx="914401" cy="914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88" name="Diagonal 2"/>
          <p:cNvSpPr/>
          <p:nvPr/>
        </p:nvSpPr>
        <p:spPr>
          <a:xfrm>
            <a:off x="3477786" y="2511776"/>
            <a:ext cx="2514601" cy="31988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8513"/>
                </a:lnTo>
                <a:lnTo>
                  <a:pt x="17673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9" name="Caption 2"/>
          <p:cNvSpPr>
            <a:spLocks noGrp="1"/>
          </p:cNvSpPr>
          <p:nvPr>
            <p:ph type="body" sz="quarter" idx="26" hasCustomPrompt="1"/>
          </p:nvPr>
        </p:nvSpPr>
        <p:spPr>
          <a:xfrm>
            <a:off x="3592086" y="3676160"/>
            <a:ext cx="2286001" cy="19207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590" name="Heading 2"/>
          <p:cNvSpPr>
            <a:spLocks noGrp="1"/>
          </p:cNvSpPr>
          <p:nvPr>
            <p:ph type="body" sz="quarter" idx="27" hasCustomPrompt="1"/>
          </p:nvPr>
        </p:nvSpPr>
        <p:spPr>
          <a:xfrm>
            <a:off x="3592086" y="3254993"/>
            <a:ext cx="2286001" cy="30777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591" name="Divider 2"/>
          <p:cNvSpPr/>
          <p:nvPr/>
        </p:nvSpPr>
        <p:spPr>
          <a:xfrm>
            <a:off x="4506486" y="3087915"/>
            <a:ext cx="457201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2" name="Image 2"/>
          <p:cNvSpPr>
            <a:spLocks noGrp="1"/>
          </p:cNvSpPr>
          <p:nvPr>
            <p:ph type="pic" sz="quarter" idx="28"/>
          </p:nvPr>
        </p:nvSpPr>
        <p:spPr>
          <a:xfrm>
            <a:off x="4277886" y="2054576"/>
            <a:ext cx="914401" cy="914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93" name="Diagonal 1"/>
          <p:cNvSpPr/>
          <p:nvPr/>
        </p:nvSpPr>
        <p:spPr>
          <a:xfrm>
            <a:off x="723900" y="2516134"/>
            <a:ext cx="2514601" cy="31988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18513"/>
                </a:lnTo>
                <a:lnTo>
                  <a:pt x="17673" y="21600"/>
                </a:lnTo>
                <a:lnTo>
                  <a:pt x="0" y="21600"/>
                </a:lnTo>
                <a:close/>
              </a:path>
            </a:pathLst>
          </a:custGeom>
          <a:ln w="12700">
            <a:solidFill>
              <a:schemeClr val="accent1"/>
            </a:solidFill>
            <a:miter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4" name="Caption 1"/>
          <p:cNvSpPr>
            <a:spLocks noGrp="1"/>
          </p:cNvSpPr>
          <p:nvPr>
            <p:ph type="body" sz="quarter" idx="29" hasCustomPrompt="1"/>
          </p:nvPr>
        </p:nvSpPr>
        <p:spPr>
          <a:xfrm>
            <a:off x="838200" y="3676160"/>
            <a:ext cx="2286000" cy="1920703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595" name="Heading 1"/>
          <p:cNvSpPr>
            <a:spLocks noGrp="1"/>
          </p:cNvSpPr>
          <p:nvPr>
            <p:ph type="body" sz="quarter" idx="30" hasCustomPrompt="1"/>
          </p:nvPr>
        </p:nvSpPr>
        <p:spPr>
          <a:xfrm>
            <a:off x="838200" y="3254993"/>
            <a:ext cx="2286000" cy="30777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596" name="Divider 1"/>
          <p:cNvSpPr/>
          <p:nvPr/>
        </p:nvSpPr>
        <p:spPr>
          <a:xfrm>
            <a:off x="1752600" y="3087915"/>
            <a:ext cx="457200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7" name="Image 1"/>
          <p:cNvSpPr>
            <a:spLocks noGrp="1"/>
          </p:cNvSpPr>
          <p:nvPr>
            <p:ph type="pic" sz="quarter" idx="31"/>
          </p:nvPr>
        </p:nvSpPr>
        <p:spPr>
          <a:xfrm>
            <a:off x="1524000" y="2057400"/>
            <a:ext cx="914400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98" name="Subtitle"/>
          <p:cNvSpPr>
            <a:spLocks noGrp="1"/>
          </p:cNvSpPr>
          <p:nvPr>
            <p:ph type="body" sz="quarter" idx="32" hasCustomPrompt="1"/>
          </p:nvPr>
        </p:nvSpPr>
        <p:spPr>
          <a:xfrm>
            <a:off x="723900" y="1485902"/>
            <a:ext cx="107442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59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10744200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potlight, 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07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210303" y="4143349"/>
            <a:ext cx="5257795" cy="157165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2000"/>
            </a:lvl1pPr>
            <a:lvl2pPr marL="0" indent="457189" algn="ctr">
              <a:lnSpc>
                <a:spcPct val="100000"/>
              </a:lnSpc>
              <a:buSzTx/>
              <a:buFontTx/>
              <a:buNone/>
              <a:defRPr sz="2000"/>
            </a:lvl2pPr>
            <a:lvl3pPr marL="0" indent="914378" algn="ctr">
              <a:lnSpc>
                <a:spcPct val="100000"/>
              </a:lnSpc>
              <a:buSzTx/>
              <a:buFontTx/>
              <a:buNone/>
              <a:defRPr sz="2000"/>
            </a:lvl3pPr>
            <a:lvl4pPr marL="0" indent="1371565" algn="ctr">
              <a:lnSpc>
                <a:spcPct val="100000"/>
              </a:lnSpc>
              <a:buSzTx/>
              <a:buFontTx/>
              <a:buNone/>
              <a:defRPr sz="2000"/>
            </a:lvl4pPr>
            <a:lvl5pPr marL="0" indent="1828754" algn="ctr">
              <a:lnSpc>
                <a:spcPct val="100000"/>
              </a:lnSpc>
              <a:buSzTx/>
              <a:buFontTx/>
              <a:buNone/>
              <a:defRPr sz="2000"/>
            </a:lvl5pPr>
          </a:lstStyle>
          <a:p>
            <a:r>
              <a:t>Caption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08" name="Heading 2"/>
          <p:cNvSpPr>
            <a:spLocks noGrp="1"/>
          </p:cNvSpPr>
          <p:nvPr>
            <p:ph type="body" sz="quarter" idx="21" hasCustomPrompt="1"/>
          </p:nvPr>
        </p:nvSpPr>
        <p:spPr>
          <a:xfrm>
            <a:off x="6210303" y="3598162"/>
            <a:ext cx="5257795" cy="4308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609" name="Divider 2"/>
          <p:cNvSpPr/>
          <p:nvPr/>
        </p:nvSpPr>
        <p:spPr>
          <a:xfrm>
            <a:off x="8610600" y="3428998"/>
            <a:ext cx="457200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0" name="Image 2"/>
          <p:cNvSpPr>
            <a:spLocks noGrp="1"/>
          </p:cNvSpPr>
          <p:nvPr>
            <p:ph type="pic" sz="quarter" idx="22"/>
          </p:nvPr>
        </p:nvSpPr>
        <p:spPr>
          <a:xfrm>
            <a:off x="8382000" y="2400300"/>
            <a:ext cx="914400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11" name="Caption 1"/>
          <p:cNvSpPr>
            <a:spLocks noGrp="1"/>
          </p:cNvSpPr>
          <p:nvPr>
            <p:ph type="body" sz="quarter" idx="23" hasCustomPrompt="1"/>
          </p:nvPr>
        </p:nvSpPr>
        <p:spPr>
          <a:xfrm>
            <a:off x="723900" y="4143349"/>
            <a:ext cx="5257798" cy="157165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612" name="Heading 1"/>
          <p:cNvSpPr>
            <a:spLocks noGrp="1"/>
          </p:cNvSpPr>
          <p:nvPr>
            <p:ph type="body" sz="quarter" idx="24" hasCustomPrompt="1"/>
          </p:nvPr>
        </p:nvSpPr>
        <p:spPr>
          <a:xfrm>
            <a:off x="723900" y="3598162"/>
            <a:ext cx="5257798" cy="4308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613" name="Divider 1"/>
          <p:cNvSpPr/>
          <p:nvPr/>
        </p:nvSpPr>
        <p:spPr>
          <a:xfrm>
            <a:off x="3124199" y="3428998"/>
            <a:ext cx="457201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4" name="Image 1"/>
          <p:cNvSpPr>
            <a:spLocks noGrp="1"/>
          </p:cNvSpPr>
          <p:nvPr>
            <p:ph type="pic" sz="quarter" idx="25"/>
          </p:nvPr>
        </p:nvSpPr>
        <p:spPr>
          <a:xfrm>
            <a:off x="2895599" y="2400300"/>
            <a:ext cx="914401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15" name="Subtitle"/>
          <p:cNvSpPr>
            <a:spLocks noGrp="1"/>
          </p:cNvSpPr>
          <p:nvPr>
            <p:ph type="body" sz="quarter" idx="26" hasCustomPrompt="1"/>
          </p:nvPr>
        </p:nvSpPr>
        <p:spPr>
          <a:xfrm>
            <a:off x="723900" y="1485902"/>
            <a:ext cx="107442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616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10744200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potlight, 3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039033" y="4143349"/>
            <a:ext cx="3435277" cy="157165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2000"/>
            </a:lvl1pPr>
            <a:lvl2pPr marL="0" indent="457189" algn="ctr">
              <a:lnSpc>
                <a:spcPct val="100000"/>
              </a:lnSpc>
              <a:buSzTx/>
              <a:buFontTx/>
              <a:buNone/>
              <a:defRPr sz="2000"/>
            </a:lvl2pPr>
            <a:lvl3pPr marL="0" indent="914378" algn="ctr">
              <a:lnSpc>
                <a:spcPct val="100000"/>
              </a:lnSpc>
              <a:buSzTx/>
              <a:buFontTx/>
              <a:buNone/>
              <a:defRPr sz="2000"/>
            </a:lvl3pPr>
            <a:lvl4pPr marL="0" indent="1371565" algn="ctr">
              <a:lnSpc>
                <a:spcPct val="100000"/>
              </a:lnSpc>
              <a:buSzTx/>
              <a:buFontTx/>
              <a:buNone/>
              <a:defRPr sz="2000"/>
            </a:lvl4pPr>
            <a:lvl5pPr marL="0" indent="1828754" algn="ctr">
              <a:lnSpc>
                <a:spcPct val="100000"/>
              </a:lnSpc>
              <a:buSzTx/>
              <a:buFontTx/>
              <a:buNone/>
              <a:defRPr sz="2000"/>
            </a:lvl5pPr>
          </a:lstStyle>
          <a:p>
            <a:r>
              <a:t>Caption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5" name="Heading 3"/>
          <p:cNvSpPr>
            <a:spLocks noGrp="1"/>
          </p:cNvSpPr>
          <p:nvPr>
            <p:ph type="body" sz="quarter" idx="21" hasCustomPrompt="1"/>
          </p:nvPr>
        </p:nvSpPr>
        <p:spPr>
          <a:xfrm>
            <a:off x="8039033" y="3598162"/>
            <a:ext cx="3435277" cy="4308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626" name="Divider 3"/>
          <p:cNvSpPr/>
          <p:nvPr/>
        </p:nvSpPr>
        <p:spPr>
          <a:xfrm>
            <a:off x="9528071" y="3428998"/>
            <a:ext cx="457201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27" name="Image 3"/>
          <p:cNvSpPr>
            <a:spLocks noGrp="1"/>
          </p:cNvSpPr>
          <p:nvPr>
            <p:ph type="pic" sz="quarter" idx="22"/>
          </p:nvPr>
        </p:nvSpPr>
        <p:spPr>
          <a:xfrm>
            <a:off x="9299471" y="2400300"/>
            <a:ext cx="914401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8" name="Caption 2"/>
          <p:cNvSpPr>
            <a:spLocks noGrp="1"/>
          </p:cNvSpPr>
          <p:nvPr>
            <p:ph type="body" sz="quarter" idx="23" hasCustomPrompt="1"/>
          </p:nvPr>
        </p:nvSpPr>
        <p:spPr>
          <a:xfrm>
            <a:off x="4381503" y="4143349"/>
            <a:ext cx="3428995" cy="157165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629" name="Heading 2"/>
          <p:cNvSpPr>
            <a:spLocks noGrp="1"/>
          </p:cNvSpPr>
          <p:nvPr>
            <p:ph type="body" sz="quarter" idx="24" hasCustomPrompt="1"/>
          </p:nvPr>
        </p:nvSpPr>
        <p:spPr>
          <a:xfrm>
            <a:off x="4381503" y="3598162"/>
            <a:ext cx="3428995" cy="4308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630" name="Divider 2"/>
          <p:cNvSpPr/>
          <p:nvPr/>
        </p:nvSpPr>
        <p:spPr>
          <a:xfrm>
            <a:off x="5867401" y="3428998"/>
            <a:ext cx="457201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31" name="Image 2"/>
          <p:cNvSpPr>
            <a:spLocks noGrp="1"/>
          </p:cNvSpPr>
          <p:nvPr>
            <p:ph type="pic" sz="quarter" idx="25"/>
          </p:nvPr>
        </p:nvSpPr>
        <p:spPr>
          <a:xfrm>
            <a:off x="5638801" y="2400300"/>
            <a:ext cx="914401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2" name="Caption 1"/>
          <p:cNvSpPr>
            <a:spLocks noGrp="1"/>
          </p:cNvSpPr>
          <p:nvPr>
            <p:ph type="body" sz="quarter" idx="26" hasCustomPrompt="1"/>
          </p:nvPr>
        </p:nvSpPr>
        <p:spPr>
          <a:xfrm>
            <a:off x="723900" y="4143349"/>
            <a:ext cx="3428998" cy="157165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633" name="Heading 1"/>
          <p:cNvSpPr>
            <a:spLocks noGrp="1"/>
          </p:cNvSpPr>
          <p:nvPr>
            <p:ph type="body" sz="quarter" idx="27" hasCustomPrompt="1"/>
          </p:nvPr>
        </p:nvSpPr>
        <p:spPr>
          <a:xfrm>
            <a:off x="723900" y="3598162"/>
            <a:ext cx="3428998" cy="43088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634" name="Divider 1"/>
          <p:cNvSpPr/>
          <p:nvPr/>
        </p:nvSpPr>
        <p:spPr>
          <a:xfrm>
            <a:off x="2209799" y="3428998"/>
            <a:ext cx="457201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35" name="Image 1"/>
          <p:cNvSpPr>
            <a:spLocks noGrp="1"/>
          </p:cNvSpPr>
          <p:nvPr>
            <p:ph type="pic" sz="quarter" idx="28"/>
          </p:nvPr>
        </p:nvSpPr>
        <p:spPr>
          <a:xfrm>
            <a:off x="1981199" y="2400300"/>
            <a:ext cx="914401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6" name="Subtitle"/>
          <p:cNvSpPr>
            <a:spLocks noGrp="1"/>
          </p:cNvSpPr>
          <p:nvPr>
            <p:ph type="body" sz="quarter" idx="29" hasCustomPrompt="1"/>
          </p:nvPr>
        </p:nvSpPr>
        <p:spPr>
          <a:xfrm>
            <a:off x="723900" y="1485902"/>
            <a:ext cx="107442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637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10744200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potlight, 4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4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8953500" y="4020239"/>
            <a:ext cx="2514601" cy="169476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2000"/>
            </a:lvl1pPr>
            <a:lvl2pPr marL="0" indent="457189" algn="ctr">
              <a:lnSpc>
                <a:spcPct val="100000"/>
              </a:lnSpc>
              <a:buSzTx/>
              <a:buFontTx/>
              <a:buNone/>
              <a:defRPr sz="2000"/>
            </a:lvl2pPr>
            <a:lvl3pPr marL="0" indent="914378" algn="ctr">
              <a:lnSpc>
                <a:spcPct val="100000"/>
              </a:lnSpc>
              <a:buSzTx/>
              <a:buFontTx/>
              <a:buNone/>
              <a:defRPr sz="2000"/>
            </a:lvl3pPr>
            <a:lvl4pPr marL="0" indent="1371565" algn="ctr">
              <a:lnSpc>
                <a:spcPct val="100000"/>
              </a:lnSpc>
              <a:buSzTx/>
              <a:buFontTx/>
              <a:buNone/>
              <a:defRPr sz="2000"/>
            </a:lvl4pPr>
            <a:lvl5pPr marL="0" indent="1828754" algn="ctr">
              <a:lnSpc>
                <a:spcPct val="100000"/>
              </a:lnSpc>
              <a:buSzTx/>
              <a:buFontTx/>
              <a:buNone/>
              <a:defRPr sz="2000"/>
            </a:lvl5pPr>
          </a:lstStyle>
          <a:p>
            <a:r>
              <a:t>Caption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46" name="Heading 4"/>
          <p:cNvSpPr>
            <a:spLocks noGrp="1"/>
          </p:cNvSpPr>
          <p:nvPr>
            <p:ph type="body" sz="quarter" idx="21" hasCustomPrompt="1"/>
          </p:nvPr>
        </p:nvSpPr>
        <p:spPr>
          <a:xfrm>
            <a:off x="8953500" y="3598162"/>
            <a:ext cx="2514601" cy="30777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647" name="Divider 4"/>
          <p:cNvSpPr/>
          <p:nvPr/>
        </p:nvSpPr>
        <p:spPr>
          <a:xfrm>
            <a:off x="9982200" y="3428998"/>
            <a:ext cx="457201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8" name="Image 4"/>
          <p:cNvSpPr>
            <a:spLocks noGrp="1"/>
          </p:cNvSpPr>
          <p:nvPr>
            <p:ph type="pic" sz="quarter" idx="22"/>
          </p:nvPr>
        </p:nvSpPr>
        <p:spPr>
          <a:xfrm>
            <a:off x="9753600" y="2400300"/>
            <a:ext cx="914401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49" name="Caption 3"/>
          <p:cNvSpPr>
            <a:spLocks noGrp="1"/>
          </p:cNvSpPr>
          <p:nvPr>
            <p:ph type="body" sz="quarter" idx="23" hasCustomPrompt="1"/>
          </p:nvPr>
        </p:nvSpPr>
        <p:spPr>
          <a:xfrm>
            <a:off x="6210301" y="4020239"/>
            <a:ext cx="2514601" cy="169476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650" name="Heading 3"/>
          <p:cNvSpPr>
            <a:spLocks noGrp="1"/>
          </p:cNvSpPr>
          <p:nvPr>
            <p:ph type="body" sz="quarter" idx="24" hasCustomPrompt="1"/>
          </p:nvPr>
        </p:nvSpPr>
        <p:spPr>
          <a:xfrm>
            <a:off x="6210301" y="3598162"/>
            <a:ext cx="2514601" cy="30777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651" name="Divider 3"/>
          <p:cNvSpPr/>
          <p:nvPr/>
        </p:nvSpPr>
        <p:spPr>
          <a:xfrm>
            <a:off x="7239000" y="3428998"/>
            <a:ext cx="457201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52" name="Image 3"/>
          <p:cNvSpPr>
            <a:spLocks noGrp="1"/>
          </p:cNvSpPr>
          <p:nvPr>
            <p:ph type="pic" sz="quarter" idx="25"/>
          </p:nvPr>
        </p:nvSpPr>
        <p:spPr>
          <a:xfrm>
            <a:off x="7010400" y="2400300"/>
            <a:ext cx="914401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53" name="Caption 2"/>
          <p:cNvSpPr>
            <a:spLocks noGrp="1"/>
          </p:cNvSpPr>
          <p:nvPr>
            <p:ph type="body" sz="quarter" idx="26" hasCustomPrompt="1"/>
          </p:nvPr>
        </p:nvSpPr>
        <p:spPr>
          <a:xfrm>
            <a:off x="3467101" y="4020239"/>
            <a:ext cx="2514601" cy="169476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654" name="Heading 2"/>
          <p:cNvSpPr>
            <a:spLocks noGrp="1"/>
          </p:cNvSpPr>
          <p:nvPr>
            <p:ph type="body" sz="quarter" idx="27" hasCustomPrompt="1"/>
          </p:nvPr>
        </p:nvSpPr>
        <p:spPr>
          <a:xfrm>
            <a:off x="3467101" y="3598162"/>
            <a:ext cx="2514601" cy="30777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655" name="Divider 2"/>
          <p:cNvSpPr/>
          <p:nvPr/>
        </p:nvSpPr>
        <p:spPr>
          <a:xfrm>
            <a:off x="4495801" y="3428998"/>
            <a:ext cx="457201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56" name="Image 2"/>
          <p:cNvSpPr>
            <a:spLocks noGrp="1"/>
          </p:cNvSpPr>
          <p:nvPr>
            <p:ph type="pic" sz="quarter" idx="28"/>
          </p:nvPr>
        </p:nvSpPr>
        <p:spPr>
          <a:xfrm>
            <a:off x="4267201" y="2400300"/>
            <a:ext cx="914401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57" name="Caption 1"/>
          <p:cNvSpPr>
            <a:spLocks noGrp="1"/>
          </p:cNvSpPr>
          <p:nvPr>
            <p:ph type="body" sz="quarter" idx="29" hasCustomPrompt="1"/>
          </p:nvPr>
        </p:nvSpPr>
        <p:spPr>
          <a:xfrm>
            <a:off x="723901" y="4020239"/>
            <a:ext cx="2514601" cy="169476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SzTx/>
              <a:buFontTx/>
              <a:buNone/>
              <a:defRPr sz="2000"/>
            </a:lvl1pPr>
          </a:lstStyle>
          <a:p>
            <a:r>
              <a:t>Caption</a:t>
            </a:r>
          </a:p>
        </p:txBody>
      </p:sp>
      <p:sp>
        <p:nvSpPr>
          <p:cNvPr id="658" name="Heading 1"/>
          <p:cNvSpPr>
            <a:spLocks noGrp="1"/>
          </p:cNvSpPr>
          <p:nvPr>
            <p:ph type="body" sz="quarter" idx="30" hasCustomPrompt="1"/>
          </p:nvPr>
        </p:nvSpPr>
        <p:spPr>
          <a:xfrm>
            <a:off x="723901" y="3598162"/>
            <a:ext cx="2514601" cy="30777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659" name="Divider 1"/>
          <p:cNvSpPr/>
          <p:nvPr/>
        </p:nvSpPr>
        <p:spPr>
          <a:xfrm>
            <a:off x="1752600" y="3428998"/>
            <a:ext cx="457201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60" name="Image 1"/>
          <p:cNvSpPr>
            <a:spLocks noGrp="1"/>
          </p:cNvSpPr>
          <p:nvPr>
            <p:ph type="pic" sz="quarter" idx="31"/>
          </p:nvPr>
        </p:nvSpPr>
        <p:spPr>
          <a:xfrm>
            <a:off x="1524000" y="2400300"/>
            <a:ext cx="914401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61" name="Subtitle"/>
          <p:cNvSpPr>
            <a:spLocks noGrp="1"/>
          </p:cNvSpPr>
          <p:nvPr>
            <p:ph type="body" sz="quarter" idx="32" hasCustomPrompt="1"/>
          </p:nvPr>
        </p:nvSpPr>
        <p:spPr>
          <a:xfrm>
            <a:off x="723900" y="1485902"/>
            <a:ext cx="107442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66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10744200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potlight, 12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70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9867900" y="5198364"/>
            <a:ext cx="1600203" cy="51663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400" b="1" cap="all">
                <a:solidFill>
                  <a:srgbClr val="5E0009"/>
                </a:solidFill>
              </a:defRPr>
            </a:lvl1pPr>
            <a:lvl2pPr marL="442912" indent="-100012" algn="ctr">
              <a:lnSpc>
                <a:spcPct val="100000"/>
              </a:lnSpc>
              <a:spcBef>
                <a:spcPts val="0"/>
              </a:spcBef>
              <a:buFontTx/>
              <a:defRPr sz="1400" b="1" cap="all">
                <a:solidFill>
                  <a:srgbClr val="5E0009"/>
                </a:solidFill>
              </a:defRPr>
            </a:lvl2pPr>
            <a:lvl3pPr marL="805815" indent="-120015" algn="ctr">
              <a:lnSpc>
                <a:spcPct val="100000"/>
              </a:lnSpc>
              <a:spcBef>
                <a:spcPts val="0"/>
              </a:spcBef>
              <a:buFontTx/>
              <a:defRPr sz="1400" b="1" cap="all">
                <a:solidFill>
                  <a:srgbClr val="5E0009"/>
                </a:solidFill>
              </a:defRPr>
            </a:lvl3pPr>
            <a:lvl4pPr marL="1162050" indent="-133350" algn="ctr">
              <a:lnSpc>
                <a:spcPct val="100000"/>
              </a:lnSpc>
              <a:spcBef>
                <a:spcPts val="0"/>
              </a:spcBef>
              <a:buFontTx/>
              <a:defRPr sz="1400" b="1" cap="all">
                <a:solidFill>
                  <a:srgbClr val="5E0009"/>
                </a:solidFill>
              </a:defRPr>
            </a:lvl4pPr>
            <a:lvl5pPr marL="1504950" indent="-133350" algn="ctr">
              <a:lnSpc>
                <a:spcPct val="100000"/>
              </a:lnSpc>
              <a:spcBef>
                <a:spcPts val="0"/>
              </a:spcBef>
              <a:buFontTx/>
              <a:defRPr sz="1400" b="1" cap="all">
                <a:solidFill>
                  <a:srgbClr val="5E0009"/>
                </a:solidFill>
              </a:defRPr>
            </a:lvl5pPr>
          </a:lstStyle>
          <a:p>
            <a:r>
              <a:t>Heading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71" name="Divider 12"/>
          <p:cNvSpPr/>
          <p:nvPr/>
        </p:nvSpPr>
        <p:spPr>
          <a:xfrm>
            <a:off x="10439400" y="5029200"/>
            <a:ext cx="457201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72" name="Image 12"/>
          <p:cNvSpPr>
            <a:spLocks noGrp="1"/>
          </p:cNvSpPr>
          <p:nvPr>
            <p:ph type="pic" sz="quarter" idx="21"/>
          </p:nvPr>
        </p:nvSpPr>
        <p:spPr>
          <a:xfrm>
            <a:off x="10210800" y="4000500"/>
            <a:ext cx="914401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73" name="Heading 11"/>
          <p:cNvSpPr>
            <a:spLocks noGrp="1"/>
          </p:cNvSpPr>
          <p:nvPr>
            <p:ph type="body" sz="quarter" idx="22" hasCustomPrompt="1"/>
          </p:nvPr>
        </p:nvSpPr>
        <p:spPr>
          <a:xfrm>
            <a:off x="8039100" y="5198364"/>
            <a:ext cx="1600203" cy="51663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4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674" name="Divider 11"/>
          <p:cNvSpPr/>
          <p:nvPr/>
        </p:nvSpPr>
        <p:spPr>
          <a:xfrm>
            <a:off x="8610600" y="5029200"/>
            <a:ext cx="457201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75" name="Image 11"/>
          <p:cNvSpPr>
            <a:spLocks noGrp="1"/>
          </p:cNvSpPr>
          <p:nvPr>
            <p:ph type="pic" sz="quarter" idx="23"/>
          </p:nvPr>
        </p:nvSpPr>
        <p:spPr>
          <a:xfrm>
            <a:off x="8382000" y="4000500"/>
            <a:ext cx="914401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76" name="Heading 10"/>
          <p:cNvSpPr>
            <a:spLocks noGrp="1"/>
          </p:cNvSpPr>
          <p:nvPr>
            <p:ph type="body" sz="quarter" idx="24" hasCustomPrompt="1"/>
          </p:nvPr>
        </p:nvSpPr>
        <p:spPr>
          <a:xfrm>
            <a:off x="6210301" y="5198364"/>
            <a:ext cx="1600203" cy="51663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4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677" name="Divider 10"/>
          <p:cNvSpPr/>
          <p:nvPr/>
        </p:nvSpPr>
        <p:spPr>
          <a:xfrm>
            <a:off x="6781800" y="5029200"/>
            <a:ext cx="457201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78" name="Image 10"/>
          <p:cNvSpPr>
            <a:spLocks noGrp="1"/>
          </p:cNvSpPr>
          <p:nvPr>
            <p:ph type="pic" sz="quarter" idx="25"/>
          </p:nvPr>
        </p:nvSpPr>
        <p:spPr>
          <a:xfrm>
            <a:off x="6553200" y="4000500"/>
            <a:ext cx="914401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79" name="Heading 9"/>
          <p:cNvSpPr>
            <a:spLocks noGrp="1"/>
          </p:cNvSpPr>
          <p:nvPr>
            <p:ph type="body" sz="quarter" idx="26" hasCustomPrompt="1"/>
          </p:nvPr>
        </p:nvSpPr>
        <p:spPr>
          <a:xfrm>
            <a:off x="4381501" y="5198364"/>
            <a:ext cx="1600203" cy="51663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4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680" name="Divider 9"/>
          <p:cNvSpPr/>
          <p:nvPr/>
        </p:nvSpPr>
        <p:spPr>
          <a:xfrm>
            <a:off x="4953001" y="5029200"/>
            <a:ext cx="457201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81" name="Image 9"/>
          <p:cNvSpPr>
            <a:spLocks noGrp="1"/>
          </p:cNvSpPr>
          <p:nvPr>
            <p:ph type="pic" sz="quarter" idx="27"/>
          </p:nvPr>
        </p:nvSpPr>
        <p:spPr>
          <a:xfrm>
            <a:off x="4724401" y="4000500"/>
            <a:ext cx="914401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82" name="Heading 8"/>
          <p:cNvSpPr>
            <a:spLocks noGrp="1"/>
          </p:cNvSpPr>
          <p:nvPr>
            <p:ph type="body" sz="quarter" idx="28" hasCustomPrompt="1"/>
          </p:nvPr>
        </p:nvSpPr>
        <p:spPr>
          <a:xfrm>
            <a:off x="2552700" y="5198364"/>
            <a:ext cx="1600203" cy="51663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4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683" name="Divider 8"/>
          <p:cNvSpPr/>
          <p:nvPr/>
        </p:nvSpPr>
        <p:spPr>
          <a:xfrm>
            <a:off x="3124201" y="5029200"/>
            <a:ext cx="457201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84" name="Image 8"/>
          <p:cNvSpPr>
            <a:spLocks noGrp="1"/>
          </p:cNvSpPr>
          <p:nvPr>
            <p:ph type="pic" sz="quarter" idx="29"/>
          </p:nvPr>
        </p:nvSpPr>
        <p:spPr>
          <a:xfrm>
            <a:off x="2895601" y="4000500"/>
            <a:ext cx="914401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85" name="Heading 7"/>
          <p:cNvSpPr>
            <a:spLocks noGrp="1"/>
          </p:cNvSpPr>
          <p:nvPr>
            <p:ph type="body" sz="quarter" idx="30" hasCustomPrompt="1"/>
          </p:nvPr>
        </p:nvSpPr>
        <p:spPr>
          <a:xfrm>
            <a:off x="723900" y="5198364"/>
            <a:ext cx="1600204" cy="516637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4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686" name="Divider 7"/>
          <p:cNvSpPr/>
          <p:nvPr/>
        </p:nvSpPr>
        <p:spPr>
          <a:xfrm>
            <a:off x="1295402" y="5029200"/>
            <a:ext cx="457201" cy="54864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87" name="Image 7"/>
          <p:cNvSpPr>
            <a:spLocks noGrp="1"/>
          </p:cNvSpPr>
          <p:nvPr>
            <p:ph type="pic" sz="quarter" idx="31"/>
          </p:nvPr>
        </p:nvSpPr>
        <p:spPr>
          <a:xfrm>
            <a:off x="1066802" y="4000500"/>
            <a:ext cx="914401" cy="9144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88" name="Heading 6"/>
          <p:cNvSpPr>
            <a:spLocks noGrp="1"/>
          </p:cNvSpPr>
          <p:nvPr>
            <p:ph type="body" sz="quarter" idx="32" hasCustomPrompt="1"/>
          </p:nvPr>
        </p:nvSpPr>
        <p:spPr>
          <a:xfrm>
            <a:off x="9867900" y="3259685"/>
            <a:ext cx="1600201" cy="51221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4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689" name="Divider 6"/>
          <p:cNvSpPr/>
          <p:nvPr/>
        </p:nvSpPr>
        <p:spPr>
          <a:xfrm>
            <a:off x="10439400" y="3090672"/>
            <a:ext cx="457201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90" name="Image 6"/>
          <p:cNvSpPr>
            <a:spLocks noGrp="1"/>
          </p:cNvSpPr>
          <p:nvPr>
            <p:ph type="pic" sz="quarter" idx="33"/>
          </p:nvPr>
        </p:nvSpPr>
        <p:spPr>
          <a:xfrm>
            <a:off x="10210800" y="2061972"/>
            <a:ext cx="914401" cy="914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91" name="Heading 5"/>
          <p:cNvSpPr>
            <a:spLocks noGrp="1"/>
          </p:cNvSpPr>
          <p:nvPr>
            <p:ph type="body" sz="quarter" idx="34" hasCustomPrompt="1"/>
          </p:nvPr>
        </p:nvSpPr>
        <p:spPr>
          <a:xfrm>
            <a:off x="8039100" y="3259685"/>
            <a:ext cx="1600201" cy="51221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4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692" name="Divider 5"/>
          <p:cNvSpPr/>
          <p:nvPr/>
        </p:nvSpPr>
        <p:spPr>
          <a:xfrm>
            <a:off x="8610600" y="3090672"/>
            <a:ext cx="457201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93" name="Image 5"/>
          <p:cNvSpPr>
            <a:spLocks noGrp="1"/>
          </p:cNvSpPr>
          <p:nvPr>
            <p:ph type="pic" sz="quarter" idx="35"/>
          </p:nvPr>
        </p:nvSpPr>
        <p:spPr>
          <a:xfrm>
            <a:off x="8382000" y="2061972"/>
            <a:ext cx="914401" cy="914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94" name="Heading 4"/>
          <p:cNvSpPr>
            <a:spLocks noGrp="1"/>
          </p:cNvSpPr>
          <p:nvPr>
            <p:ph type="body" sz="quarter" idx="36" hasCustomPrompt="1"/>
          </p:nvPr>
        </p:nvSpPr>
        <p:spPr>
          <a:xfrm>
            <a:off x="6210301" y="3259685"/>
            <a:ext cx="1600201" cy="51221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4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695" name="Divider 4"/>
          <p:cNvSpPr/>
          <p:nvPr/>
        </p:nvSpPr>
        <p:spPr>
          <a:xfrm>
            <a:off x="6781800" y="3090672"/>
            <a:ext cx="457201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96" name="Image 4"/>
          <p:cNvSpPr>
            <a:spLocks noGrp="1"/>
          </p:cNvSpPr>
          <p:nvPr>
            <p:ph type="pic" sz="quarter" idx="37"/>
          </p:nvPr>
        </p:nvSpPr>
        <p:spPr>
          <a:xfrm>
            <a:off x="6553200" y="2061972"/>
            <a:ext cx="914401" cy="914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97" name="Heading 3"/>
          <p:cNvSpPr>
            <a:spLocks noGrp="1"/>
          </p:cNvSpPr>
          <p:nvPr>
            <p:ph type="body" sz="quarter" idx="38" hasCustomPrompt="1"/>
          </p:nvPr>
        </p:nvSpPr>
        <p:spPr>
          <a:xfrm>
            <a:off x="4381501" y="3259685"/>
            <a:ext cx="1600201" cy="51221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4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698" name="Divider 3"/>
          <p:cNvSpPr/>
          <p:nvPr/>
        </p:nvSpPr>
        <p:spPr>
          <a:xfrm>
            <a:off x="4953001" y="3090672"/>
            <a:ext cx="457201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99" name="Image 3"/>
          <p:cNvSpPr>
            <a:spLocks noGrp="1"/>
          </p:cNvSpPr>
          <p:nvPr>
            <p:ph type="pic" sz="quarter" idx="39"/>
          </p:nvPr>
        </p:nvSpPr>
        <p:spPr>
          <a:xfrm>
            <a:off x="4724401" y="2061972"/>
            <a:ext cx="914401" cy="914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00" name="Heading 2"/>
          <p:cNvSpPr>
            <a:spLocks noGrp="1"/>
          </p:cNvSpPr>
          <p:nvPr>
            <p:ph type="body" sz="quarter" idx="40" hasCustomPrompt="1"/>
          </p:nvPr>
        </p:nvSpPr>
        <p:spPr>
          <a:xfrm>
            <a:off x="2552701" y="3259685"/>
            <a:ext cx="1600201" cy="51221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4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701" name="Divider 2"/>
          <p:cNvSpPr/>
          <p:nvPr/>
        </p:nvSpPr>
        <p:spPr>
          <a:xfrm>
            <a:off x="3124201" y="3090672"/>
            <a:ext cx="457201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02" name="Image 2"/>
          <p:cNvSpPr>
            <a:spLocks noGrp="1"/>
          </p:cNvSpPr>
          <p:nvPr>
            <p:ph type="pic" sz="quarter" idx="41"/>
          </p:nvPr>
        </p:nvSpPr>
        <p:spPr>
          <a:xfrm>
            <a:off x="2895601" y="2061972"/>
            <a:ext cx="914401" cy="914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03" name="Heading 1"/>
          <p:cNvSpPr>
            <a:spLocks noGrp="1"/>
          </p:cNvSpPr>
          <p:nvPr>
            <p:ph type="body" sz="quarter" idx="42" hasCustomPrompt="1"/>
          </p:nvPr>
        </p:nvSpPr>
        <p:spPr>
          <a:xfrm>
            <a:off x="723901" y="3259685"/>
            <a:ext cx="1600201" cy="51221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400" b="1" cap="all">
                <a:solidFill>
                  <a:srgbClr val="5E0009"/>
                </a:solidFill>
              </a:defRPr>
            </a:lvl1pPr>
          </a:lstStyle>
          <a:p>
            <a:r>
              <a:t>Heading</a:t>
            </a:r>
          </a:p>
        </p:txBody>
      </p:sp>
      <p:sp>
        <p:nvSpPr>
          <p:cNvPr id="704" name="Divider 1"/>
          <p:cNvSpPr/>
          <p:nvPr/>
        </p:nvSpPr>
        <p:spPr>
          <a:xfrm>
            <a:off x="1295402" y="3090672"/>
            <a:ext cx="457201" cy="5486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05" name="Image 1"/>
          <p:cNvSpPr>
            <a:spLocks noGrp="1"/>
          </p:cNvSpPr>
          <p:nvPr>
            <p:ph type="pic" sz="quarter" idx="43"/>
          </p:nvPr>
        </p:nvSpPr>
        <p:spPr>
          <a:xfrm>
            <a:off x="1066802" y="2061972"/>
            <a:ext cx="914401" cy="914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06" name="Subtitle"/>
          <p:cNvSpPr>
            <a:spLocks noGrp="1"/>
          </p:cNvSpPr>
          <p:nvPr>
            <p:ph type="body" sz="quarter" idx="44" hasCustomPrompt="1"/>
          </p:nvPr>
        </p:nvSpPr>
        <p:spPr>
          <a:xfrm>
            <a:off x="723900" y="1485902"/>
            <a:ext cx="10744200" cy="3429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SzTx/>
              <a:buFontTx/>
              <a:buNone/>
              <a:defRPr sz="2000" b="1" cap="all">
                <a:solidFill>
                  <a:schemeClr val="accent2"/>
                </a:solidFill>
              </a:defRPr>
            </a:lvl1pPr>
          </a:lstStyle>
          <a:p>
            <a:r>
              <a:t>Slide subtitle</a:t>
            </a:r>
          </a:p>
        </p:txBody>
      </p:sp>
      <p:sp>
        <p:nvSpPr>
          <p:cNvPr id="707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723900" y="685800"/>
            <a:ext cx="10744200" cy="6858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</p:spTree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d Title, Number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4" name="Picture 1" descr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15" name="Grounding Bars" descr="Grounding Bar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" y="-3"/>
            <a:ext cx="766091" cy="460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716" name="Graphic 8" descr="Graphic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" y="5943600"/>
            <a:ext cx="2341757" cy="457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17" name="Graphic 10" descr="Graphic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077" y="2057399"/>
            <a:ext cx="4367562" cy="2591740"/>
          </a:xfrm>
          <a:prstGeom prst="rect">
            <a:avLst/>
          </a:prstGeom>
          <a:ln w="12700">
            <a:miter lim="400000"/>
          </a:ln>
        </p:spPr>
      </p:pic>
      <p:sp>
        <p:nvSpPr>
          <p:cNvPr id="7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d Title, Bear Head B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5" name="Picture 1" descr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26" name="Grounding Bars" descr="Grounding Bar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" y="-3"/>
            <a:ext cx="766091" cy="460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727" name="Graphic 7" descr="Graphic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" y="5943600"/>
            <a:ext cx="2341757" cy="457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28" name="Graphic 9" descr="Graphic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077" y="2057399"/>
            <a:ext cx="4367562" cy="2591740"/>
          </a:xfrm>
          <a:prstGeom prst="rect">
            <a:avLst/>
          </a:prstGeom>
          <a:ln w="12700">
            <a:miter lim="400000"/>
          </a:ln>
        </p:spPr>
      </p:pic>
      <p:sp>
        <p:nvSpPr>
          <p:cNvPr id="72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End Title, Students w/Raised Ha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287"/>
          </a:xfrm>
          <a:prstGeom prst="rect">
            <a:avLst/>
          </a:prstGeom>
          <a:ln w="12700">
            <a:miter lim="400000"/>
          </a:ln>
        </p:spPr>
      </p:pic>
      <p:pic>
        <p:nvPicPr>
          <p:cNvPr id="737" name="Grounding Bars" descr="Grounding Bar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2954" y="-3"/>
            <a:ext cx="766091" cy="460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738" name="Graphic 9" descr="Graphic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5121" y="1828800"/>
            <a:ext cx="2341757" cy="457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39" name="Graphic 10" descr="Graphic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7000" y="967675"/>
            <a:ext cx="6858000" cy="419101"/>
          </a:xfrm>
          <a:prstGeom prst="rect">
            <a:avLst/>
          </a:prstGeom>
          <a:ln w="12700">
            <a:miter lim="400000"/>
          </a:ln>
        </p:spPr>
      </p:pic>
      <p:sp>
        <p:nvSpPr>
          <p:cNvPr id="7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nding Bars" descr="Grounding Bars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723900" y="-3"/>
            <a:ext cx="766091" cy="460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Graphic 9" descr="Graphic 9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723900" y="6057900"/>
            <a:ext cx="1756318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285884" y="6145229"/>
            <a:ext cx="182217" cy="17281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ctr">
            <a:spAutoFit/>
          </a:bodyPr>
          <a:lstStyle>
            <a:lvl1pPr algn="r">
              <a:defRPr sz="1200">
                <a:solidFill>
                  <a:srgbClr val="5E0009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Title Text"/>
          <p:cNvSpPr txBox="1">
            <a:spLocks noGrp="1"/>
          </p:cNvSpPr>
          <p:nvPr>
            <p:ph type="title"/>
          </p:nvPr>
        </p:nvSpPr>
        <p:spPr>
          <a:xfrm>
            <a:off x="609600" y="0"/>
            <a:ext cx="10972800" cy="14176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t>Title Text</a:t>
            </a:r>
          </a:p>
        </p:txBody>
      </p:sp>
      <p:sp>
        <p:nvSpPr>
          <p:cNvPr id="6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</p:sldLayoutIdLst>
  <p:transition spd="med"/>
  <p:txStyles>
    <p:titleStyle>
      <a:lvl1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5E0009"/>
          </a:solidFill>
          <a:uFillTx/>
          <a:latin typeface="Georgia"/>
          <a:ea typeface="Georgia"/>
          <a:cs typeface="Georgia"/>
          <a:sym typeface="Georgia"/>
        </a:defRPr>
      </a:lvl1pPr>
      <a:lvl2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5E0009"/>
          </a:solidFill>
          <a:uFillTx/>
          <a:latin typeface="Georgia"/>
          <a:ea typeface="Georgia"/>
          <a:cs typeface="Georgia"/>
          <a:sym typeface="Georgia"/>
        </a:defRPr>
      </a:lvl2pPr>
      <a:lvl3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5E0009"/>
          </a:solidFill>
          <a:uFillTx/>
          <a:latin typeface="Georgia"/>
          <a:ea typeface="Georgia"/>
          <a:cs typeface="Georgia"/>
          <a:sym typeface="Georgia"/>
        </a:defRPr>
      </a:lvl3pPr>
      <a:lvl4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5E0009"/>
          </a:solidFill>
          <a:uFillTx/>
          <a:latin typeface="Georgia"/>
          <a:ea typeface="Georgia"/>
          <a:cs typeface="Georgia"/>
          <a:sym typeface="Georgia"/>
        </a:defRPr>
      </a:lvl4pPr>
      <a:lvl5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5E0009"/>
          </a:solidFill>
          <a:uFillTx/>
          <a:latin typeface="Georgia"/>
          <a:ea typeface="Georgia"/>
          <a:cs typeface="Georgia"/>
          <a:sym typeface="Georgia"/>
        </a:defRPr>
      </a:lvl5pPr>
      <a:lvl6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5E0009"/>
          </a:solidFill>
          <a:uFillTx/>
          <a:latin typeface="Georgia"/>
          <a:ea typeface="Georgia"/>
          <a:cs typeface="Georgia"/>
          <a:sym typeface="Georgia"/>
        </a:defRPr>
      </a:lvl6pPr>
      <a:lvl7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5E0009"/>
          </a:solidFill>
          <a:uFillTx/>
          <a:latin typeface="Georgia"/>
          <a:ea typeface="Georgia"/>
          <a:cs typeface="Georgia"/>
          <a:sym typeface="Georgia"/>
        </a:defRPr>
      </a:lvl7pPr>
      <a:lvl8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5E0009"/>
          </a:solidFill>
          <a:uFillTx/>
          <a:latin typeface="Georgia"/>
          <a:ea typeface="Georgia"/>
          <a:cs typeface="Georgia"/>
          <a:sym typeface="Georgia"/>
        </a:defRPr>
      </a:lvl8pPr>
      <a:lvl9pPr marL="0" marR="0" indent="0" algn="l" defTabSz="685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1" i="0" u="none" strike="noStrike" cap="none" spc="0" baseline="0">
          <a:solidFill>
            <a:srgbClr val="5E0009"/>
          </a:solidFill>
          <a:uFillTx/>
          <a:latin typeface="Georgia"/>
          <a:ea typeface="Georgia"/>
          <a:cs typeface="Georgia"/>
          <a:sym typeface="Georgia"/>
        </a:defRPr>
      </a:lvl9pPr>
    </p:titleStyle>
    <p:bodyStyle>
      <a:lvl1pPr marL="171450" marR="0" indent="-171450" algn="l" defTabSz="685800" rtl="0" latinLnBrk="0">
        <a:lnSpc>
          <a:spcPct val="12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425563"/>
          </a:solidFill>
          <a:uFillTx/>
          <a:latin typeface="Arial"/>
          <a:ea typeface="Arial"/>
          <a:cs typeface="Arial"/>
          <a:sym typeface="Arial"/>
        </a:defRPr>
      </a:lvl1pPr>
      <a:lvl2pPr marL="542925" marR="0" indent="-200025" algn="l" defTabSz="685800" rtl="0" latinLnBrk="0">
        <a:lnSpc>
          <a:spcPct val="12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425563"/>
          </a:solidFill>
          <a:uFillTx/>
          <a:latin typeface="Arial"/>
          <a:ea typeface="Arial"/>
          <a:cs typeface="Arial"/>
          <a:sym typeface="Arial"/>
        </a:defRPr>
      </a:lvl2pPr>
      <a:lvl3pPr marL="925830" marR="0" indent="-240030" algn="l" defTabSz="685800" rtl="0" latinLnBrk="0">
        <a:lnSpc>
          <a:spcPct val="12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425563"/>
          </a:solidFill>
          <a:uFillTx/>
          <a:latin typeface="Arial"/>
          <a:ea typeface="Arial"/>
          <a:cs typeface="Arial"/>
          <a:sym typeface="Arial"/>
        </a:defRPr>
      </a:lvl3pPr>
      <a:lvl4pPr marL="1295400" marR="0" indent="-266700" algn="l" defTabSz="685800" rtl="0" latinLnBrk="0">
        <a:lnSpc>
          <a:spcPct val="12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425563"/>
          </a:solidFill>
          <a:uFillTx/>
          <a:latin typeface="Arial"/>
          <a:ea typeface="Arial"/>
          <a:cs typeface="Arial"/>
          <a:sym typeface="Arial"/>
        </a:defRPr>
      </a:lvl4pPr>
      <a:lvl5pPr marL="1638300" marR="0" indent="-266700" algn="l" defTabSz="685800" rtl="0" latinLnBrk="0">
        <a:lnSpc>
          <a:spcPct val="12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425563"/>
          </a:solidFill>
          <a:uFillTx/>
          <a:latin typeface="Arial"/>
          <a:ea typeface="Arial"/>
          <a:cs typeface="Arial"/>
          <a:sym typeface="Arial"/>
        </a:defRPr>
      </a:lvl5pPr>
      <a:lvl6pPr marL="2083776" marR="0" indent="-369276" algn="l" defTabSz="685800" rtl="0" latinLnBrk="0">
        <a:lnSpc>
          <a:spcPct val="12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425563"/>
          </a:solidFill>
          <a:uFillTx/>
          <a:latin typeface="Arial"/>
          <a:ea typeface="Arial"/>
          <a:cs typeface="Arial"/>
          <a:sym typeface="Arial"/>
        </a:defRPr>
      </a:lvl6pPr>
      <a:lvl7pPr marL="2426676" marR="0" indent="-369276" algn="l" defTabSz="685800" rtl="0" latinLnBrk="0">
        <a:lnSpc>
          <a:spcPct val="12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425563"/>
          </a:solidFill>
          <a:uFillTx/>
          <a:latin typeface="Arial"/>
          <a:ea typeface="Arial"/>
          <a:cs typeface="Arial"/>
          <a:sym typeface="Arial"/>
        </a:defRPr>
      </a:lvl7pPr>
      <a:lvl8pPr marL="2769576" marR="0" indent="-369276" algn="l" defTabSz="685800" rtl="0" latinLnBrk="0">
        <a:lnSpc>
          <a:spcPct val="12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425563"/>
          </a:solidFill>
          <a:uFillTx/>
          <a:latin typeface="Arial"/>
          <a:ea typeface="Arial"/>
          <a:cs typeface="Arial"/>
          <a:sym typeface="Arial"/>
        </a:defRPr>
      </a:lvl8pPr>
      <a:lvl9pPr marL="3112476" marR="0" indent="-369276" algn="l" defTabSz="685800" rtl="0" latinLnBrk="0">
        <a:lnSpc>
          <a:spcPct val="12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425563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ouristate.edu/physicaltherapy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ebds.missouristate.edu/" TargetMode="Externa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ebds.missouristate.edu/Page-Structure-Web-Templates-Grids.htm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ssouristate.edu/physicaltherapy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hyperlink" Target="https://webds.missouristate.edu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ebds.missouristate.edu/Elements-Patterns-Guide.htm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ebsupport.missouristate.edu/become-a-web-editor.htm#request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ebsupport.missouristate.edu/web-editor-training.htm#verify" TargetMode="External"/><Relationship Id="rId4" Type="http://schemas.openxmlformats.org/officeDocument/2006/relationships/hyperlink" Target="mailto:WebSupport@MissouriState.edu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ebds.missouristate.edu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ebsupport.missouristate.edu/" TargetMode="External"/><Relationship Id="rId4" Type="http://schemas.openxmlformats.org/officeDocument/2006/relationships/hyperlink" Target="https://webds.missouristate.edu/Elements-Patterns-Guide.htm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mis.missouristate.edu/Employee/opg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Text Placeholder 1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defTabSz="672084">
              <a:spcBef>
                <a:spcPts val="600"/>
              </a:spcBef>
              <a:defRPr sz="2352"/>
            </a:pPr>
            <a:r>
              <a:rPr lang="en-US" sz="2350"/>
              <a:t>Web strategy and development | MissouriState.edu/Web </a:t>
            </a:r>
            <a:endParaRPr lang="en-US"/>
          </a:p>
        </p:txBody>
      </p:sp>
      <p:sp>
        <p:nvSpPr>
          <p:cNvPr id="751" name="Title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Hello Omni CMS, goodbye Web Press!</a:t>
            </a:r>
          </a:p>
        </p:txBody>
      </p:sp>
      <p:sp>
        <p:nvSpPr>
          <p:cNvPr id="752" name="Text Placeholder 4"/>
          <p:cNvSpPr>
            <a:spLocks noGrp="1"/>
          </p:cNvSpPr>
          <p:nvPr>
            <p:ph type="body" idx="22"/>
          </p:nvPr>
        </p:nvSpPr>
        <p:spPr>
          <a:prstGeom prst="rect">
            <a:avLst/>
          </a:prstGeom>
        </p:spPr>
        <p:txBody>
          <a:bodyPr lIns="0" tIns="0" rIns="0" bIns="0" anchor="t">
            <a:normAutofit/>
          </a:bodyPr>
          <a:lstStyle/>
          <a:p>
            <a:r>
              <a:rPr lang="en-US"/>
              <a:t>MarCom Training Week 2023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7A0BA8C-B30C-B06A-04FF-1FDDFEE981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0" tIns="0" rIns="0" bIns="0" anchor="t">
            <a:normAutofit/>
          </a:bodyPr>
          <a:lstStyle/>
          <a:p>
            <a:pPr marL="514350" indent="-514350">
              <a:buAutoNum type="alphaUcPeriod"/>
            </a:pPr>
            <a:r>
              <a:rPr lang="en-US" b="1" dirty="0"/>
              <a:t>What's changed &amp; basics</a:t>
            </a:r>
          </a:p>
          <a:p>
            <a:pPr marL="514350" indent="-514350">
              <a:buAutoNum type="alphaUcPeriod"/>
            </a:pPr>
            <a:r>
              <a:rPr lang="en-US" b="1" dirty="0"/>
              <a:t>Design system</a:t>
            </a:r>
          </a:p>
          <a:p>
            <a:pPr marL="514350" indent="-514350">
              <a:buAutoNum type="alphaUcPeriod"/>
            </a:pPr>
            <a:r>
              <a:rPr lang="en-US" b="1" dirty="0"/>
              <a:t>Access and support</a:t>
            </a:r>
          </a:p>
          <a:p>
            <a:pPr marL="514350" indent="-514350">
              <a:buAutoNum type="alphaUcPeriod"/>
            </a:pPr>
            <a:r>
              <a:rPr lang="en-US" b="1" dirty="0"/>
              <a:t>Q&amp;A 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169D73-5526-C6A0-757D-FB91FFA6888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lIns="0" tIns="0" rIns="0" bIns="0" anchor="t">
            <a:normAutofit/>
          </a:bodyPr>
          <a:lstStyle/>
          <a:p>
            <a:r>
              <a:rPr lang="en-US"/>
              <a:t>What we are covering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97CB0EC-92F5-6523-6D76-90D29A09B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Content</a:t>
            </a:r>
          </a:p>
        </p:txBody>
      </p:sp>
    </p:spTree>
    <p:extLst>
      <p:ext uri="{BB962C8B-B14F-4D97-AF65-F5344CB8AC3E}">
        <p14:creationId xmlns:p14="http://schemas.microsoft.com/office/powerpoint/2010/main" val="124840418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471E3E-60B8-3613-DBF8-7E51B19FA3C9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 lIns="0" tIns="0" rIns="0" bIns="0" anchor="t">
            <a:normAutofit/>
          </a:bodyPr>
          <a:lstStyle/>
          <a:p>
            <a:r>
              <a:rPr lang="en-US"/>
              <a:t>Web Press -&gt; Omni CMS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A86F64-8CCD-4EB5-2083-A89E325B4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914400" indent="-914400">
              <a:buAutoNum type="alphaUcPeriod"/>
            </a:pPr>
            <a:r>
              <a:rPr lang="en-US" dirty="0"/>
              <a:t>What's changed &amp; basics</a:t>
            </a:r>
          </a:p>
        </p:txBody>
      </p:sp>
    </p:spTree>
    <p:extLst>
      <p:ext uri="{BB962C8B-B14F-4D97-AF65-F5344CB8AC3E}">
        <p14:creationId xmlns:p14="http://schemas.microsoft.com/office/powerpoint/2010/main" val="272497231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754358C-464E-F28E-A9E6-8E81D73733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0" tIns="0" rIns="0" bIns="0" anchor="t">
            <a:normAutofit/>
          </a:bodyPr>
          <a:lstStyle/>
          <a:p>
            <a:pPr marL="0" indent="0">
              <a:buNone/>
            </a:pPr>
            <a:r>
              <a:rPr lang="en-US" dirty="0"/>
              <a:t>Good news. Omni CMS isn't as intimidating.</a:t>
            </a:r>
          </a:p>
          <a:p>
            <a:pPr marL="0" indent="0">
              <a:buNone/>
            </a:pPr>
            <a:endParaRPr lang="en-US" b="1"/>
          </a:p>
          <a:p>
            <a:pPr marL="0" indent="0">
              <a:buNone/>
            </a:pPr>
            <a:r>
              <a:rPr lang="en-US" b="1" dirty="0"/>
              <a:t>Key changes to know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Log-in</a:t>
            </a:r>
          </a:p>
          <a:p>
            <a:pPr marL="514350" indent="-514350">
              <a:buAutoNum type="arabicPeriod"/>
            </a:pPr>
            <a:r>
              <a:rPr lang="en-US" dirty="0"/>
              <a:t>Editing</a:t>
            </a:r>
          </a:p>
          <a:p>
            <a:pPr marL="514350" indent="-514350">
              <a:buAutoNum type="arabicPeriod"/>
            </a:pPr>
            <a:r>
              <a:rPr lang="en-US" dirty="0"/>
              <a:t>Navigation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88ED02-A5B2-EB5A-9572-4197E070C98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lIns="0" tIns="0" rIns="0" bIns="0" anchor="t">
            <a:normAutofit/>
          </a:bodyPr>
          <a:lstStyle/>
          <a:p>
            <a:r>
              <a:rPr lang="en-US"/>
              <a:t>Learn the basics of the new system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A286EEB-579C-056F-6B0D-9BEA57D0D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What's changed?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1AF65B-9F27-C5AF-D9F2-22F93F91F38F}"/>
              </a:ext>
            </a:extLst>
          </p:cNvPr>
          <p:cNvSpPr/>
          <p:nvPr/>
        </p:nvSpPr>
        <p:spPr>
          <a:xfrm>
            <a:off x="583949" y="5883998"/>
            <a:ext cx="2302598" cy="914400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2872764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A2160DC-3199-6FBB-1C7F-BC7AE85455CC}"/>
              </a:ext>
            </a:extLst>
          </p:cNvPr>
          <p:cNvSpPr/>
          <p:nvPr/>
        </p:nvSpPr>
        <p:spPr>
          <a:xfrm>
            <a:off x="583949" y="5883998"/>
            <a:ext cx="2302598" cy="914400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7115F0-BC26-F5D6-4820-5DCF65E6C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900" y="2057400"/>
            <a:ext cx="10744200" cy="4472412"/>
          </a:xfrm>
        </p:spPr>
        <p:txBody>
          <a:bodyPr lIns="0" tIns="0" rIns="0" bIns="0" anchor="t">
            <a:normAutofit lnSpcReduction="10000"/>
          </a:bodyPr>
          <a:lstStyle/>
          <a:p>
            <a:pPr marL="0" indent="0">
              <a:buNone/>
            </a:pPr>
            <a:r>
              <a:rPr lang="en-US" b="1"/>
              <a:t>Web Press</a:t>
            </a:r>
            <a:endParaRPr lang="en-US"/>
          </a:p>
          <a:p>
            <a:pPr marL="0" indent="0">
              <a:buNone/>
            </a:pPr>
            <a:r>
              <a:rPr lang="en-US"/>
              <a:t>Central log-in location.</a:t>
            </a:r>
          </a:p>
          <a:p>
            <a:pPr marL="0" indent="0">
              <a:buNone/>
            </a:pPr>
            <a:endParaRPr lang="en-US" b="1"/>
          </a:p>
          <a:p>
            <a:pPr marL="0" indent="0">
              <a:buNone/>
            </a:pPr>
            <a:r>
              <a:rPr lang="en-US" b="1"/>
              <a:t>Omni CMS</a:t>
            </a:r>
            <a:r>
              <a:rPr lang="en-US"/>
              <a:t> </a:t>
            </a:r>
          </a:p>
          <a:p>
            <a:pPr marL="0" indent="0">
              <a:buNone/>
            </a:pPr>
            <a:r>
              <a:rPr lang="en-US"/>
              <a:t>From your web browser, just go directly to the page you want to edit. Scroll to the bottom and select the little © symbol. </a:t>
            </a:r>
          </a:p>
          <a:p>
            <a:endParaRPr lang="en-US"/>
          </a:p>
          <a:p>
            <a:pPr marL="0" indent="0">
              <a:buNone/>
            </a:pPr>
            <a:r>
              <a:rPr lang="en-US">
                <a:solidFill>
                  <a:srgbClr val="5E0009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Let's do an example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57F18-B734-6E7B-3CE2-7F0E08F3E68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lIns="0" tIns="0" rIns="0" bIns="0" anchor="t">
            <a:normAutofit/>
          </a:bodyPr>
          <a:lstStyle/>
          <a:p>
            <a:r>
              <a:rPr lang="en-US"/>
              <a:t>Just go to the page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37DBD7-BE8A-4A7D-BF01-E7CC38BBF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Change 1: How you login</a:t>
            </a:r>
          </a:p>
        </p:txBody>
      </p:sp>
    </p:spTree>
    <p:extLst>
      <p:ext uri="{BB962C8B-B14F-4D97-AF65-F5344CB8AC3E}">
        <p14:creationId xmlns:p14="http://schemas.microsoft.com/office/powerpoint/2010/main" val="73776181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E89EA55-3A7C-2E26-5CF0-9E485B2C820C}"/>
              </a:ext>
            </a:extLst>
          </p:cNvPr>
          <p:cNvSpPr/>
          <p:nvPr/>
        </p:nvSpPr>
        <p:spPr>
          <a:xfrm>
            <a:off x="583949" y="5883998"/>
            <a:ext cx="2302598" cy="914400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7115F0-BC26-F5D6-4820-5DCF65E6C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900" y="2057400"/>
            <a:ext cx="5197556" cy="4405489"/>
          </a:xfrm>
        </p:spPr>
        <p:txBody>
          <a:bodyPr lIns="0" tIns="0" rIns="0" bIns="0" anchor="t">
            <a:normAutofit/>
          </a:bodyPr>
          <a:lstStyle/>
          <a:p>
            <a:pPr marL="0" indent="0">
              <a:buNone/>
            </a:pPr>
            <a:r>
              <a:rPr lang="en-US" sz="2600" dirty="0"/>
              <a:t>Primary editing area: Main region. "Check out"</a:t>
            </a:r>
          </a:p>
          <a:p>
            <a:pPr marL="0" indent="0">
              <a:buNone/>
            </a:pPr>
            <a:endParaRPr lang="en-US" sz="2600"/>
          </a:p>
          <a:p>
            <a:pPr marL="0" indent="0">
              <a:buNone/>
            </a:pPr>
            <a:r>
              <a:rPr lang="en-US" sz="2600" dirty="0"/>
              <a:t>Basic text updates are very simple.  </a:t>
            </a:r>
          </a:p>
          <a:p>
            <a:pPr marL="0" indent="0">
              <a:buNone/>
            </a:pPr>
            <a:endParaRPr lang="en-US" sz="2600"/>
          </a:p>
          <a:p>
            <a:pPr marL="0" indent="0">
              <a:buNone/>
            </a:pPr>
            <a:r>
              <a:rPr lang="en-US" sz="2600" dirty="0"/>
              <a:t>WYSIWYG toolbar – Where you edit or add content.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57F18-B734-6E7B-3CE2-7F0E08F3E68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lIns="0" tIns="0" rIns="0" bIns="0" anchor="t">
            <a:normAutofit/>
          </a:bodyPr>
          <a:lstStyle/>
          <a:p>
            <a:r>
              <a:rPr lang="en-US"/>
              <a:t>Look for the green rectangle in the middle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37DBD7-BE8A-4A7D-BF01-E7CC38BBF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Change 2: How you edit content</a:t>
            </a:r>
          </a:p>
        </p:txBody>
      </p:sp>
      <p:pic>
        <p:nvPicPr>
          <p:cNvPr id="5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45A21DA2-21F7-C202-0980-548A57975F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568" y="2608625"/>
            <a:ext cx="1495425" cy="552450"/>
          </a:xfrm>
          <a:prstGeom prst="rect">
            <a:avLst/>
          </a:prstGeom>
        </p:spPr>
      </p:pic>
      <p:pic>
        <p:nvPicPr>
          <p:cNvPr id="12" name="Picture 12">
            <a:extLst>
              <a:ext uri="{FF2B5EF4-FFF2-40B4-BE49-F238E27FC236}">
                <a16:creationId xmlns:a16="http://schemas.microsoft.com/office/drawing/2014/main" id="{C0FA6BCD-DDE4-B821-81BE-676B265738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2295" y="2221540"/>
            <a:ext cx="4755344" cy="382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57658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CA461E0-E35E-4FD2-3E07-54221ACFC850}"/>
              </a:ext>
            </a:extLst>
          </p:cNvPr>
          <p:cNvSpPr/>
          <p:nvPr/>
        </p:nvSpPr>
        <p:spPr>
          <a:xfrm>
            <a:off x="583949" y="5883998"/>
            <a:ext cx="2302598" cy="914400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7115F0-BC26-F5D6-4820-5DCF65E6C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900" y="2049780"/>
            <a:ext cx="5867400" cy="4297681"/>
          </a:xfrm>
        </p:spPr>
        <p:txBody>
          <a:bodyPr lIns="0" tIns="0" rIns="0" bIns="0" anchor="t">
            <a:normAutofit/>
          </a:bodyPr>
          <a:lstStyle/>
          <a:p>
            <a:pPr marL="0" indent="0">
              <a:buNone/>
            </a:pPr>
            <a:r>
              <a:rPr lang="en-US" sz="2600" dirty="0"/>
              <a:t>How you navigate between pages/sections</a:t>
            </a:r>
          </a:p>
          <a:p>
            <a:pPr lvl="1"/>
            <a:r>
              <a:rPr lang="en-US" sz="2600" dirty="0"/>
              <a:t>Web Press vs. Omni CMS</a:t>
            </a:r>
          </a:p>
          <a:p>
            <a:endParaRPr lang="en-US" sz="2600" dirty="0"/>
          </a:p>
          <a:p>
            <a:pPr marL="0" indent="0">
              <a:buNone/>
            </a:pPr>
            <a:r>
              <a:rPr lang="en-US" sz="2600" dirty="0"/>
              <a:t>In Omni, you go to Content-&gt;Pages.</a:t>
            </a:r>
          </a:p>
          <a:p>
            <a:pPr lvl="1"/>
            <a:r>
              <a:rPr lang="en-US" sz="2600" dirty="0"/>
              <a:t>Pages are saved as .</a:t>
            </a:r>
            <a:r>
              <a:rPr lang="en-US" sz="2600" dirty="0" err="1"/>
              <a:t>pcf</a:t>
            </a:r>
            <a:r>
              <a:rPr lang="en-US" sz="2600" dirty="0"/>
              <a:t> files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r>
              <a:rPr lang="en-US" sz="2600" b="1" dirty="0"/>
              <a:t>Dashboard </a:t>
            </a:r>
            <a:r>
              <a:rPr lang="en-US" sz="2600" dirty="0"/>
              <a:t>highlights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57F18-B734-6E7B-3CE2-7F0E08F3E68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lIns="0" tIns="0" rIns="0" bIns="0" anchor="t">
            <a:normAutofit/>
          </a:bodyPr>
          <a:lstStyle/>
          <a:p>
            <a:r>
              <a:rPr lang="en-US"/>
              <a:t>Part 1: for the editing system and your site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37DBD7-BE8A-4A7D-BF01-E7CC38BBF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Change 3: Navigation</a:t>
            </a:r>
          </a:p>
        </p:txBody>
      </p:sp>
      <p:pic>
        <p:nvPicPr>
          <p:cNvPr id="7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4C89ACCC-83A8-EB50-F775-B3D33F407B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0" y="2050322"/>
            <a:ext cx="4686300" cy="394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31235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7115F0-BC26-F5D6-4820-5DCF65E6C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900" y="2057400"/>
            <a:ext cx="5097379" cy="3657601"/>
          </a:xfrm>
        </p:spPr>
        <p:txBody>
          <a:bodyPr lIns="0" tIns="0" rIns="0" bIns="0" anchor="t">
            <a:normAutofit/>
          </a:bodyPr>
          <a:lstStyle/>
          <a:p>
            <a:pPr marL="0" indent="0">
              <a:buNone/>
            </a:pPr>
            <a:r>
              <a:rPr lang="en-US" b="1"/>
              <a:t>Global (site-wide) </a:t>
            </a:r>
            <a:r>
              <a:rPr lang="en-US"/>
              <a:t> </a:t>
            </a:r>
          </a:p>
          <a:p>
            <a:pPr lvl="1"/>
            <a:r>
              <a:rPr lang="en-US" sz="2200"/>
              <a:t>Not editable from page itself.</a:t>
            </a:r>
          </a:p>
          <a:p>
            <a:pPr lvl="1"/>
            <a:r>
              <a:rPr lang="en-US" sz="2200"/>
              <a:t>Go to Content-&gt;Pages. Select _global-</a:t>
            </a:r>
            <a:r>
              <a:rPr lang="en-US" sz="2200" err="1"/>
              <a:t>nav.pcf</a:t>
            </a:r>
            <a:r>
              <a:rPr lang="en-US" sz="2200"/>
              <a:t>.</a:t>
            </a:r>
          </a:p>
          <a:p>
            <a:pPr lvl="2"/>
            <a:r>
              <a:rPr lang="en-US" sz="2200"/>
              <a:t>Click the green Global Navigation Links rectangle. </a:t>
            </a:r>
          </a:p>
          <a:p>
            <a:pPr lvl="2"/>
            <a:r>
              <a:rPr lang="en-US" sz="2200"/>
              <a:t>Edit and organize as needed.</a:t>
            </a:r>
            <a:r>
              <a:rPr lang="en-US"/>
              <a:t> 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57F18-B734-6E7B-3CE2-7F0E08F3E68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lIns="0" tIns="0" rIns="0" bIns="0" anchor="t">
            <a:normAutofit/>
          </a:bodyPr>
          <a:lstStyle/>
          <a:p>
            <a:r>
              <a:rPr lang="en-US"/>
              <a:t>Part 2: Updating your navigation bar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37DBD7-BE8A-4A7D-BF01-E7CC38BBF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Change 3: Navigation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8D55AE48-1561-24AF-890A-8F9528A7D395}"/>
              </a:ext>
            </a:extLst>
          </p:cNvPr>
          <p:cNvSpPr txBox="1">
            <a:spLocks/>
          </p:cNvSpPr>
          <p:nvPr/>
        </p:nvSpPr>
        <p:spPr>
          <a:xfrm>
            <a:off x="6098005" y="2065421"/>
            <a:ext cx="4701804" cy="365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 anchor="t">
            <a:normAutofit lnSpcReduction="10000"/>
          </a:bodyPr>
          <a:lstStyle>
            <a:lvl1pPr marL="171450" marR="0" indent="-171450" algn="l" defTabSz="685800" rtl="0" latinLnBrk="0">
              <a:lnSpc>
                <a:spcPct val="12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425563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542925" marR="0" indent="-200025" algn="l" defTabSz="685800" rtl="0" latinLnBrk="0">
              <a:lnSpc>
                <a:spcPct val="12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425563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925830" marR="0" indent="-240030" algn="l" defTabSz="685800" rtl="0" latinLnBrk="0">
              <a:lnSpc>
                <a:spcPct val="12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425563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295400" marR="0" indent="-266700" algn="l" defTabSz="685800" rtl="0" latinLnBrk="0">
              <a:lnSpc>
                <a:spcPct val="12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425563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1638300" marR="0" indent="-266700" algn="l" defTabSz="685800" rtl="0" latinLnBrk="0">
              <a:lnSpc>
                <a:spcPct val="12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425563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083776" marR="0" indent="-369276" algn="l" defTabSz="685800" rtl="0" latinLnBrk="0">
              <a:lnSpc>
                <a:spcPct val="12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425563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2426676" marR="0" indent="-369276" algn="l" defTabSz="685800" rtl="0" latinLnBrk="0">
              <a:lnSpc>
                <a:spcPct val="12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425563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2769576" marR="0" indent="-369276" algn="l" defTabSz="685800" rtl="0" latinLnBrk="0">
              <a:lnSpc>
                <a:spcPct val="12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425563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112476" marR="0" indent="-369276" algn="l" defTabSz="685800" rtl="0" latinLnBrk="0">
              <a:lnSpc>
                <a:spcPct val="12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425563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hangingPunct="1">
              <a:buNone/>
            </a:pPr>
            <a:r>
              <a:rPr lang="en-US" b="1" dirty="0"/>
              <a:t>Local (links within a specific page) </a:t>
            </a:r>
          </a:p>
          <a:p>
            <a:pPr lvl="1" hangingPunct="1"/>
            <a:r>
              <a:rPr lang="en-US" sz="2200" dirty="0"/>
              <a:t>Editable directly on the page (.</a:t>
            </a:r>
            <a:r>
              <a:rPr lang="en-US" sz="2200" dirty="0" err="1"/>
              <a:t>pcf</a:t>
            </a:r>
            <a:r>
              <a:rPr lang="en-US" sz="2200" dirty="0"/>
              <a:t> file).</a:t>
            </a:r>
          </a:p>
          <a:p>
            <a:pPr lvl="1"/>
            <a:r>
              <a:rPr lang="en-US" sz="2200" dirty="0"/>
              <a:t>Select page (.</a:t>
            </a:r>
            <a:r>
              <a:rPr lang="en-US" sz="2200" dirty="0" err="1"/>
              <a:t>pcf</a:t>
            </a:r>
            <a:r>
              <a:rPr lang="en-US" sz="2200" dirty="0"/>
              <a:t> file) that the links are on.  </a:t>
            </a:r>
          </a:p>
          <a:p>
            <a:pPr lvl="1" hangingPunct="1"/>
            <a:r>
              <a:rPr lang="en-US" sz="2200" dirty="0"/>
              <a:t>Edit on the page (.</a:t>
            </a:r>
            <a:r>
              <a:rPr lang="en-US" sz="2200" dirty="0" err="1"/>
              <a:t>pcf</a:t>
            </a:r>
            <a:r>
              <a:rPr lang="en-US" sz="2200" dirty="0"/>
              <a:t> file) in upper left. Save/publish.</a:t>
            </a:r>
          </a:p>
        </p:txBody>
      </p:sp>
    </p:spTree>
    <p:extLst>
      <p:ext uri="{BB962C8B-B14F-4D97-AF65-F5344CB8AC3E}">
        <p14:creationId xmlns:p14="http://schemas.microsoft.com/office/powerpoint/2010/main" val="217758623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471E3E-60B8-3613-DBF8-7E51B19FA3C9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723900" y="4572001"/>
            <a:ext cx="9829800" cy="717700"/>
          </a:xfrm>
        </p:spPr>
        <p:txBody>
          <a:bodyPr lIns="0" tIns="0" rIns="0" bIns="0" anchor="t">
            <a:normAutofit/>
          </a:bodyPr>
          <a:lstStyle/>
          <a:p>
            <a:r>
              <a:rPr lang="en-US"/>
              <a:t>Snippets, components, assets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A86F64-8CCD-4EB5-2083-A89E325B4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B. Design system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7F564A-05C3-FF53-6371-52DE91B95B40}"/>
              </a:ext>
            </a:extLst>
          </p:cNvPr>
          <p:cNvSpPr txBox="1"/>
          <p:nvPr/>
        </p:nvSpPr>
        <p:spPr>
          <a:xfrm>
            <a:off x="725377" y="5108354"/>
            <a:ext cx="899278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425563"/>
                </a:solidFill>
                <a:cs typeface="Segoe UI"/>
              </a:rPr>
              <a:t>Use the design system as a guide when building pages.</a:t>
            </a:r>
            <a:r>
              <a:rPr lang="en-US" dirty="0">
                <a:solidFill>
                  <a:srgbClr val="5E0009"/>
                </a:solidFill>
                <a:cs typeface="Segoe UI"/>
              </a:rPr>
              <a:t> </a:t>
            </a:r>
            <a:r>
              <a:rPr lang="en-US" b="1" dirty="0">
                <a:solidFill>
                  <a:srgbClr val="5E0009"/>
                </a:solidFill>
                <a:cs typeface="Segoe U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Design System</a:t>
            </a:r>
            <a:r>
              <a:rPr lang="en-US" b="1" dirty="0">
                <a:solidFill>
                  <a:srgbClr val="5E0009"/>
                </a:solidFill>
                <a:cs typeface="Segoe U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2877823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7115F0-BC26-F5D6-4820-5DCF65E6C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900" y="2063306"/>
            <a:ext cx="5630729" cy="3651695"/>
          </a:xfrm>
        </p:spPr>
        <p:txBody>
          <a:bodyPr lIns="0" tIns="0" rIns="0" bIns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The starting point for building </a:t>
            </a:r>
            <a:endParaRPr lang="en-US"/>
          </a:p>
          <a:p>
            <a:pPr marL="0" indent="0">
              <a:buNone/>
            </a:pPr>
            <a:r>
              <a:rPr lang="en-US" b="1" dirty="0"/>
              <a:t>your page  </a:t>
            </a:r>
            <a:endParaRPr lang="en-US" dirty="0"/>
          </a:p>
          <a:p>
            <a:pPr marL="342900" indent="-342900"/>
            <a:r>
              <a:rPr lang="en-US" sz="2000" dirty="0"/>
              <a:t>Most common: Grids. Grids give your page structure. </a:t>
            </a:r>
            <a:endParaRPr lang="en-US" dirty="0"/>
          </a:p>
          <a:p>
            <a:pPr marL="342900" indent="-342900"/>
            <a:r>
              <a:rPr lang="en-US" sz="2000" dirty="0"/>
              <a:t>Text and components (content) goes in grids. </a:t>
            </a:r>
            <a:endParaRPr lang="en-US" dirty="0"/>
          </a:p>
          <a:p>
            <a:pPr marL="342900" indent="-342900"/>
            <a:r>
              <a:rPr lang="en-US" sz="2000" dirty="0"/>
              <a:t>Place in the editable region they appear as a table but display correctly when published.</a:t>
            </a:r>
            <a:endParaRPr lang="en-US" dirty="0"/>
          </a:p>
          <a:p>
            <a:pPr lvl="1" indent="0">
              <a:buNone/>
            </a:pPr>
            <a:endParaRPr lang="en-US" sz="2000"/>
          </a:p>
          <a:p>
            <a:pPr marL="0" indent="0">
              <a:buNone/>
            </a:pPr>
            <a:r>
              <a:rPr lang="en-US" sz="2000" b="1" dirty="0">
                <a:solidFill>
                  <a:srgbClr val="5E0009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Structure Template Guide</a:t>
            </a:r>
            <a:endParaRPr lang="en-US" sz="2000" b="1" dirty="0">
              <a:solidFill>
                <a:srgbClr val="5E0009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57F18-B734-6E7B-3CE2-7F0E08F3E68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lIns="0" tIns="0" rIns="0" bIns="0" anchor="t">
            <a:normAutofit/>
          </a:bodyPr>
          <a:lstStyle/>
          <a:p>
            <a:r>
              <a:rPr lang="en-US"/>
              <a:t>Puzzle piece icon on menu Bar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37DBD7-BE8A-4A7D-BF01-E7CC38BBF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Snippets</a:t>
            </a:r>
          </a:p>
        </p:txBody>
      </p:sp>
      <p:pic>
        <p:nvPicPr>
          <p:cNvPr id="8" name="Picture 8" descr="Icon&#10;&#10;Description automatically generated">
            <a:extLst>
              <a:ext uri="{FF2B5EF4-FFF2-40B4-BE49-F238E27FC236}">
                <a16:creationId xmlns:a16="http://schemas.microsoft.com/office/drawing/2014/main" id="{A264E22E-9743-A0C0-9EF1-BED368D890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5974" y="86413"/>
            <a:ext cx="1170616" cy="1204138"/>
          </a:xfrm>
          <a:prstGeom prst="rect">
            <a:avLst/>
          </a:prstGeom>
        </p:spPr>
      </p:pic>
      <p:pic>
        <p:nvPicPr>
          <p:cNvPr id="5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D92D39B-A24A-05D8-009B-63C07C5E4B2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589" t="28080" r="736" b="33668"/>
          <a:stretch/>
        </p:blipFill>
        <p:spPr>
          <a:xfrm>
            <a:off x="6396077" y="1020590"/>
            <a:ext cx="5501770" cy="2154434"/>
          </a:xfrm>
          <a:prstGeom prst="rect">
            <a:avLst/>
          </a:prstGeom>
        </p:spPr>
      </p:pic>
      <p:pic>
        <p:nvPicPr>
          <p:cNvPr id="7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73EF6B8A-F1DF-0FE6-3D9B-EE0A885C0E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2820" y="3130181"/>
            <a:ext cx="5200501" cy="2967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026709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1" descr="Graphical user interface, application, table&#10;&#10;Description automatically generated">
            <a:extLst>
              <a:ext uri="{FF2B5EF4-FFF2-40B4-BE49-F238E27FC236}">
                <a16:creationId xmlns:a16="http://schemas.microsoft.com/office/drawing/2014/main" id="{780C12F0-E29A-CD2F-A73F-8460471077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9315" y="819166"/>
            <a:ext cx="3692281" cy="5600699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7115F0-BC26-F5D6-4820-5DCF65E6C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900" y="2057400"/>
            <a:ext cx="5047626" cy="3657601"/>
          </a:xfrm>
        </p:spPr>
        <p:txBody>
          <a:bodyPr lIns="0" tIns="0" rIns="0" bIns="0" anchor="t">
            <a:normAutofit/>
          </a:bodyPr>
          <a:lstStyle/>
          <a:p>
            <a:pPr marL="0" indent="0">
              <a:buNone/>
            </a:pPr>
            <a:r>
              <a:rPr lang="en-US" sz="2600" b="1" dirty="0"/>
              <a:t>Elements you use to design your content. </a:t>
            </a:r>
          </a:p>
          <a:p>
            <a:pPr marL="342900" indent="-342900"/>
            <a:r>
              <a:rPr lang="en-US" sz="2000" dirty="0"/>
              <a:t>When placed on a page, they display as a form, and you simply fill out the fields with your content. </a:t>
            </a:r>
            <a:endParaRPr lang="en-US" dirty="0"/>
          </a:p>
          <a:p>
            <a:pPr marL="342900" indent="-342900"/>
            <a:r>
              <a:rPr lang="en-US" sz="2000" dirty="0"/>
              <a:t>Examples: Touts (feature blocks), related content/important links, call to action.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57F18-B734-6E7B-3CE2-7F0E08F3E68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lIns="0" tIns="0" rIns="0" bIns="0" anchor="t">
            <a:normAutofit/>
          </a:bodyPr>
          <a:lstStyle/>
          <a:p>
            <a:r>
              <a:rPr lang="en-US"/>
              <a:t>Atom icon In the Menu Bar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37DBD7-BE8A-4A7D-BF01-E7CC38BBF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Components</a:t>
            </a:r>
          </a:p>
        </p:txBody>
      </p:sp>
      <p:pic>
        <p:nvPicPr>
          <p:cNvPr id="5" name="Picture 6" descr="Icon&#10;&#10;Description automatically generated">
            <a:extLst>
              <a:ext uri="{FF2B5EF4-FFF2-40B4-BE49-F238E27FC236}">
                <a16:creationId xmlns:a16="http://schemas.microsoft.com/office/drawing/2014/main" id="{AEA0750E-3121-DC77-8AF7-8138083C2D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68673" y="35242"/>
            <a:ext cx="1299315" cy="1305221"/>
          </a:xfrm>
          <a:prstGeom prst="rect">
            <a:avLst/>
          </a:prstGeom>
        </p:spPr>
      </p:pic>
      <p:pic>
        <p:nvPicPr>
          <p:cNvPr id="12" name="Picture 12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573E4BBF-CD01-132A-440A-6C0E23572E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4172" y="2632583"/>
            <a:ext cx="4134016" cy="1596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99697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7115F0-BC26-F5D6-4820-5DCF65E6C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900" y="2057400"/>
            <a:ext cx="4980039" cy="4215898"/>
          </a:xfrm>
        </p:spPr>
        <p:txBody>
          <a:bodyPr lIns="0" tIns="0" rIns="0" bIns="0" anchor="t">
            <a:normAutofit/>
          </a:bodyPr>
          <a:lstStyle/>
          <a:p>
            <a:pPr marL="0" indent="0">
              <a:buNone/>
            </a:pPr>
            <a:r>
              <a:rPr lang="en-US" b="1"/>
              <a:t>Reusable content </a:t>
            </a:r>
          </a:p>
          <a:p>
            <a:pPr marL="342900" indent="-342900"/>
            <a:r>
              <a:rPr lang="en-US" sz="2200"/>
              <a:t>If you use it one page, you can also use it one another on another and it'll be the same. </a:t>
            </a:r>
          </a:p>
          <a:p>
            <a:pPr marL="342900" indent="-342900"/>
            <a:r>
              <a:rPr lang="en-US" sz="2200"/>
              <a:t>Examples: maps, catalog content (academics), policy library.</a:t>
            </a:r>
          </a:p>
          <a:p>
            <a:pPr marL="0" indent="0">
              <a:buNone/>
            </a:pPr>
            <a:endParaRPr lang="en-US" sz="2200"/>
          </a:p>
          <a:p>
            <a:pPr marL="0" indent="0">
              <a:buNone/>
            </a:pP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57F18-B734-6E7B-3CE2-7F0E08F3E68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lIns="0" tIns="0" rIns="0" bIns="0" anchor="t">
            <a:normAutofit/>
          </a:bodyPr>
          <a:lstStyle/>
          <a:p>
            <a:r>
              <a:rPr lang="en-US"/>
              <a:t> Majority are used by WSD. Displayed as a box with Arrows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37DBD7-BE8A-4A7D-BF01-E7CC38BBF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Assets</a:t>
            </a:r>
          </a:p>
        </p:txBody>
      </p:sp>
      <p:pic>
        <p:nvPicPr>
          <p:cNvPr id="7" name="Picture 7" descr="Icon&#10;&#10;Description automatically generated">
            <a:extLst>
              <a:ext uri="{FF2B5EF4-FFF2-40B4-BE49-F238E27FC236}">
                <a16:creationId xmlns:a16="http://schemas.microsoft.com/office/drawing/2014/main" id="{50CA079D-E75F-6463-232A-A31BFFD42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5561" y="89012"/>
            <a:ext cx="1363478" cy="1199855"/>
          </a:xfrm>
          <a:prstGeom prst="rect">
            <a:avLst/>
          </a:prstGeom>
        </p:spPr>
      </p:pic>
      <p:pic>
        <p:nvPicPr>
          <p:cNvPr id="5" name="Picture 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B1C03686-0E8D-0156-68D3-534838A88A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8386" y="2426634"/>
            <a:ext cx="5450004" cy="3636775"/>
          </a:xfrm>
          <a:prstGeom prst="rect">
            <a:avLst/>
          </a:prstGeom>
        </p:spPr>
      </p:pic>
      <p:pic>
        <p:nvPicPr>
          <p:cNvPr id="8" name="Picture 8">
            <a:extLst>
              <a:ext uri="{FF2B5EF4-FFF2-40B4-BE49-F238E27FC236}">
                <a16:creationId xmlns:a16="http://schemas.microsoft.com/office/drawing/2014/main" id="{C8719B86-5D75-8E1A-FC28-9DADF5E12C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3639" y="1967249"/>
            <a:ext cx="2873991" cy="2787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9318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E8466A5-5E46-CCFB-B5E6-D957FCCC36FA}"/>
              </a:ext>
            </a:extLst>
          </p:cNvPr>
          <p:cNvSpPr/>
          <p:nvPr/>
        </p:nvSpPr>
        <p:spPr>
          <a:xfrm>
            <a:off x="583949" y="5883998"/>
            <a:ext cx="2302598" cy="914400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7115F0-BC26-F5D6-4820-5DCF65E6C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900" y="2057400"/>
            <a:ext cx="3951186" cy="4206790"/>
          </a:xfrm>
        </p:spPr>
        <p:txBody>
          <a:bodyPr lIns="0" tIns="0" rIns="0" bIns="0" anchor="t">
            <a:normAutofit/>
          </a:bodyPr>
          <a:lstStyle/>
          <a:p>
            <a:pPr marL="0" indent="0">
              <a:buNone/>
            </a:pPr>
            <a:r>
              <a:rPr lang="en-US" sz="2600" b="1" dirty="0"/>
              <a:t>Examples</a:t>
            </a:r>
          </a:p>
          <a:p>
            <a:pPr marL="0" indent="0">
              <a:buNone/>
            </a:pPr>
            <a:r>
              <a:rPr lang="en-US" sz="2200" dirty="0">
                <a:solidFill>
                  <a:srgbClr val="5E0009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www.missouristate.edu/physicaltherapy/</a:t>
            </a:r>
            <a:r>
              <a:rPr lang="en-US" sz="2200" dirty="0">
                <a:solidFill>
                  <a:srgbClr val="5E0009"/>
                </a:solidFill>
              </a:rPr>
              <a:t> </a:t>
            </a:r>
          </a:p>
          <a:p>
            <a:pPr>
              <a:buNone/>
            </a:pPr>
            <a:endParaRPr lang="en-US" b="1"/>
          </a:p>
          <a:p>
            <a:pPr>
              <a:buNone/>
            </a:pPr>
            <a:r>
              <a:rPr lang="en-US" b="1" dirty="0"/>
              <a:t>Reference Tools</a:t>
            </a:r>
            <a:endParaRPr lang="en-US" dirty="0"/>
          </a:p>
          <a:p>
            <a:pPr>
              <a:buNone/>
            </a:pPr>
            <a:r>
              <a:rPr lang="en-US" sz="2200" dirty="0"/>
              <a:t>Use the design system guide</a:t>
            </a:r>
            <a:endParaRPr lang="en-US" sz="2200" b="1" dirty="0">
              <a:solidFill>
                <a:srgbClr val="5E0009"/>
              </a:solidFill>
            </a:endParaRPr>
          </a:p>
          <a:p>
            <a:pPr>
              <a:buNone/>
            </a:pPr>
            <a:r>
              <a:rPr lang="en-US" sz="2200" dirty="0"/>
              <a:t>when building pages.</a:t>
            </a:r>
            <a:r>
              <a:rPr lang="en-US" sz="2200" dirty="0">
                <a:solidFill>
                  <a:srgbClr val="5E0009"/>
                </a:solidFill>
              </a:rPr>
              <a:t> </a:t>
            </a:r>
            <a:endParaRPr lang="en-US" sz="2200" b="1">
              <a:solidFill>
                <a:srgbClr val="5E0009"/>
              </a:solidFill>
            </a:endParaRPr>
          </a:p>
          <a:p>
            <a:pPr>
              <a:buNone/>
            </a:pPr>
            <a:r>
              <a:rPr lang="en-US" sz="2200" b="1" dirty="0">
                <a:solidFill>
                  <a:srgbClr val="5E0009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Design System</a:t>
            </a:r>
            <a:endParaRPr lang="en-US" sz="2200" b="1">
              <a:solidFill>
                <a:srgbClr val="5E0009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57F18-B734-6E7B-3CE2-7F0E08F3E68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lIns="0" tIns="0" rIns="0" bIns="0" anchor="t">
            <a:normAutofit/>
          </a:bodyPr>
          <a:lstStyle/>
          <a:p>
            <a:r>
              <a:rPr lang="en-US"/>
              <a:t>putting it all together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37DBD7-BE8A-4A7D-BF01-E7CC38BBF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page</a:t>
            </a:r>
          </a:p>
        </p:txBody>
      </p:sp>
      <p:pic>
        <p:nvPicPr>
          <p:cNvPr id="5" name="Picture 5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D138C904-FEEB-E7C9-BE84-536B537E4C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2409" y="1488216"/>
            <a:ext cx="3958086" cy="4363209"/>
          </a:xfrm>
          <a:prstGeom prst="rect">
            <a:avLst/>
          </a:prstGeom>
        </p:spPr>
      </p:pic>
      <p:pic>
        <p:nvPicPr>
          <p:cNvPr id="11" name="Picture 1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7E24DC2-0E59-0F60-5915-647599B080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5544" y="1901734"/>
            <a:ext cx="3516085" cy="456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9020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7115F0-BC26-F5D6-4820-5DCF65E6C1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0" tIns="0" rIns="0" bIns="0" anchor="t">
            <a:normAutofit/>
          </a:bodyPr>
          <a:lstStyle/>
          <a:p>
            <a:pPr marL="457200" indent="-457200"/>
            <a:r>
              <a:rPr lang="en-US" dirty="0"/>
              <a:t>Use eyebrow text (if available in the component) to give clarity to the section, keep it short and category like. </a:t>
            </a:r>
          </a:p>
          <a:p>
            <a:pPr marL="457200" indent="-457200"/>
            <a:r>
              <a:rPr lang="en-US" dirty="0"/>
              <a:t>Use clear heading hierarchy to break up content.</a:t>
            </a:r>
          </a:p>
          <a:p>
            <a:pPr marL="457200" indent="-457200"/>
            <a:r>
              <a:rPr lang="en-US" dirty="0"/>
              <a:t>Use notice format for only short-term urgent changes.</a:t>
            </a:r>
          </a:p>
          <a:p>
            <a:pPr marL="457200" indent="-457200"/>
            <a:r>
              <a:rPr lang="en-US" dirty="0"/>
              <a:t>Use the </a:t>
            </a:r>
            <a:r>
              <a:rPr lang="en-US" dirty="0">
                <a:solidFill>
                  <a:srgbClr val="5E0009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element guide</a:t>
            </a:r>
            <a:r>
              <a:rPr lang="en-US" dirty="0">
                <a:solidFill>
                  <a:srgbClr val="5E0009"/>
                </a:solidFill>
              </a:rPr>
              <a:t> </a:t>
            </a:r>
            <a:r>
              <a:rPr lang="en-US" dirty="0"/>
              <a:t>for determining how components should be used.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57F18-B734-6E7B-3CE2-7F0E08F3E68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lIns="0" tIns="0" rIns="0" bIns="0" anchor="t">
            <a:normAutofit/>
          </a:bodyPr>
          <a:lstStyle/>
          <a:p>
            <a:r>
              <a:rPr lang="en-US"/>
              <a:t>Make the most of the CMS to Showcase your Content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37DBD7-BE8A-4A7D-BF01-E7CC38BBF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Tips</a:t>
            </a:r>
          </a:p>
        </p:txBody>
      </p:sp>
    </p:spTree>
    <p:extLst>
      <p:ext uri="{BB962C8B-B14F-4D97-AF65-F5344CB8AC3E}">
        <p14:creationId xmlns:p14="http://schemas.microsoft.com/office/powerpoint/2010/main" val="3694005705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6324E75-736E-52EC-FB12-7B0F400C44EE}"/>
              </a:ext>
            </a:extLst>
          </p:cNvPr>
          <p:cNvSpPr/>
          <p:nvPr/>
        </p:nvSpPr>
        <p:spPr>
          <a:xfrm>
            <a:off x="583949" y="5883998"/>
            <a:ext cx="2302598" cy="914400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7115F0-BC26-F5D6-4820-5DCF65E6C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900" y="2042311"/>
            <a:ext cx="6152614" cy="4412610"/>
          </a:xfrm>
        </p:spPr>
        <p:txBody>
          <a:bodyPr lIns="0" tIns="0" rIns="0" bIns="0" anchor="t">
            <a:normAutofit/>
          </a:bodyPr>
          <a:lstStyle/>
          <a:p>
            <a:pPr marL="0" indent="0">
              <a:buNone/>
            </a:pPr>
            <a:r>
              <a:rPr lang="en-US" sz="2200" dirty="0"/>
              <a:t>The Web Content Accessibility Guidelines (WCAG) provide specs to improve the accessibility of web content for people with a wide range of disabilities.</a:t>
            </a:r>
          </a:p>
          <a:p>
            <a:pPr marL="342900" indent="-342900"/>
            <a:r>
              <a:rPr lang="en-US" sz="2200" dirty="0"/>
              <a:t>Screen readers, contrast, links.</a:t>
            </a:r>
          </a:p>
          <a:p>
            <a:pPr marL="342900" indent="-342900"/>
            <a:r>
              <a:rPr lang="en-US" sz="2200" dirty="0"/>
              <a:t>Basic issues. Spelling, no image descriptions, broken links, adding copy to images, no content hierarchy.</a:t>
            </a:r>
            <a:endParaRPr lang="en-US"/>
          </a:p>
          <a:p>
            <a:pPr marL="342900" indent="-342900"/>
            <a:r>
              <a:rPr lang="en-US" sz="2200" dirty="0"/>
              <a:t>Secondary benefits to organic search.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57F18-B734-6E7B-3CE2-7F0E08F3E68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lIns="0" tIns="0" rIns="0" bIns="0" anchor="t">
            <a:normAutofit/>
          </a:bodyPr>
          <a:lstStyle/>
          <a:p>
            <a:r>
              <a:rPr lang="en-US" dirty="0"/>
              <a:t>Content should be legible to all . 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37DBD7-BE8A-4A7D-BF01-E7CC38BBF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Accessibility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F768CF-5311-BB38-F9E7-0664C7369060}"/>
              </a:ext>
            </a:extLst>
          </p:cNvPr>
          <p:cNvSpPr txBox="1"/>
          <p:nvPr/>
        </p:nvSpPr>
        <p:spPr>
          <a:xfrm>
            <a:off x="7477291" y="1372180"/>
            <a:ext cx="4127382" cy="49244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 dirty="0">
                <a:solidFill>
                  <a:srgbClr val="425563"/>
                </a:solidFill>
              </a:rPr>
              <a:t>&lt;h1&gt;Page Title</a:t>
            </a:r>
          </a:p>
          <a:p>
            <a:endParaRPr lang="en-US" sz="2400" b="1" dirty="0">
              <a:solidFill>
                <a:srgbClr val="425563"/>
              </a:solidFill>
            </a:endParaRPr>
          </a:p>
          <a:p>
            <a:r>
              <a:rPr lang="en-US" sz="3400" b="1" dirty="0">
                <a:solidFill>
                  <a:srgbClr val="425563"/>
                </a:solidFill>
              </a:rPr>
              <a:t>&lt;h2&gt;Section</a:t>
            </a:r>
            <a:endParaRPr lang="en-US" dirty="0"/>
          </a:p>
          <a:p>
            <a:r>
              <a:rPr lang="en-US" sz="1600" dirty="0">
                <a:solidFill>
                  <a:srgbClr val="425563"/>
                </a:solidFill>
              </a:rPr>
              <a:t>&lt;paragraph&gt;Copy</a:t>
            </a:r>
            <a:endParaRPr lang="en-US" dirty="0"/>
          </a:p>
          <a:p>
            <a:endParaRPr lang="en-US" sz="2000" b="1" dirty="0">
              <a:solidFill>
                <a:srgbClr val="425563"/>
              </a:solidFill>
            </a:endParaRPr>
          </a:p>
          <a:p>
            <a:r>
              <a:rPr lang="en-US" sz="3000" b="1" dirty="0">
                <a:solidFill>
                  <a:srgbClr val="425563"/>
                </a:solidFill>
              </a:rPr>
              <a:t>&lt;h3&gt;Sub section </a:t>
            </a:r>
            <a:endParaRPr lang="en-US" sz="3000" b="1"/>
          </a:p>
          <a:p>
            <a:r>
              <a:rPr lang="en-US" sz="1600" dirty="0">
                <a:solidFill>
                  <a:srgbClr val="425563"/>
                </a:solidFill>
              </a:rPr>
              <a:t>&lt;paragraph&gt;Copy </a:t>
            </a:r>
            <a:endParaRPr lang="en-US" dirty="0"/>
          </a:p>
          <a:p>
            <a:endParaRPr lang="en-US" b="1" dirty="0">
              <a:solidFill>
                <a:srgbClr val="425563"/>
              </a:solidFill>
            </a:endParaRPr>
          </a:p>
          <a:p>
            <a:r>
              <a:rPr lang="en-US" sz="2400" b="1" dirty="0">
                <a:solidFill>
                  <a:srgbClr val="425563"/>
                </a:solidFill>
              </a:rPr>
              <a:t>&lt;h4&gt;Sub </a:t>
            </a:r>
            <a:r>
              <a:rPr lang="en-US" sz="2400" b="1" dirty="0" err="1">
                <a:solidFill>
                  <a:srgbClr val="425563"/>
                </a:solidFill>
              </a:rPr>
              <a:t>sub</a:t>
            </a:r>
            <a:r>
              <a:rPr lang="en-US" sz="2400" b="1" dirty="0">
                <a:solidFill>
                  <a:srgbClr val="425563"/>
                </a:solidFill>
              </a:rPr>
              <a:t> section </a:t>
            </a:r>
            <a:endParaRPr lang="en-US" sz="2400" b="1" dirty="0"/>
          </a:p>
          <a:p>
            <a:r>
              <a:rPr lang="en-US" dirty="0">
                <a:solidFill>
                  <a:srgbClr val="425563"/>
                </a:solidFill>
              </a:rPr>
              <a:t>&lt;paragraph&gt;Copy</a:t>
            </a:r>
            <a:endParaRPr lang="en-US"/>
          </a:p>
          <a:p>
            <a:endParaRPr lang="en-US" b="1" dirty="0">
              <a:solidFill>
                <a:srgbClr val="425563"/>
              </a:solidFill>
            </a:endParaRPr>
          </a:p>
          <a:p>
            <a:r>
              <a:rPr lang="en-US" sz="2000" b="1" dirty="0">
                <a:solidFill>
                  <a:srgbClr val="425563"/>
                </a:solidFill>
              </a:rPr>
              <a:t>&lt;h5&gt;Sub </a:t>
            </a:r>
            <a:r>
              <a:rPr lang="en-US" sz="2000" b="1" dirty="0" err="1">
                <a:solidFill>
                  <a:srgbClr val="425563"/>
                </a:solidFill>
              </a:rPr>
              <a:t>sub</a:t>
            </a:r>
            <a:r>
              <a:rPr lang="en-US" sz="2000" b="1" dirty="0">
                <a:solidFill>
                  <a:srgbClr val="425563"/>
                </a:solidFill>
              </a:rPr>
              <a:t> section </a:t>
            </a:r>
            <a:endParaRPr lang="en-US" sz="2000"/>
          </a:p>
          <a:p>
            <a:r>
              <a:rPr lang="en-US" dirty="0">
                <a:solidFill>
                  <a:srgbClr val="425563"/>
                </a:solidFill>
              </a:rPr>
              <a:t>&lt;paragraph&gt;Copy</a:t>
            </a:r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F5BD72-2425-9934-626B-880B4F2AD4EA}"/>
              </a:ext>
            </a:extLst>
          </p:cNvPr>
          <p:cNvSpPr txBox="1"/>
          <p:nvPr/>
        </p:nvSpPr>
        <p:spPr>
          <a:xfrm>
            <a:off x="967874" y="6301874"/>
            <a:ext cx="3438357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i="1" dirty="0">
                <a:solidFill>
                  <a:srgbClr val="425563"/>
                </a:solidFill>
              </a:rPr>
              <a:t>&lt;h1&gt; Dynamic page title only</a:t>
            </a:r>
            <a:endParaRPr lang="en-US" sz="1400" i="1"/>
          </a:p>
        </p:txBody>
      </p:sp>
    </p:spTree>
    <p:extLst>
      <p:ext uri="{BB962C8B-B14F-4D97-AF65-F5344CB8AC3E}">
        <p14:creationId xmlns:p14="http://schemas.microsoft.com/office/powerpoint/2010/main" val="3229267378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9471E3E-60B8-3613-DBF8-7E51B19FA3C9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 lIns="0" tIns="0" rIns="0" bIns="0" anchor="t">
            <a:normAutofit/>
          </a:bodyPr>
          <a:lstStyle/>
          <a:p>
            <a:r>
              <a:rPr lang="en-US"/>
              <a:t>resources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A86F64-8CCD-4EB5-2083-A89E325B4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C. Access &amp; support</a:t>
            </a:r>
          </a:p>
        </p:txBody>
      </p:sp>
    </p:spTree>
    <p:extLst>
      <p:ext uri="{BB962C8B-B14F-4D97-AF65-F5344CB8AC3E}">
        <p14:creationId xmlns:p14="http://schemas.microsoft.com/office/powerpoint/2010/main" val="972827146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584E288-67DD-5EEE-C3FF-871AD2DE3E5E}"/>
              </a:ext>
            </a:extLst>
          </p:cNvPr>
          <p:cNvSpPr/>
          <p:nvPr/>
        </p:nvSpPr>
        <p:spPr>
          <a:xfrm>
            <a:off x="583949" y="5883998"/>
            <a:ext cx="2302598" cy="914400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0371BA-4C09-9AAB-CFD7-1862C42D684D}"/>
              </a:ext>
            </a:extLst>
          </p:cNvPr>
          <p:cNvSpPr/>
          <p:nvPr/>
        </p:nvSpPr>
        <p:spPr>
          <a:xfrm>
            <a:off x="6393254" y="776333"/>
            <a:ext cx="5184620" cy="88422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7115F0-BC26-F5D6-4820-5DCF65E6C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900" y="2057400"/>
            <a:ext cx="10736655" cy="3657601"/>
          </a:xfrm>
        </p:spPr>
        <p:txBody>
          <a:bodyPr lIns="0" tIns="0" rIns="0" bIns="0" anchor="t">
            <a:normAutofit/>
          </a:bodyPr>
          <a:lstStyle/>
          <a:p>
            <a:pPr marL="0" indent="0">
              <a:buNone/>
            </a:pPr>
            <a:endParaRPr lang="en-US" sz="2200" b="1"/>
          </a:p>
          <a:p>
            <a:pPr marL="0" indent="0">
              <a:buNone/>
            </a:pPr>
            <a:endParaRPr lang="en-US" sz="22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57F18-B734-6E7B-3CE2-7F0E08F3E68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lIns="0" tIns="0" rIns="0" bIns="0" anchor="t">
            <a:normAutofit/>
          </a:bodyPr>
          <a:lstStyle/>
          <a:p>
            <a:r>
              <a:rPr lang="en-US"/>
              <a:t>The process to get access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37DBD7-BE8A-4A7D-BF01-E7CC38BBF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Omni CMS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8FF1E3-6C55-AE63-2D2F-37752EDDF137}"/>
              </a:ext>
            </a:extLst>
          </p:cNvPr>
          <p:cNvSpPr txBox="1"/>
          <p:nvPr/>
        </p:nvSpPr>
        <p:spPr>
          <a:xfrm>
            <a:off x="6663350" y="869133"/>
            <a:ext cx="6032625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425563"/>
                </a:solidFill>
              </a:rPr>
              <a:t>ETA start to approval: 4-5 days</a:t>
            </a:r>
            <a:r>
              <a:rPr lang="en-US" dirty="0">
                <a:solidFill>
                  <a:srgbClr val="425563"/>
                </a:solidFill>
              </a:rPr>
              <a:t>. </a:t>
            </a:r>
            <a:endParaRPr lang="en-US" dirty="0"/>
          </a:p>
          <a:p>
            <a:r>
              <a:rPr lang="en-US" dirty="0">
                <a:solidFill>
                  <a:srgbClr val="425563"/>
                </a:solidFill>
              </a:rPr>
              <a:t>Access granted upon verification of training.</a:t>
            </a:r>
            <a:r>
              <a:rPr lang="en-US" dirty="0"/>
              <a:t>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48FA8B-E261-83DB-0D5E-9A1E0CEF5396}"/>
              </a:ext>
            </a:extLst>
          </p:cNvPr>
          <p:cNvSpPr txBox="1"/>
          <p:nvPr/>
        </p:nvSpPr>
        <p:spPr>
          <a:xfrm>
            <a:off x="725786" y="1932915"/>
            <a:ext cx="10197219" cy="40934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600" b="1" dirty="0">
                <a:solidFill>
                  <a:srgbClr val="425563"/>
                </a:solidFill>
                <a:cs typeface="Segoe UI"/>
              </a:rPr>
              <a:t>Step 1</a:t>
            </a:r>
            <a:r>
              <a:rPr lang="en-US" sz="2600" dirty="0">
                <a:cs typeface="Segoe UI"/>
              </a:rPr>
              <a:t>​</a:t>
            </a:r>
          </a:p>
          <a:p>
            <a:r>
              <a:rPr lang="en-US" sz="2200" dirty="0">
                <a:solidFill>
                  <a:srgbClr val="425563"/>
                </a:solidFill>
              </a:rPr>
              <a:t>Submit our request form to </a:t>
            </a:r>
            <a:r>
              <a:rPr lang="en-US" sz="2200" dirty="0">
                <a:solidFill>
                  <a:srgbClr val="5E0009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become a web editor</a:t>
            </a:r>
            <a:r>
              <a:rPr lang="en-US" sz="2200" dirty="0">
                <a:solidFill>
                  <a:srgbClr val="5E0009"/>
                </a:solidFill>
              </a:rPr>
              <a:t>.​</a:t>
            </a:r>
          </a:p>
          <a:p>
            <a:pPr marL="342900" indent="-342900">
              <a:buFont typeface="Arial"/>
              <a:buChar char="•"/>
            </a:pPr>
            <a:r>
              <a:rPr lang="en-US" sz="2200" dirty="0">
                <a:solidFill>
                  <a:srgbClr val="425563"/>
                </a:solidFill>
              </a:rPr>
              <a:t>Or, email </a:t>
            </a:r>
            <a:r>
              <a:rPr lang="en-US" sz="2200" dirty="0">
                <a:solidFill>
                  <a:srgbClr val="5E0009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WebSupport@MissouriState.edu</a:t>
            </a:r>
            <a:r>
              <a:rPr lang="en-US" sz="2200" dirty="0">
                <a:solidFill>
                  <a:srgbClr val="425563"/>
                </a:solidFill>
              </a:rPr>
              <a:t> with the necessary request details.</a:t>
            </a:r>
            <a:r>
              <a:rPr lang="en-US" sz="2200" dirty="0"/>
              <a:t>​</a:t>
            </a:r>
          </a:p>
          <a:p>
            <a:endParaRPr lang="en-US" sz="2200" b="1">
              <a:solidFill>
                <a:srgbClr val="425563"/>
              </a:solidFill>
              <a:cs typeface="Segoe UI"/>
            </a:endParaRPr>
          </a:p>
          <a:p>
            <a:r>
              <a:rPr lang="en-US" sz="2600" b="1" dirty="0">
                <a:solidFill>
                  <a:srgbClr val="425563"/>
                </a:solidFill>
                <a:cs typeface="Segoe UI"/>
              </a:rPr>
              <a:t>Step 2</a:t>
            </a:r>
            <a:r>
              <a:rPr lang="en-US" sz="2600" dirty="0">
                <a:cs typeface="Segoe UI"/>
              </a:rPr>
              <a:t>​</a:t>
            </a:r>
            <a:endParaRPr lang="en-US" sz="2600" dirty="0"/>
          </a:p>
          <a:p>
            <a:r>
              <a:rPr lang="en-US" sz="2200" dirty="0">
                <a:solidFill>
                  <a:srgbClr val="425563"/>
                </a:solidFill>
              </a:rPr>
              <a:t>Complete the required trainings (in Blackboard)</a:t>
            </a:r>
            <a:r>
              <a:rPr lang="en-US" sz="2200" dirty="0"/>
              <a:t>​.</a:t>
            </a:r>
          </a:p>
          <a:p>
            <a:pPr marL="342900" lvl="1" indent="-342900">
              <a:buFont typeface="Arial"/>
              <a:buChar char="•"/>
            </a:pPr>
            <a:r>
              <a:rPr lang="en-US" sz="2200" dirty="0">
                <a:solidFill>
                  <a:srgbClr val="425563"/>
                </a:solidFill>
              </a:rPr>
              <a:t>Website Accessibility and Content Editing</a:t>
            </a:r>
            <a:r>
              <a:rPr lang="en-US" sz="2200" dirty="0"/>
              <a:t>​.</a:t>
            </a:r>
            <a:endParaRPr lang="en-US" dirty="0"/>
          </a:p>
          <a:p>
            <a:pPr marL="342900" lvl="1" indent="-342900">
              <a:buFont typeface="Arial"/>
              <a:buChar char="•"/>
            </a:pPr>
            <a:r>
              <a:rPr lang="en-US" sz="2200" dirty="0">
                <a:solidFill>
                  <a:srgbClr val="425563"/>
                </a:solidFill>
              </a:rPr>
              <a:t>Basic Omni CMS</a:t>
            </a:r>
            <a:r>
              <a:rPr lang="en-US" sz="2200" dirty="0"/>
              <a:t>​.</a:t>
            </a:r>
            <a:endParaRPr lang="en-US" dirty="0"/>
          </a:p>
          <a:p>
            <a:endParaRPr lang="en-US" sz="2200" b="1">
              <a:solidFill>
                <a:srgbClr val="425563"/>
              </a:solidFill>
              <a:cs typeface="Segoe UI"/>
            </a:endParaRPr>
          </a:p>
          <a:p>
            <a:r>
              <a:rPr lang="en-US" sz="2600" b="1" dirty="0">
                <a:solidFill>
                  <a:srgbClr val="425563"/>
                </a:solidFill>
                <a:cs typeface="Segoe UI"/>
              </a:rPr>
              <a:t>Step 3</a:t>
            </a:r>
            <a:r>
              <a:rPr lang="en-US" sz="2600" dirty="0">
                <a:cs typeface="Segoe UI"/>
              </a:rPr>
              <a:t>​</a:t>
            </a:r>
            <a:endParaRPr lang="en-US" sz="2600" dirty="0"/>
          </a:p>
          <a:p>
            <a:r>
              <a:rPr lang="en-US" sz="2200" dirty="0">
                <a:solidFill>
                  <a:srgbClr val="425563"/>
                </a:solidFill>
              </a:rPr>
              <a:t>Submit our request form to </a:t>
            </a:r>
            <a:r>
              <a:rPr lang="en-US" sz="2200" dirty="0">
                <a:solidFill>
                  <a:srgbClr val="5E0009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verify your trainings</a:t>
            </a:r>
            <a:r>
              <a:rPr lang="en-US" sz="2200" dirty="0">
                <a:solidFill>
                  <a:srgbClr val="5E0009"/>
                </a:solidFill>
              </a:rPr>
              <a:t>.</a:t>
            </a:r>
            <a:endParaRPr lang="en-US" sz="2200" dirty="0">
              <a:solidFill>
                <a:srgbClr val="5E0009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649497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718887C-79E9-B4BB-8DAD-27898CAFBAF2}"/>
              </a:ext>
            </a:extLst>
          </p:cNvPr>
          <p:cNvSpPr/>
          <p:nvPr/>
        </p:nvSpPr>
        <p:spPr>
          <a:xfrm>
            <a:off x="614127" y="5838731"/>
            <a:ext cx="2589291" cy="914400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F21737E-730B-FA30-22D4-DDC2261CB7E4}"/>
              </a:ext>
            </a:extLst>
          </p:cNvPr>
          <p:cNvSpPr/>
          <p:nvPr/>
        </p:nvSpPr>
        <p:spPr>
          <a:xfrm>
            <a:off x="6544147" y="768789"/>
            <a:ext cx="5229885" cy="90685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7115F0-BC26-F5D6-4820-5DCF65E6C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622" y="2196974"/>
            <a:ext cx="6383448" cy="4185719"/>
          </a:xfrm>
        </p:spPr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en-US" sz="2600" b="1"/>
              <a:t>Resources</a:t>
            </a:r>
            <a:endParaRPr lang="en-US" sz="2600">
              <a:solidFill>
                <a:srgbClr val="5E0009"/>
              </a:solidFill>
            </a:endParaRPr>
          </a:p>
          <a:p>
            <a:pPr>
              <a:lnSpc>
                <a:spcPct val="100000"/>
              </a:lnSpc>
              <a:buNone/>
            </a:pPr>
            <a:r>
              <a:rPr lang="en-US" sz="2200"/>
              <a:t>Web Design System</a:t>
            </a:r>
            <a:endParaRPr lang="en-US" sz="2200">
              <a:solidFill>
                <a:srgbClr val="5E0009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200">
                <a:solidFill>
                  <a:srgbClr val="5E0009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WebDS.MissouriState.edu</a:t>
            </a:r>
            <a:endParaRPr lang="en-US" sz="2200">
              <a:solidFill>
                <a:srgbClr val="5E0009"/>
              </a:solidFill>
            </a:endParaRPr>
          </a:p>
          <a:p>
            <a:pPr>
              <a:lnSpc>
                <a:spcPct val="100000"/>
              </a:lnSpc>
              <a:buNone/>
            </a:pPr>
            <a:endParaRPr lang="en-US" sz="2200"/>
          </a:p>
          <a:p>
            <a:pPr>
              <a:lnSpc>
                <a:spcPct val="100000"/>
              </a:lnSpc>
              <a:buNone/>
            </a:pPr>
            <a:r>
              <a:rPr lang="en-US" sz="2200"/>
              <a:t>Elements/Components</a:t>
            </a:r>
            <a:endParaRPr lang="en-US" sz="2200">
              <a:solidFill>
                <a:srgbClr val="5E0009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2200">
                <a:solidFill>
                  <a:srgbClr val="5E0009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Elements Guide</a:t>
            </a:r>
            <a:endParaRPr lang="en-US" sz="2200">
              <a:solidFill>
                <a:srgbClr val="5E0009"/>
              </a:solidFill>
            </a:endParaRPr>
          </a:p>
          <a:p>
            <a:pPr>
              <a:lnSpc>
                <a:spcPct val="100000"/>
              </a:lnSpc>
              <a:buNone/>
            </a:pPr>
            <a:endParaRPr lang="en-US" sz="2200"/>
          </a:p>
          <a:p>
            <a:pPr>
              <a:lnSpc>
                <a:spcPct val="100000"/>
              </a:lnSpc>
              <a:buNone/>
            </a:pPr>
            <a:r>
              <a:rPr lang="en-US" sz="2200"/>
              <a:t>Documentation</a:t>
            </a:r>
            <a:endParaRPr lang="en-US"/>
          </a:p>
          <a:p>
            <a:pPr marL="0" indent="0">
              <a:lnSpc>
                <a:spcPct val="100000"/>
              </a:lnSpc>
              <a:buNone/>
            </a:pPr>
            <a:r>
              <a:rPr lang="en-US" sz="2200">
                <a:solidFill>
                  <a:srgbClr val="5E0009"/>
                </a:solidFill>
              </a:rPr>
              <a:t>WebSupport.MissouriState.edu/</a:t>
            </a:r>
            <a:r>
              <a:rPr lang="en-US" sz="2200" err="1">
                <a:solidFill>
                  <a:srgbClr val="5E0009"/>
                </a:solidFill>
              </a:rPr>
              <a:t>OmniCMS</a:t>
            </a:r>
            <a:endParaRPr lang="en-US" err="1"/>
          </a:p>
          <a:p>
            <a:pPr>
              <a:lnSpc>
                <a:spcPct val="100000"/>
              </a:lnSpc>
              <a:buNone/>
            </a:pPr>
            <a:endParaRPr lang="en-US" sz="2200" b="1"/>
          </a:p>
          <a:p>
            <a:pPr lvl="1">
              <a:lnSpc>
                <a:spcPct val="100000"/>
              </a:lnSpc>
            </a:pPr>
            <a:endParaRPr lang="en-US" sz="2200"/>
          </a:p>
          <a:p>
            <a:pPr marL="0" indent="0">
              <a:lnSpc>
                <a:spcPct val="100000"/>
              </a:lnSpc>
              <a:buNone/>
            </a:pPr>
            <a:endParaRPr lang="en-US" sz="2200"/>
          </a:p>
          <a:p>
            <a:pPr marL="0" indent="0">
              <a:lnSpc>
                <a:spcPct val="100000"/>
              </a:lnSpc>
              <a:buNone/>
            </a:pPr>
            <a:endParaRPr lang="en-US" sz="22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57F18-B734-6E7B-3CE2-7F0E08F3E68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lIns="0" tIns="0" rIns="0" bIns="0" anchor="t">
            <a:normAutofit/>
          </a:bodyPr>
          <a:lstStyle/>
          <a:p>
            <a:r>
              <a:rPr lang="en-US"/>
              <a:t>Websupport@missouristate.edu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37DBD7-BE8A-4A7D-BF01-E7CC38BBF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Support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35E223-1888-5989-447E-6AEDEA64FBDC}"/>
              </a:ext>
            </a:extLst>
          </p:cNvPr>
          <p:cNvSpPr txBox="1"/>
          <p:nvPr/>
        </p:nvSpPr>
        <p:spPr>
          <a:xfrm>
            <a:off x="725787" y="2196974"/>
            <a:ext cx="4508625" cy="37189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600" b="1">
                <a:solidFill>
                  <a:srgbClr val="425563"/>
                </a:solidFill>
                <a:cs typeface="Segoe UI"/>
              </a:rPr>
              <a:t>Web Support Desk</a:t>
            </a:r>
            <a:r>
              <a:rPr lang="en-US" sz="2600">
                <a:cs typeface="Segoe UI"/>
              </a:rPr>
              <a:t>​</a:t>
            </a:r>
            <a:endParaRPr lang="en-US" sz="2600"/>
          </a:p>
          <a:p>
            <a:pPr lvl="1" indent="0"/>
            <a:r>
              <a:rPr lang="en-US" sz="2200" b="1">
                <a:solidFill>
                  <a:srgbClr val="425563"/>
                </a:solidFill>
              </a:rPr>
              <a:t>Email</a:t>
            </a:r>
            <a:r>
              <a:rPr lang="en-US" sz="2200">
                <a:solidFill>
                  <a:srgbClr val="425563"/>
                </a:solidFill>
              </a:rPr>
              <a:t> WebSupport@MissouriState.edu</a:t>
            </a:r>
            <a:r>
              <a:rPr lang="en-US" sz="2200"/>
              <a:t>​</a:t>
            </a:r>
            <a:endParaRPr lang="en-US"/>
          </a:p>
          <a:p>
            <a:pPr lvl="1" indent="0"/>
            <a:endParaRPr lang="en-US" sz="2200">
              <a:solidFill>
                <a:srgbClr val="425563"/>
              </a:solidFill>
            </a:endParaRPr>
          </a:p>
          <a:p>
            <a:pPr lvl="1" indent="0"/>
            <a:r>
              <a:rPr lang="en-US" sz="2200" b="1">
                <a:solidFill>
                  <a:srgbClr val="425563"/>
                </a:solidFill>
              </a:rPr>
              <a:t>Phone</a:t>
            </a:r>
            <a:endParaRPr lang="en-US" b="1"/>
          </a:p>
          <a:p>
            <a:pPr lvl="1" indent="0"/>
            <a:r>
              <a:rPr lang="en-US" sz="2200">
                <a:solidFill>
                  <a:srgbClr val="425563"/>
                </a:solidFill>
              </a:rPr>
              <a:t>417-836-5271</a:t>
            </a:r>
          </a:p>
          <a:p>
            <a:pPr lvl="1" indent="0"/>
            <a:endParaRPr lang="en-US" sz="2200">
              <a:solidFill>
                <a:srgbClr val="425563"/>
              </a:solidFill>
            </a:endParaRPr>
          </a:p>
          <a:p>
            <a:pPr marL="171450" indent="-171450">
              <a:spcBef>
                <a:spcPts val="700"/>
              </a:spcBef>
            </a:pPr>
            <a:r>
              <a:rPr lang="en-US" sz="2200"/>
              <a:t>Editor Support</a:t>
            </a:r>
          </a:p>
          <a:p>
            <a:pPr>
              <a:spcBef>
                <a:spcPts val="700"/>
              </a:spcBef>
            </a:pPr>
            <a:r>
              <a:rPr lang="en-US" sz="2200">
                <a:solidFill>
                  <a:srgbClr val="5E0009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WebSupport.MissouriState.edu</a:t>
            </a:r>
            <a:endParaRPr lang="en-US">
              <a:hlinkClick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1" indent="0"/>
            <a:endParaRPr lang="en-US" sz="2200">
              <a:solidFill>
                <a:srgbClr val="425563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4E43F3-6BAE-FDE7-373E-085ED97407AF}"/>
              </a:ext>
            </a:extLst>
          </p:cNvPr>
          <p:cNvSpPr txBox="1"/>
          <p:nvPr/>
        </p:nvSpPr>
        <p:spPr>
          <a:xfrm>
            <a:off x="6701073" y="929490"/>
            <a:ext cx="4931120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425563"/>
                </a:solidFill>
                <a:cs typeface="Segoe UI"/>
              </a:rPr>
              <a:t>Average completion time 2-4 days </a:t>
            </a:r>
            <a:endParaRPr lang="en-US" dirty="0">
              <a:solidFill>
                <a:srgbClr val="425563"/>
              </a:solidFill>
            </a:endParaRPr>
          </a:p>
          <a:p>
            <a:r>
              <a:rPr lang="en-US" dirty="0">
                <a:solidFill>
                  <a:srgbClr val="425563"/>
                </a:solidFill>
                <a:cs typeface="Segoe UI"/>
              </a:rPr>
              <a:t>Varies based on complexity of request. </a:t>
            </a:r>
            <a:endParaRPr lang="en-US" dirty="0">
              <a:solidFill>
                <a:srgbClr val="425563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BEF4EC-539D-AA14-33C6-D2AF3F3697D1}"/>
              </a:ext>
            </a:extLst>
          </p:cNvPr>
          <p:cNvSpPr txBox="1"/>
          <p:nvPr/>
        </p:nvSpPr>
        <p:spPr>
          <a:xfrm>
            <a:off x="665584" y="5836298"/>
            <a:ext cx="488924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1" i="1" dirty="0">
                <a:solidFill>
                  <a:srgbClr val="425563"/>
                </a:solidFill>
              </a:rPr>
              <a:t>New internal support tools  were implemented 3 weeks ago making our response time more efficient.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072774993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29BD79D-C452-6DF3-CFFE-47DE911D4ECC}"/>
              </a:ext>
            </a:extLst>
          </p:cNvPr>
          <p:cNvSpPr/>
          <p:nvPr/>
        </p:nvSpPr>
        <p:spPr>
          <a:xfrm>
            <a:off x="583949" y="5883998"/>
            <a:ext cx="2302598" cy="914400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7115F0-BC26-F5D6-4820-5DCF65E6C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900" y="2057400"/>
            <a:ext cx="5161232" cy="4608214"/>
          </a:xfrm>
        </p:spPr>
        <p:txBody>
          <a:bodyPr lIns="0" tIns="0" rIns="0" bIns="0" anchor="t">
            <a:noAutofit/>
          </a:bodyPr>
          <a:lstStyle/>
          <a:p>
            <a:pPr>
              <a:buNone/>
            </a:pPr>
            <a:r>
              <a:rPr lang="en-US" sz="2600" b="1" dirty="0"/>
              <a:t>Directory &amp; Profiles</a:t>
            </a:r>
            <a:endParaRPr lang="en-US" sz="2600" dirty="0"/>
          </a:p>
          <a:p>
            <a:r>
              <a:rPr lang="en-US" sz="2000" dirty="0"/>
              <a:t>Profile Photos: Participate in Photo Days.</a:t>
            </a:r>
          </a:p>
          <a:p>
            <a:pPr lvl="1"/>
            <a:r>
              <a:rPr lang="en-US" sz="2000" dirty="0"/>
              <a:t>Or, submit a 500x600 headshot to web support for approval. </a:t>
            </a:r>
          </a:p>
          <a:p>
            <a:r>
              <a:rPr lang="en-US" sz="2000" dirty="0"/>
              <a:t>Office Location &amp; Phone Number can be updated via </a:t>
            </a:r>
            <a:r>
              <a:rPr lang="en-US" sz="2000" dirty="0">
                <a:solidFill>
                  <a:srgbClr val="5E0009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Organizational Chart Profile</a:t>
            </a:r>
            <a:r>
              <a:rPr lang="en-US" sz="2000" dirty="0">
                <a:solidFill>
                  <a:srgbClr val="5E0009"/>
                </a:solidFill>
              </a:rPr>
              <a:t>.</a:t>
            </a:r>
            <a:endParaRPr lang="en-US" dirty="0">
              <a:solidFill>
                <a:srgbClr val="5E0009"/>
              </a:solidFill>
            </a:endParaRPr>
          </a:p>
          <a:p>
            <a:r>
              <a:rPr lang="en-US" sz="2000" dirty="0"/>
              <a:t>Profile Details — Submit to Web Support.</a:t>
            </a:r>
            <a:endParaRPr lang="en-US" dirty="0" err="1"/>
          </a:p>
          <a:p>
            <a:r>
              <a:rPr lang="en-US" sz="2000" dirty="0"/>
              <a:t>HR must change: Contact information, name, email, job title. 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57F18-B734-6E7B-3CE2-7F0E08F3E68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 lIns="0" tIns="0" rIns="0" bIns="0" anchor="t">
            <a:normAutofit/>
          </a:bodyPr>
          <a:lstStyle/>
          <a:p>
            <a:r>
              <a:rPr lang="en-US" dirty="0"/>
              <a:t>Common Omni CMS Support Questions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37DBD7-BE8A-4A7D-BF01-E7CC38BBF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FAQ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F72E50-D7E4-F6D8-7A3D-4175FC5BC304}"/>
              </a:ext>
            </a:extLst>
          </p:cNvPr>
          <p:cNvSpPr txBox="1"/>
          <p:nvPr/>
        </p:nvSpPr>
        <p:spPr>
          <a:xfrm>
            <a:off x="6172955" y="1940459"/>
            <a:ext cx="5806288" cy="42642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indent="-28575">
              <a:lnSpc>
                <a:spcPct val="120000"/>
              </a:lnSpc>
              <a:spcBef>
                <a:spcPts val="700"/>
              </a:spcBef>
            </a:pPr>
            <a:r>
              <a:rPr lang="en-US" sz="2600" b="1" dirty="0">
                <a:solidFill>
                  <a:srgbClr val="425563"/>
                </a:solidFill>
              </a:rPr>
              <a:t>Broken Images in Preview</a:t>
            </a:r>
            <a:endParaRPr lang="en-US" sz="2600" dirty="0">
              <a:solidFill>
                <a:srgbClr val="425563"/>
              </a:solidFill>
            </a:endParaRPr>
          </a:p>
          <a:p>
            <a:pPr marL="285750" lvl="1" indent="-285750">
              <a:lnSpc>
                <a:spcPct val="120000"/>
              </a:lnSpc>
              <a:spcBef>
                <a:spcPts val="700"/>
              </a:spcBef>
              <a:buFont typeface="Arial"/>
              <a:buChar char="•"/>
            </a:pPr>
            <a:r>
              <a:rPr lang="en-US" sz="2000" dirty="0">
                <a:solidFill>
                  <a:srgbClr val="425563"/>
                </a:solidFill>
              </a:rPr>
              <a:t>Preview uses the Production (live) version of files — unpublished images may not display.</a:t>
            </a:r>
          </a:p>
          <a:p>
            <a:pPr marL="285750" lvl="1" indent="-285750">
              <a:lnSpc>
                <a:spcPct val="120000"/>
              </a:lnSpc>
              <a:spcBef>
                <a:spcPts val="700"/>
              </a:spcBef>
              <a:buFont typeface="Arial"/>
              <a:buChar char="•"/>
            </a:pPr>
            <a:r>
              <a:rPr lang="en-US" sz="2000" dirty="0">
                <a:solidFill>
                  <a:srgbClr val="425563"/>
                </a:solidFill>
              </a:rPr>
              <a:t>Publish unpublished photos to display.</a:t>
            </a:r>
          </a:p>
          <a:p>
            <a:endParaRPr lang="en-US" sz="2000" b="1">
              <a:solidFill>
                <a:srgbClr val="425563"/>
              </a:solidFill>
              <a:cs typeface="Segoe UI"/>
            </a:endParaRPr>
          </a:p>
          <a:p>
            <a:r>
              <a:rPr lang="en-US" sz="2600" b="1" dirty="0">
                <a:solidFill>
                  <a:srgbClr val="425563"/>
                </a:solidFill>
                <a:cs typeface="Segoe UI"/>
              </a:rPr>
              <a:t>Frozen Forms</a:t>
            </a:r>
            <a:r>
              <a:rPr lang="en-US" sz="2600" dirty="0">
                <a:solidFill>
                  <a:srgbClr val="425563"/>
                </a:solidFill>
                <a:cs typeface="Segoe UI"/>
              </a:rPr>
              <a:t>​</a:t>
            </a:r>
            <a:endParaRPr lang="en-US" sz="2600" dirty="0">
              <a:solidFill>
                <a:srgbClr val="425563"/>
              </a:solidFill>
            </a:endParaRPr>
          </a:p>
          <a:p>
            <a:pPr marL="285750" lvl="1" indent="-285750">
              <a:buFont typeface="Arial"/>
              <a:buChar char="•"/>
            </a:pPr>
            <a:r>
              <a:rPr lang="en-US" sz="2000" dirty="0">
                <a:solidFill>
                  <a:srgbClr val="425563"/>
                </a:solidFill>
              </a:rPr>
              <a:t>Forms originally built in Web Press are currently frozen in Omni CMS.​</a:t>
            </a:r>
          </a:p>
          <a:p>
            <a:pPr marL="285750" lvl="1" indent="-285750">
              <a:buFont typeface="Arial"/>
              <a:buChar char="•"/>
            </a:pPr>
            <a:r>
              <a:rPr lang="en-US" sz="2000" dirty="0">
                <a:solidFill>
                  <a:srgbClr val="425563"/>
                </a:solidFill>
              </a:rPr>
              <a:t>Minor edits to frozen forms can be made by us.​</a:t>
            </a:r>
          </a:p>
          <a:p>
            <a:pPr marL="285750" lvl="1" indent="-285750">
              <a:buFont typeface="Arial"/>
              <a:buChar char="•"/>
            </a:pPr>
            <a:r>
              <a:rPr lang="en-US" sz="2000" dirty="0">
                <a:solidFill>
                  <a:srgbClr val="425563"/>
                </a:solidFill>
              </a:rPr>
              <a:t>Frozen forms should be rebuilt as an </a:t>
            </a:r>
            <a:r>
              <a:rPr lang="en-US" sz="2000" b="1" dirty="0">
                <a:solidFill>
                  <a:srgbClr val="425563"/>
                </a:solidFill>
              </a:rPr>
              <a:t>Omni Form (Asset)</a:t>
            </a:r>
            <a:r>
              <a:rPr lang="en-US" sz="2000" dirty="0">
                <a:solidFill>
                  <a:srgbClr val="425563"/>
                </a:solidFill>
              </a:rPr>
              <a:t> for future edits. </a:t>
            </a:r>
            <a:endParaRPr lang="en-US" sz="2000" dirty="0">
              <a:solidFill>
                <a:srgbClr val="425563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91349348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7115F0-BC26-F5D6-4820-5DCF65E6C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3900" y="2057400"/>
            <a:ext cx="5888893" cy="3657601"/>
          </a:xfrm>
        </p:spPr>
        <p:txBody>
          <a:bodyPr lIns="0" tIns="0" rIns="0" bIns="0" anchor="t">
            <a:normAutofit/>
          </a:bodyPr>
          <a:lstStyle/>
          <a:p>
            <a:pPr>
              <a:buNone/>
            </a:pPr>
            <a:r>
              <a:rPr lang="en-US" b="1" dirty="0"/>
              <a:t>New support knowledge base</a:t>
            </a:r>
          </a:p>
          <a:p>
            <a:pPr>
              <a:buNone/>
            </a:pPr>
            <a:r>
              <a:rPr lang="en-US" b="1" dirty="0"/>
              <a:t>New Omni master calendar</a:t>
            </a:r>
          </a:p>
          <a:p>
            <a:pPr>
              <a:buNone/>
            </a:pPr>
            <a:r>
              <a:rPr lang="en-US" b="1" dirty="0"/>
              <a:t>Google Analytics 4 dashboards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endParaRPr lang="en-US"/>
          </a:p>
          <a:p>
            <a:pPr>
              <a:buNone/>
            </a:pPr>
            <a:endParaRPr lang="en-US"/>
          </a:p>
          <a:p>
            <a:pPr>
              <a:buNone/>
            </a:pPr>
            <a:endParaRPr lang="en-US"/>
          </a:p>
          <a:p>
            <a:pPr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37DBD7-BE8A-4A7D-BF01-E7CC38BBF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Coming soon</a:t>
            </a:r>
          </a:p>
        </p:txBody>
      </p:sp>
      <p:pic>
        <p:nvPicPr>
          <p:cNvPr id="3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8E3BEBD-9261-21DA-70B5-7AA6FBE78F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7674" y="615241"/>
            <a:ext cx="4499581" cy="581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948916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7A86F64-8CCD-4EB5-2083-A89E325B4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312325020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Make Your Missouri Statement, Light">
  <a:themeElements>
    <a:clrScheme name="Make Your Missouri Statement,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EB002B"/>
      </a:accent1>
      <a:accent2>
        <a:srgbClr val="017C96"/>
      </a:accent2>
      <a:accent3>
        <a:srgbClr val="CFB500"/>
      </a:accent3>
      <a:accent4>
        <a:srgbClr val="AF1685"/>
      </a:accent4>
      <a:accent5>
        <a:srgbClr val="E35205"/>
      </a:accent5>
      <a:accent6>
        <a:srgbClr val="A4D65E"/>
      </a:accent6>
      <a:hlink>
        <a:srgbClr val="0000FF"/>
      </a:hlink>
      <a:folHlink>
        <a:srgbClr val="FF00FF"/>
      </a:folHlink>
    </a:clrScheme>
    <a:fontScheme name="Make Your Missouri Statement, Light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Make Your Missouri Statement,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ake Your Missouri Statement, Light">
  <a:themeElements>
    <a:clrScheme name="Make Your Missouri Statement,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EB002B"/>
      </a:accent1>
      <a:accent2>
        <a:srgbClr val="017C96"/>
      </a:accent2>
      <a:accent3>
        <a:srgbClr val="CFB500"/>
      </a:accent3>
      <a:accent4>
        <a:srgbClr val="AF1685"/>
      </a:accent4>
      <a:accent5>
        <a:srgbClr val="E35205"/>
      </a:accent5>
      <a:accent6>
        <a:srgbClr val="A4D65E"/>
      </a:accent6>
      <a:hlink>
        <a:srgbClr val="0000FF"/>
      </a:hlink>
      <a:folHlink>
        <a:srgbClr val="FF00FF"/>
      </a:folHlink>
    </a:clrScheme>
    <a:fontScheme name="Make Your Missouri Statement, Light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Make Your Missouri Statement,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21</Slides>
  <Notes>18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Make Your Missouri Statement, Light</vt:lpstr>
      <vt:lpstr>Hello Omni CMS, goodbye Web Press!</vt:lpstr>
      <vt:lpstr>Content</vt:lpstr>
      <vt:lpstr>What's changed &amp; basics</vt:lpstr>
      <vt:lpstr>What's changed?</vt:lpstr>
      <vt:lpstr>Change 1: How you login</vt:lpstr>
      <vt:lpstr>Change 2: How you edit content</vt:lpstr>
      <vt:lpstr>Change 3: Navigation</vt:lpstr>
      <vt:lpstr>Change 3: Navigation</vt:lpstr>
      <vt:lpstr>B. Design system</vt:lpstr>
      <vt:lpstr>Snippets</vt:lpstr>
      <vt:lpstr>Components</vt:lpstr>
      <vt:lpstr>Assets</vt:lpstr>
      <vt:lpstr>Building a page</vt:lpstr>
      <vt:lpstr>Tips</vt:lpstr>
      <vt:lpstr>Accessibility </vt:lpstr>
      <vt:lpstr>C. Access &amp; support</vt:lpstr>
      <vt:lpstr>Omni CMS </vt:lpstr>
      <vt:lpstr>Support</vt:lpstr>
      <vt:lpstr>FAQ </vt:lpstr>
      <vt:lpstr>Coming soon</vt:lpstr>
      <vt:lpstr>Q&amp;A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revision>261</cp:revision>
  <dcterms:modified xsi:type="dcterms:W3CDTF">2023-03-01T17:38:10Z</dcterms:modified>
</cp:coreProperties>
</file>