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63" r:id="rId3"/>
    <p:sldId id="257" r:id="rId4"/>
    <p:sldId id="258" r:id="rId5"/>
    <p:sldId id="259" r:id="rId6"/>
    <p:sldId id="260" r:id="rId7"/>
    <p:sldId id="262" r:id="rId8"/>
    <p:sldId id="261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917045-35B4-4875-8601-6095A450D7F2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73EBA48-FA44-4940-B008-81D49E26039B}">
      <dgm:prSet phldrT="[Text]"/>
      <dgm:spPr/>
      <dgm:t>
        <a:bodyPr/>
        <a:lstStyle/>
        <a:p>
          <a:r>
            <a:rPr lang="en-US" b="1" dirty="0" smtClean="0"/>
            <a:t>Week 1: </a:t>
          </a:r>
          <a:r>
            <a:rPr lang="en-US" dirty="0" smtClean="0"/>
            <a:t>This is </a:t>
          </a:r>
          <a:r>
            <a:rPr lang="en-US" dirty="0" err="1" smtClean="0"/>
            <a:t>gonna</a:t>
          </a:r>
          <a:r>
            <a:rPr lang="en-US" dirty="0" smtClean="0"/>
            <a:t> be great!</a:t>
          </a:r>
          <a:endParaRPr lang="en-US" dirty="0"/>
        </a:p>
      </dgm:t>
    </dgm:pt>
    <dgm:pt modelId="{96DBE819-9BC1-44BB-A232-F57627EB2B94}" type="parTrans" cxnId="{89ECA692-548F-46E0-B541-ED5E0BA7F06B}">
      <dgm:prSet/>
      <dgm:spPr/>
      <dgm:t>
        <a:bodyPr/>
        <a:lstStyle/>
        <a:p>
          <a:endParaRPr lang="en-US"/>
        </a:p>
      </dgm:t>
    </dgm:pt>
    <dgm:pt modelId="{FDACC98B-9273-494C-AA49-D28C4C3260DE}" type="sibTrans" cxnId="{89ECA692-548F-46E0-B541-ED5E0BA7F06B}">
      <dgm:prSet/>
      <dgm:spPr/>
      <dgm:t>
        <a:bodyPr/>
        <a:lstStyle/>
        <a:p>
          <a:endParaRPr lang="en-US"/>
        </a:p>
      </dgm:t>
    </dgm:pt>
    <dgm:pt modelId="{2D8E3DF7-AD71-425B-B9F0-FD8440020842}">
      <dgm:prSet phldrT="[Text]"/>
      <dgm:spPr/>
      <dgm:t>
        <a:bodyPr/>
        <a:lstStyle/>
        <a:p>
          <a:r>
            <a:rPr lang="en-US" b="1" dirty="0" smtClean="0"/>
            <a:t>Around week 3</a:t>
          </a:r>
          <a:r>
            <a:rPr lang="en-US" dirty="0" smtClean="0"/>
            <a:t>: Where did all these tests come from!?</a:t>
          </a:r>
          <a:endParaRPr lang="en-US" dirty="0"/>
        </a:p>
      </dgm:t>
    </dgm:pt>
    <dgm:pt modelId="{855CE025-88F2-4549-8C6E-4D2707421BFE}" type="parTrans" cxnId="{E0F5FAAB-3349-4460-A103-073CFF62EA3A}">
      <dgm:prSet/>
      <dgm:spPr/>
      <dgm:t>
        <a:bodyPr/>
        <a:lstStyle/>
        <a:p>
          <a:endParaRPr lang="en-US"/>
        </a:p>
      </dgm:t>
    </dgm:pt>
    <dgm:pt modelId="{4A197ABC-8D98-437B-8325-B63D8F1EAFB7}" type="sibTrans" cxnId="{E0F5FAAB-3349-4460-A103-073CFF62EA3A}">
      <dgm:prSet/>
      <dgm:spPr/>
      <dgm:t>
        <a:bodyPr/>
        <a:lstStyle/>
        <a:p>
          <a:endParaRPr lang="en-US"/>
        </a:p>
      </dgm:t>
    </dgm:pt>
    <dgm:pt modelId="{C6A516D1-954D-4D9B-921A-DA3AA3332184}">
      <dgm:prSet phldrT="[Text]"/>
      <dgm:spPr/>
      <dgm:t>
        <a:bodyPr/>
        <a:lstStyle/>
        <a:p>
          <a:r>
            <a:rPr lang="en-US" b="1" dirty="0" smtClean="0"/>
            <a:t>Week 5:</a:t>
          </a:r>
          <a:r>
            <a:rPr lang="en-US" b="0" dirty="0" smtClean="0"/>
            <a:t>  I think I’m getting a handle on all of this</a:t>
          </a:r>
          <a:endParaRPr lang="en-US" b="1" dirty="0"/>
        </a:p>
      </dgm:t>
    </dgm:pt>
    <dgm:pt modelId="{93C9FC88-9832-41B5-9059-231E3044378A}" type="parTrans" cxnId="{0235F521-C5C2-4533-B461-8E5C89FA82A6}">
      <dgm:prSet/>
      <dgm:spPr/>
      <dgm:t>
        <a:bodyPr/>
        <a:lstStyle/>
        <a:p>
          <a:endParaRPr lang="en-US"/>
        </a:p>
      </dgm:t>
    </dgm:pt>
    <dgm:pt modelId="{4EAA6676-5908-4E13-85F6-CAC275BF2C0E}" type="sibTrans" cxnId="{0235F521-C5C2-4533-B461-8E5C89FA82A6}">
      <dgm:prSet/>
      <dgm:spPr/>
      <dgm:t>
        <a:bodyPr/>
        <a:lstStyle/>
        <a:p>
          <a:endParaRPr lang="en-US"/>
        </a:p>
      </dgm:t>
    </dgm:pt>
    <dgm:pt modelId="{883E786E-49F3-47FE-8573-B2C45868A501}">
      <dgm:prSet phldrT="[Text]"/>
      <dgm:spPr/>
      <dgm:t>
        <a:bodyPr/>
        <a:lstStyle/>
        <a:p>
          <a:r>
            <a:rPr lang="en-US" b="1" dirty="0" smtClean="0"/>
            <a:t>Week 8: </a:t>
          </a:r>
          <a:r>
            <a:rPr lang="en-US" dirty="0" smtClean="0"/>
            <a:t>Midterms…</a:t>
          </a:r>
          <a:endParaRPr lang="en-US" dirty="0"/>
        </a:p>
      </dgm:t>
    </dgm:pt>
    <dgm:pt modelId="{3F9A21F9-52BB-4C9D-8825-C1BC5755C466}" type="parTrans" cxnId="{D7835718-CBBD-449D-A22A-A182EF3D9F05}">
      <dgm:prSet/>
      <dgm:spPr/>
      <dgm:t>
        <a:bodyPr/>
        <a:lstStyle/>
        <a:p>
          <a:endParaRPr lang="en-US"/>
        </a:p>
      </dgm:t>
    </dgm:pt>
    <dgm:pt modelId="{AE597076-2053-4851-AA28-6B67CA528C39}" type="sibTrans" cxnId="{D7835718-CBBD-449D-A22A-A182EF3D9F05}">
      <dgm:prSet/>
      <dgm:spPr/>
      <dgm:t>
        <a:bodyPr/>
        <a:lstStyle/>
        <a:p>
          <a:endParaRPr lang="en-US"/>
        </a:p>
      </dgm:t>
    </dgm:pt>
    <dgm:pt modelId="{50C7141C-075D-4F05-BD0B-AC1992C343DA}">
      <dgm:prSet phldrT="[Text]"/>
      <dgm:spPr/>
      <dgm:t>
        <a:bodyPr/>
        <a:lstStyle/>
        <a:p>
          <a:r>
            <a:rPr lang="en-US" b="1" dirty="0" smtClean="0"/>
            <a:t>Week 12ish: </a:t>
          </a:r>
          <a:r>
            <a:rPr lang="en-US" b="0" dirty="0" smtClean="0"/>
            <a:t>I’m getting burnt out… </a:t>
          </a:r>
          <a:endParaRPr lang="en-US" b="0" dirty="0"/>
        </a:p>
      </dgm:t>
    </dgm:pt>
    <dgm:pt modelId="{699D5072-AA98-4AB0-8797-142CC075B3BE}" type="parTrans" cxnId="{6C703CEC-7013-4239-B9C4-35AFFD32FE4B}">
      <dgm:prSet/>
      <dgm:spPr/>
      <dgm:t>
        <a:bodyPr/>
        <a:lstStyle/>
        <a:p>
          <a:endParaRPr lang="en-US"/>
        </a:p>
      </dgm:t>
    </dgm:pt>
    <dgm:pt modelId="{1920FA29-FA12-49B4-9891-2A0314D4902C}" type="sibTrans" cxnId="{6C703CEC-7013-4239-B9C4-35AFFD32FE4B}">
      <dgm:prSet/>
      <dgm:spPr/>
      <dgm:t>
        <a:bodyPr/>
        <a:lstStyle/>
        <a:p>
          <a:endParaRPr lang="en-US"/>
        </a:p>
      </dgm:t>
    </dgm:pt>
    <dgm:pt modelId="{3F277CB9-DB10-4AA5-AD83-0197B6EC73F3}">
      <dgm:prSet phldrT="[Text]"/>
      <dgm:spPr/>
      <dgm:t>
        <a:bodyPr/>
        <a:lstStyle/>
        <a:p>
          <a:r>
            <a:rPr lang="en-US" b="1" dirty="0" smtClean="0"/>
            <a:t>Week 15: </a:t>
          </a:r>
          <a:r>
            <a:rPr lang="en-US" b="0" dirty="0" smtClean="0"/>
            <a:t>So close to the end!</a:t>
          </a:r>
          <a:endParaRPr lang="en-US" dirty="0"/>
        </a:p>
      </dgm:t>
    </dgm:pt>
    <dgm:pt modelId="{BF957D77-1759-444C-9F97-AC2F05B8260A}" type="parTrans" cxnId="{0167767F-7468-480B-8489-A320AEB3F995}">
      <dgm:prSet/>
      <dgm:spPr/>
      <dgm:t>
        <a:bodyPr/>
        <a:lstStyle/>
        <a:p>
          <a:endParaRPr lang="en-US"/>
        </a:p>
      </dgm:t>
    </dgm:pt>
    <dgm:pt modelId="{3D7A35F6-BE34-4EA0-A8DD-0C9A78B1011B}" type="sibTrans" cxnId="{0167767F-7468-480B-8489-A320AEB3F995}">
      <dgm:prSet/>
      <dgm:spPr/>
      <dgm:t>
        <a:bodyPr/>
        <a:lstStyle/>
        <a:p>
          <a:endParaRPr lang="en-US"/>
        </a:p>
      </dgm:t>
    </dgm:pt>
    <dgm:pt modelId="{1A151B60-5BD6-45B0-9955-B536E7936F91}" type="pres">
      <dgm:prSet presAssocID="{DE917045-35B4-4875-8601-6095A450D7F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C2DCD6-359D-461A-BD62-1D133927A88F}" type="pres">
      <dgm:prSet presAssocID="{D73EBA48-FA44-4940-B008-81D49E26039B}" presName="node" presStyleLbl="node1" presStyleIdx="0" presStyleCnt="6" custScaleX="119812" custScaleY="1128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321B69-98B1-4610-8196-D02E19E480A5}" type="pres">
      <dgm:prSet presAssocID="{FDACC98B-9273-494C-AA49-D28C4C3260DE}" presName="sibTrans" presStyleLbl="sibTrans2D1" presStyleIdx="0" presStyleCnt="6" custScaleX="266166" custScaleY="75132" custLinFactNeighborX="-30143" custLinFactNeighborY="1652"/>
      <dgm:spPr/>
      <dgm:t>
        <a:bodyPr/>
        <a:lstStyle/>
        <a:p>
          <a:endParaRPr lang="en-US"/>
        </a:p>
      </dgm:t>
    </dgm:pt>
    <dgm:pt modelId="{99B99FCD-15D9-4E05-878F-79402CB97ECA}" type="pres">
      <dgm:prSet presAssocID="{FDACC98B-9273-494C-AA49-D28C4C3260DE}" presName="connectorText" presStyleLbl="sibTrans2D1" presStyleIdx="0" presStyleCnt="6"/>
      <dgm:spPr/>
      <dgm:t>
        <a:bodyPr/>
        <a:lstStyle/>
        <a:p>
          <a:endParaRPr lang="en-US"/>
        </a:p>
      </dgm:t>
    </dgm:pt>
    <dgm:pt modelId="{E2B06A25-5BA3-4396-9865-0E1E3260D6F1}" type="pres">
      <dgm:prSet presAssocID="{2D8E3DF7-AD71-425B-B9F0-FD8440020842}" presName="node" presStyleLbl="node1" presStyleIdx="1" presStyleCnt="6" custScaleX="121245" custScaleY="121650" custRadScaleRad="118712" custRadScaleInc="-82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224543-5FE1-4DA0-A7DA-D823911A7CFA}" type="pres">
      <dgm:prSet presAssocID="{4A197ABC-8D98-437B-8325-B63D8F1EAFB7}" presName="sibTrans" presStyleLbl="sibTrans2D1" presStyleIdx="1" presStyleCnt="6" custScaleX="204950" custScaleY="82645" custLinFactNeighborX="12936" custLinFactNeighborY="-10309"/>
      <dgm:spPr/>
      <dgm:t>
        <a:bodyPr/>
        <a:lstStyle/>
        <a:p>
          <a:endParaRPr lang="en-US"/>
        </a:p>
      </dgm:t>
    </dgm:pt>
    <dgm:pt modelId="{A90B493E-8992-4569-8044-AD9A4816ADDE}" type="pres">
      <dgm:prSet presAssocID="{4A197ABC-8D98-437B-8325-B63D8F1EAFB7}" presName="connectorText" presStyleLbl="sibTrans2D1" presStyleIdx="1" presStyleCnt="6"/>
      <dgm:spPr/>
      <dgm:t>
        <a:bodyPr/>
        <a:lstStyle/>
        <a:p>
          <a:endParaRPr lang="en-US"/>
        </a:p>
      </dgm:t>
    </dgm:pt>
    <dgm:pt modelId="{1FB8733C-9B69-46DA-94B2-323545B50636}" type="pres">
      <dgm:prSet presAssocID="{C6A516D1-954D-4D9B-921A-DA3AA3332184}" presName="node" presStyleLbl="node1" presStyleIdx="2" presStyleCnt="6" custScaleX="127701" custScaleY="118804" custRadScaleRad="114791" custRadScaleInc="-120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AD7A9F-A066-4893-80FB-61202363B95D}" type="pres">
      <dgm:prSet presAssocID="{4EAA6676-5908-4E13-85F6-CAC275BF2C0E}" presName="sibTrans" presStyleLbl="sibTrans2D1" presStyleIdx="2" presStyleCnt="6" custScaleX="178118" custScaleY="82645"/>
      <dgm:spPr/>
      <dgm:t>
        <a:bodyPr/>
        <a:lstStyle/>
        <a:p>
          <a:endParaRPr lang="en-US"/>
        </a:p>
      </dgm:t>
    </dgm:pt>
    <dgm:pt modelId="{95397959-2C96-44A4-9DF4-E14926F8BDCE}" type="pres">
      <dgm:prSet presAssocID="{4EAA6676-5908-4E13-85F6-CAC275BF2C0E}" presName="connectorText" presStyleLbl="sibTrans2D1" presStyleIdx="2" presStyleCnt="6"/>
      <dgm:spPr/>
      <dgm:t>
        <a:bodyPr/>
        <a:lstStyle/>
        <a:p>
          <a:endParaRPr lang="en-US"/>
        </a:p>
      </dgm:t>
    </dgm:pt>
    <dgm:pt modelId="{2973366D-A09E-4283-A279-5A29BCD82BE3}" type="pres">
      <dgm:prSet presAssocID="{883E786E-49F3-47FE-8573-B2C45868A501}" presName="node" presStyleLbl="node1" presStyleIdx="3" presStyleCnt="6" custScaleX="124625" custScaleY="112519" custRadScaleRad="102175" custRadScaleInc="19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A6E05B-4E5E-47C3-A892-6236712B16C3}" type="pres">
      <dgm:prSet presAssocID="{AE597076-2053-4851-AA28-6B67CA528C39}" presName="sibTrans" presStyleLbl="sibTrans2D1" presStyleIdx="3" presStyleCnt="6" custScaleX="200816" custScaleY="82645" custLinFactNeighborX="-13611" custLinFactNeighborY="-1209"/>
      <dgm:spPr/>
      <dgm:t>
        <a:bodyPr/>
        <a:lstStyle/>
        <a:p>
          <a:endParaRPr lang="en-US"/>
        </a:p>
      </dgm:t>
    </dgm:pt>
    <dgm:pt modelId="{BE8723EF-B69E-4244-B257-B4BA49B7DAB8}" type="pres">
      <dgm:prSet presAssocID="{AE597076-2053-4851-AA28-6B67CA528C39}" presName="connectorText" presStyleLbl="sibTrans2D1" presStyleIdx="3" presStyleCnt="6"/>
      <dgm:spPr/>
      <dgm:t>
        <a:bodyPr/>
        <a:lstStyle/>
        <a:p>
          <a:endParaRPr lang="en-US"/>
        </a:p>
      </dgm:t>
    </dgm:pt>
    <dgm:pt modelId="{3C1B8DF8-6366-4024-8513-921D08AF656A}" type="pres">
      <dgm:prSet presAssocID="{50C7141C-075D-4F05-BD0B-AC1992C343DA}" presName="node" presStyleLbl="node1" presStyleIdx="4" presStyleCnt="6" custScaleX="117875" custScaleY="118413" custRadScaleRad="105179" custRadScaleInc="116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BB9F8E-F269-46F2-A96D-2C6AFD112B25}" type="pres">
      <dgm:prSet presAssocID="{1920FA29-FA12-49B4-9891-2A0314D4902C}" presName="sibTrans" presStyleLbl="sibTrans2D1" presStyleIdx="4" presStyleCnt="6" custScaleX="139898" custScaleY="75132"/>
      <dgm:spPr/>
      <dgm:t>
        <a:bodyPr/>
        <a:lstStyle/>
        <a:p>
          <a:endParaRPr lang="en-US"/>
        </a:p>
      </dgm:t>
    </dgm:pt>
    <dgm:pt modelId="{69EB279C-0E8A-4408-81CF-39740CCBC178}" type="pres">
      <dgm:prSet presAssocID="{1920FA29-FA12-49B4-9891-2A0314D4902C}" presName="connectorText" presStyleLbl="sibTrans2D1" presStyleIdx="4" presStyleCnt="6"/>
      <dgm:spPr/>
      <dgm:t>
        <a:bodyPr/>
        <a:lstStyle/>
        <a:p>
          <a:endParaRPr lang="en-US"/>
        </a:p>
      </dgm:t>
    </dgm:pt>
    <dgm:pt modelId="{3DF1BADC-D312-437B-BD81-E316E8CB2BD4}" type="pres">
      <dgm:prSet presAssocID="{3F277CB9-DB10-4AA5-AD83-0197B6EC73F3}" presName="node" presStyleLbl="node1" presStyleIdx="5" presStyleCnt="6" custScaleX="121023" custScaleY="113832" custRadScaleRad="120023" custRadScaleInc="28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AAF58B-E24C-4534-8195-3856873D63FB}" type="pres">
      <dgm:prSet presAssocID="{3D7A35F6-BE34-4EA0-A8DD-0C9A78B1011B}" presName="sibTrans" presStyleLbl="sibTrans2D1" presStyleIdx="5" presStyleCnt="6" custScaleX="212376" custScaleY="75132"/>
      <dgm:spPr/>
      <dgm:t>
        <a:bodyPr/>
        <a:lstStyle/>
        <a:p>
          <a:endParaRPr lang="en-US"/>
        </a:p>
      </dgm:t>
    </dgm:pt>
    <dgm:pt modelId="{D7BA1B62-6F55-423E-90AC-E124B49BF15F}" type="pres">
      <dgm:prSet presAssocID="{3D7A35F6-BE34-4EA0-A8DD-0C9A78B1011B}" presName="connectorText" presStyleLbl="sibTrans2D1" presStyleIdx="5" presStyleCnt="6"/>
      <dgm:spPr/>
      <dgm:t>
        <a:bodyPr/>
        <a:lstStyle/>
        <a:p>
          <a:endParaRPr lang="en-US"/>
        </a:p>
      </dgm:t>
    </dgm:pt>
  </dgm:ptLst>
  <dgm:cxnLst>
    <dgm:cxn modelId="{89ECA692-548F-46E0-B541-ED5E0BA7F06B}" srcId="{DE917045-35B4-4875-8601-6095A450D7F2}" destId="{D73EBA48-FA44-4940-B008-81D49E26039B}" srcOrd="0" destOrd="0" parTransId="{96DBE819-9BC1-44BB-A232-F57627EB2B94}" sibTransId="{FDACC98B-9273-494C-AA49-D28C4C3260DE}"/>
    <dgm:cxn modelId="{E0F5FAAB-3349-4460-A103-073CFF62EA3A}" srcId="{DE917045-35B4-4875-8601-6095A450D7F2}" destId="{2D8E3DF7-AD71-425B-B9F0-FD8440020842}" srcOrd="1" destOrd="0" parTransId="{855CE025-88F2-4549-8C6E-4D2707421BFE}" sibTransId="{4A197ABC-8D98-437B-8325-B63D8F1EAFB7}"/>
    <dgm:cxn modelId="{3D4331A3-A89C-4CFC-876B-40454BC09C6B}" type="presOf" srcId="{3F277CB9-DB10-4AA5-AD83-0197B6EC73F3}" destId="{3DF1BADC-D312-437B-BD81-E316E8CB2BD4}" srcOrd="0" destOrd="0" presId="urn:microsoft.com/office/officeart/2005/8/layout/cycle2"/>
    <dgm:cxn modelId="{7C32D42D-524D-421C-B80E-3E2CC90B1FE7}" type="presOf" srcId="{1920FA29-FA12-49B4-9891-2A0314D4902C}" destId="{69EB279C-0E8A-4408-81CF-39740CCBC178}" srcOrd="1" destOrd="0" presId="urn:microsoft.com/office/officeart/2005/8/layout/cycle2"/>
    <dgm:cxn modelId="{234F8630-3EA1-44C9-9083-F67DBAB61D34}" type="presOf" srcId="{4A197ABC-8D98-437B-8325-B63D8F1EAFB7}" destId="{B3224543-5FE1-4DA0-A7DA-D823911A7CFA}" srcOrd="0" destOrd="0" presId="urn:microsoft.com/office/officeart/2005/8/layout/cycle2"/>
    <dgm:cxn modelId="{2D7354E8-E6E5-4062-84B2-E18DE834A862}" type="presOf" srcId="{DE917045-35B4-4875-8601-6095A450D7F2}" destId="{1A151B60-5BD6-45B0-9955-B536E7936F91}" srcOrd="0" destOrd="0" presId="urn:microsoft.com/office/officeart/2005/8/layout/cycle2"/>
    <dgm:cxn modelId="{D7835718-CBBD-449D-A22A-A182EF3D9F05}" srcId="{DE917045-35B4-4875-8601-6095A450D7F2}" destId="{883E786E-49F3-47FE-8573-B2C45868A501}" srcOrd="3" destOrd="0" parTransId="{3F9A21F9-52BB-4C9D-8825-C1BC5755C466}" sibTransId="{AE597076-2053-4851-AA28-6B67CA528C39}"/>
    <dgm:cxn modelId="{D4B7CDD3-5B32-4271-ABD4-4FE806C6929A}" type="presOf" srcId="{AE597076-2053-4851-AA28-6B67CA528C39}" destId="{F6A6E05B-4E5E-47C3-A892-6236712B16C3}" srcOrd="0" destOrd="0" presId="urn:microsoft.com/office/officeart/2005/8/layout/cycle2"/>
    <dgm:cxn modelId="{387640CB-8EA7-49DA-A22C-06FE0AFE8E7A}" type="presOf" srcId="{FDACC98B-9273-494C-AA49-D28C4C3260DE}" destId="{84321B69-98B1-4610-8196-D02E19E480A5}" srcOrd="0" destOrd="0" presId="urn:microsoft.com/office/officeart/2005/8/layout/cycle2"/>
    <dgm:cxn modelId="{FED67D1C-C0E7-474E-B0BB-56F96D3EEBC1}" type="presOf" srcId="{4EAA6676-5908-4E13-85F6-CAC275BF2C0E}" destId="{95397959-2C96-44A4-9DF4-E14926F8BDCE}" srcOrd="1" destOrd="0" presId="urn:microsoft.com/office/officeart/2005/8/layout/cycle2"/>
    <dgm:cxn modelId="{0CFD25E2-5168-4E45-A6D0-493A4407ED9C}" type="presOf" srcId="{C6A516D1-954D-4D9B-921A-DA3AA3332184}" destId="{1FB8733C-9B69-46DA-94B2-323545B50636}" srcOrd="0" destOrd="0" presId="urn:microsoft.com/office/officeart/2005/8/layout/cycle2"/>
    <dgm:cxn modelId="{C43423B9-708B-42C6-ACB5-EBFCE9BAC9C5}" type="presOf" srcId="{FDACC98B-9273-494C-AA49-D28C4C3260DE}" destId="{99B99FCD-15D9-4E05-878F-79402CB97ECA}" srcOrd="1" destOrd="0" presId="urn:microsoft.com/office/officeart/2005/8/layout/cycle2"/>
    <dgm:cxn modelId="{5848B201-1BEE-47E7-BB4E-85A97A7AD64B}" type="presOf" srcId="{D73EBA48-FA44-4940-B008-81D49E26039B}" destId="{98C2DCD6-359D-461A-BD62-1D133927A88F}" srcOrd="0" destOrd="0" presId="urn:microsoft.com/office/officeart/2005/8/layout/cycle2"/>
    <dgm:cxn modelId="{0167767F-7468-480B-8489-A320AEB3F995}" srcId="{DE917045-35B4-4875-8601-6095A450D7F2}" destId="{3F277CB9-DB10-4AA5-AD83-0197B6EC73F3}" srcOrd="5" destOrd="0" parTransId="{BF957D77-1759-444C-9F97-AC2F05B8260A}" sibTransId="{3D7A35F6-BE34-4EA0-A8DD-0C9A78B1011B}"/>
    <dgm:cxn modelId="{ABA91B00-CDDB-489E-AE6E-324EE07CC35D}" type="presOf" srcId="{3D7A35F6-BE34-4EA0-A8DD-0C9A78B1011B}" destId="{39AAF58B-E24C-4534-8195-3856873D63FB}" srcOrd="0" destOrd="0" presId="urn:microsoft.com/office/officeart/2005/8/layout/cycle2"/>
    <dgm:cxn modelId="{7E5D3FAB-01B5-4D21-A540-503C92B1530B}" type="presOf" srcId="{1920FA29-FA12-49B4-9891-2A0314D4902C}" destId="{F2BB9F8E-F269-46F2-A96D-2C6AFD112B25}" srcOrd="0" destOrd="0" presId="urn:microsoft.com/office/officeart/2005/8/layout/cycle2"/>
    <dgm:cxn modelId="{0235F521-C5C2-4533-B461-8E5C89FA82A6}" srcId="{DE917045-35B4-4875-8601-6095A450D7F2}" destId="{C6A516D1-954D-4D9B-921A-DA3AA3332184}" srcOrd="2" destOrd="0" parTransId="{93C9FC88-9832-41B5-9059-231E3044378A}" sibTransId="{4EAA6676-5908-4E13-85F6-CAC275BF2C0E}"/>
    <dgm:cxn modelId="{8E7A204E-247D-410C-94A8-1B6B060240C2}" type="presOf" srcId="{50C7141C-075D-4F05-BD0B-AC1992C343DA}" destId="{3C1B8DF8-6366-4024-8513-921D08AF656A}" srcOrd="0" destOrd="0" presId="urn:microsoft.com/office/officeart/2005/8/layout/cycle2"/>
    <dgm:cxn modelId="{6C703CEC-7013-4239-B9C4-35AFFD32FE4B}" srcId="{DE917045-35B4-4875-8601-6095A450D7F2}" destId="{50C7141C-075D-4F05-BD0B-AC1992C343DA}" srcOrd="4" destOrd="0" parTransId="{699D5072-AA98-4AB0-8797-142CC075B3BE}" sibTransId="{1920FA29-FA12-49B4-9891-2A0314D4902C}"/>
    <dgm:cxn modelId="{87E55FDA-F4EE-447C-9EFF-FEC9184D6F95}" type="presOf" srcId="{3D7A35F6-BE34-4EA0-A8DD-0C9A78B1011B}" destId="{D7BA1B62-6F55-423E-90AC-E124B49BF15F}" srcOrd="1" destOrd="0" presId="urn:microsoft.com/office/officeart/2005/8/layout/cycle2"/>
    <dgm:cxn modelId="{4C3AFC2F-C99E-40D8-8D18-108F8EC12584}" type="presOf" srcId="{4A197ABC-8D98-437B-8325-B63D8F1EAFB7}" destId="{A90B493E-8992-4569-8044-AD9A4816ADDE}" srcOrd="1" destOrd="0" presId="urn:microsoft.com/office/officeart/2005/8/layout/cycle2"/>
    <dgm:cxn modelId="{707FFC22-D587-4AFD-9E32-EF3FD8BCB4AD}" type="presOf" srcId="{4EAA6676-5908-4E13-85F6-CAC275BF2C0E}" destId="{91AD7A9F-A066-4893-80FB-61202363B95D}" srcOrd="0" destOrd="0" presId="urn:microsoft.com/office/officeart/2005/8/layout/cycle2"/>
    <dgm:cxn modelId="{E059A621-70A7-461D-88B0-040E908BA7A2}" type="presOf" srcId="{883E786E-49F3-47FE-8573-B2C45868A501}" destId="{2973366D-A09E-4283-A279-5A29BCD82BE3}" srcOrd="0" destOrd="0" presId="urn:microsoft.com/office/officeart/2005/8/layout/cycle2"/>
    <dgm:cxn modelId="{52B27F1D-F582-467F-B54A-19B7F7CF74EB}" type="presOf" srcId="{AE597076-2053-4851-AA28-6B67CA528C39}" destId="{BE8723EF-B69E-4244-B257-B4BA49B7DAB8}" srcOrd="1" destOrd="0" presId="urn:microsoft.com/office/officeart/2005/8/layout/cycle2"/>
    <dgm:cxn modelId="{DDA94A66-7D4C-4BBC-9DD0-92948FED9314}" type="presOf" srcId="{2D8E3DF7-AD71-425B-B9F0-FD8440020842}" destId="{E2B06A25-5BA3-4396-9865-0E1E3260D6F1}" srcOrd="0" destOrd="0" presId="urn:microsoft.com/office/officeart/2005/8/layout/cycle2"/>
    <dgm:cxn modelId="{18845216-B40E-44A2-AA8C-DE27DD75AC77}" type="presParOf" srcId="{1A151B60-5BD6-45B0-9955-B536E7936F91}" destId="{98C2DCD6-359D-461A-BD62-1D133927A88F}" srcOrd="0" destOrd="0" presId="urn:microsoft.com/office/officeart/2005/8/layout/cycle2"/>
    <dgm:cxn modelId="{08E0011B-59F2-4461-954B-384BF6A484E8}" type="presParOf" srcId="{1A151B60-5BD6-45B0-9955-B536E7936F91}" destId="{84321B69-98B1-4610-8196-D02E19E480A5}" srcOrd="1" destOrd="0" presId="urn:microsoft.com/office/officeart/2005/8/layout/cycle2"/>
    <dgm:cxn modelId="{4BFED60B-AFA4-450F-9127-22D940A006FF}" type="presParOf" srcId="{84321B69-98B1-4610-8196-D02E19E480A5}" destId="{99B99FCD-15D9-4E05-878F-79402CB97ECA}" srcOrd="0" destOrd="0" presId="urn:microsoft.com/office/officeart/2005/8/layout/cycle2"/>
    <dgm:cxn modelId="{61FEDCE3-7A47-4561-BE7B-ABF35859FC74}" type="presParOf" srcId="{1A151B60-5BD6-45B0-9955-B536E7936F91}" destId="{E2B06A25-5BA3-4396-9865-0E1E3260D6F1}" srcOrd="2" destOrd="0" presId="urn:microsoft.com/office/officeart/2005/8/layout/cycle2"/>
    <dgm:cxn modelId="{9B34DB19-888D-4ECC-AE40-491C6947E40C}" type="presParOf" srcId="{1A151B60-5BD6-45B0-9955-B536E7936F91}" destId="{B3224543-5FE1-4DA0-A7DA-D823911A7CFA}" srcOrd="3" destOrd="0" presId="urn:microsoft.com/office/officeart/2005/8/layout/cycle2"/>
    <dgm:cxn modelId="{3F8A253A-24B6-497A-AABA-5440F9DE7443}" type="presParOf" srcId="{B3224543-5FE1-4DA0-A7DA-D823911A7CFA}" destId="{A90B493E-8992-4569-8044-AD9A4816ADDE}" srcOrd="0" destOrd="0" presId="urn:microsoft.com/office/officeart/2005/8/layout/cycle2"/>
    <dgm:cxn modelId="{18322E66-8997-47F0-888C-55E6197E920E}" type="presParOf" srcId="{1A151B60-5BD6-45B0-9955-B536E7936F91}" destId="{1FB8733C-9B69-46DA-94B2-323545B50636}" srcOrd="4" destOrd="0" presId="urn:microsoft.com/office/officeart/2005/8/layout/cycle2"/>
    <dgm:cxn modelId="{EAD33F2E-7586-4DA4-ACDC-88117475A019}" type="presParOf" srcId="{1A151B60-5BD6-45B0-9955-B536E7936F91}" destId="{91AD7A9F-A066-4893-80FB-61202363B95D}" srcOrd="5" destOrd="0" presId="urn:microsoft.com/office/officeart/2005/8/layout/cycle2"/>
    <dgm:cxn modelId="{E468A2E9-55FD-4D09-865C-5D919B7913D0}" type="presParOf" srcId="{91AD7A9F-A066-4893-80FB-61202363B95D}" destId="{95397959-2C96-44A4-9DF4-E14926F8BDCE}" srcOrd="0" destOrd="0" presId="urn:microsoft.com/office/officeart/2005/8/layout/cycle2"/>
    <dgm:cxn modelId="{32953009-52E5-433E-8F5D-195715F54F58}" type="presParOf" srcId="{1A151B60-5BD6-45B0-9955-B536E7936F91}" destId="{2973366D-A09E-4283-A279-5A29BCD82BE3}" srcOrd="6" destOrd="0" presId="urn:microsoft.com/office/officeart/2005/8/layout/cycle2"/>
    <dgm:cxn modelId="{4A5ECA0C-6D6E-420F-9E97-96ECA63B0170}" type="presParOf" srcId="{1A151B60-5BD6-45B0-9955-B536E7936F91}" destId="{F6A6E05B-4E5E-47C3-A892-6236712B16C3}" srcOrd="7" destOrd="0" presId="urn:microsoft.com/office/officeart/2005/8/layout/cycle2"/>
    <dgm:cxn modelId="{8CEAE981-EEF1-4BEA-8026-63CDBEAEE692}" type="presParOf" srcId="{F6A6E05B-4E5E-47C3-A892-6236712B16C3}" destId="{BE8723EF-B69E-4244-B257-B4BA49B7DAB8}" srcOrd="0" destOrd="0" presId="urn:microsoft.com/office/officeart/2005/8/layout/cycle2"/>
    <dgm:cxn modelId="{97E6B29A-76F1-4A51-8E4C-CCCAF62B9C32}" type="presParOf" srcId="{1A151B60-5BD6-45B0-9955-B536E7936F91}" destId="{3C1B8DF8-6366-4024-8513-921D08AF656A}" srcOrd="8" destOrd="0" presId="urn:microsoft.com/office/officeart/2005/8/layout/cycle2"/>
    <dgm:cxn modelId="{BA359242-BDCD-4FF9-9393-79F46B5F90FF}" type="presParOf" srcId="{1A151B60-5BD6-45B0-9955-B536E7936F91}" destId="{F2BB9F8E-F269-46F2-A96D-2C6AFD112B25}" srcOrd="9" destOrd="0" presId="urn:microsoft.com/office/officeart/2005/8/layout/cycle2"/>
    <dgm:cxn modelId="{CCA958D5-7811-4167-9527-BC6BD8E8A4F4}" type="presParOf" srcId="{F2BB9F8E-F269-46F2-A96D-2C6AFD112B25}" destId="{69EB279C-0E8A-4408-81CF-39740CCBC178}" srcOrd="0" destOrd="0" presId="urn:microsoft.com/office/officeart/2005/8/layout/cycle2"/>
    <dgm:cxn modelId="{191BAE47-0D2B-441B-AC45-245DE642BD46}" type="presParOf" srcId="{1A151B60-5BD6-45B0-9955-B536E7936F91}" destId="{3DF1BADC-D312-437B-BD81-E316E8CB2BD4}" srcOrd="10" destOrd="0" presId="urn:microsoft.com/office/officeart/2005/8/layout/cycle2"/>
    <dgm:cxn modelId="{72F76292-D762-43FA-9B71-AAE71BADACC3}" type="presParOf" srcId="{1A151B60-5BD6-45B0-9955-B536E7936F91}" destId="{39AAF58B-E24C-4534-8195-3856873D63FB}" srcOrd="11" destOrd="0" presId="urn:microsoft.com/office/officeart/2005/8/layout/cycle2"/>
    <dgm:cxn modelId="{2CD1A41B-6003-4C60-92C2-2F53D44B5D59}" type="presParOf" srcId="{39AAF58B-E24C-4534-8195-3856873D63FB}" destId="{D7BA1B62-6F55-423E-90AC-E124B49BF15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8C2DCD6-359D-461A-BD62-1D133927A88F}">
      <dsp:nvSpPr>
        <dsp:cNvPr id="0" name=""/>
        <dsp:cNvSpPr/>
      </dsp:nvSpPr>
      <dsp:spPr>
        <a:xfrm>
          <a:off x="1780833" y="-62722"/>
          <a:ext cx="1208429" cy="11386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Week 1: </a:t>
          </a:r>
          <a:r>
            <a:rPr lang="en-US" sz="1000" kern="1200" dirty="0" smtClean="0"/>
            <a:t>This is </a:t>
          </a:r>
          <a:r>
            <a:rPr lang="en-US" sz="1000" kern="1200" dirty="0" err="1" smtClean="0"/>
            <a:t>gonna</a:t>
          </a:r>
          <a:r>
            <a:rPr lang="en-US" sz="1000" kern="1200" dirty="0" smtClean="0"/>
            <a:t> be great!</a:t>
          </a:r>
          <a:endParaRPr lang="en-US" sz="1000" kern="1200" dirty="0"/>
        </a:p>
      </dsp:txBody>
      <dsp:txXfrm>
        <a:off x="1780833" y="-62722"/>
        <a:ext cx="1208429" cy="1138684"/>
      </dsp:txXfrm>
    </dsp:sp>
    <dsp:sp modelId="{84321B69-98B1-4610-8196-D02E19E480A5}">
      <dsp:nvSpPr>
        <dsp:cNvPr id="0" name=""/>
        <dsp:cNvSpPr/>
      </dsp:nvSpPr>
      <dsp:spPr>
        <a:xfrm rot="1194614">
          <a:off x="2785024" y="654858"/>
          <a:ext cx="565563" cy="2557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1194614">
        <a:off x="2785024" y="654858"/>
        <a:ext cx="565563" cy="255752"/>
      </dsp:txXfrm>
    </dsp:sp>
    <dsp:sp modelId="{E2B06A25-5BA3-4396-9865-0E1E3260D6F1}">
      <dsp:nvSpPr>
        <dsp:cNvPr id="0" name=""/>
        <dsp:cNvSpPr/>
      </dsp:nvSpPr>
      <dsp:spPr>
        <a:xfrm>
          <a:off x="3289660" y="442245"/>
          <a:ext cx="1222883" cy="122696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Around week 3</a:t>
          </a:r>
          <a:r>
            <a:rPr lang="en-US" sz="1000" kern="1200" dirty="0" smtClean="0"/>
            <a:t>: Where did all these tests come from!?</a:t>
          </a:r>
          <a:endParaRPr lang="en-US" sz="1000" kern="1200" dirty="0"/>
        </a:p>
      </dsp:txBody>
      <dsp:txXfrm>
        <a:off x="3289660" y="442245"/>
        <a:ext cx="1222883" cy="1226968"/>
      </dsp:txXfrm>
    </dsp:sp>
    <dsp:sp modelId="{B3224543-5FE1-4DA0-A7DA-D823911A7CFA}">
      <dsp:nvSpPr>
        <dsp:cNvPr id="0" name=""/>
        <dsp:cNvSpPr/>
      </dsp:nvSpPr>
      <dsp:spPr>
        <a:xfrm rot="5320071">
          <a:off x="3672300" y="1747680"/>
          <a:ext cx="569900" cy="2813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5320071">
        <a:off x="3672300" y="1747680"/>
        <a:ext cx="569900" cy="281327"/>
      </dsp:txXfrm>
    </dsp:sp>
    <dsp:sp modelId="{1FB8733C-9B69-46DA-94B2-323545B50636}">
      <dsp:nvSpPr>
        <dsp:cNvPr id="0" name=""/>
        <dsp:cNvSpPr/>
      </dsp:nvSpPr>
      <dsp:spPr>
        <a:xfrm>
          <a:off x="3297491" y="2193421"/>
          <a:ext cx="1287998" cy="11982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Week 5:</a:t>
          </a:r>
          <a:r>
            <a:rPr lang="en-US" sz="1000" b="0" kern="1200" dirty="0" smtClean="0"/>
            <a:t>  I think I’m getting a handle on all of this</a:t>
          </a:r>
          <a:endParaRPr lang="en-US" sz="1000" b="1" kern="1200" dirty="0"/>
        </a:p>
      </dsp:txBody>
      <dsp:txXfrm>
        <a:off x="3297491" y="2193421"/>
        <a:ext cx="1287998" cy="1198263"/>
      </dsp:txXfrm>
    </dsp:sp>
    <dsp:sp modelId="{91AD7A9F-A066-4893-80FB-61202363B95D}">
      <dsp:nvSpPr>
        <dsp:cNvPr id="0" name=""/>
        <dsp:cNvSpPr/>
      </dsp:nvSpPr>
      <dsp:spPr>
        <a:xfrm rot="9285190">
          <a:off x="2923468" y="3023528"/>
          <a:ext cx="459841" cy="2813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9285190">
        <a:off x="2923468" y="3023528"/>
        <a:ext cx="459841" cy="281327"/>
      </dsp:txXfrm>
    </dsp:sp>
    <dsp:sp modelId="{2973366D-A09E-4283-A279-5A29BCD82BE3}">
      <dsp:nvSpPr>
        <dsp:cNvPr id="0" name=""/>
        <dsp:cNvSpPr/>
      </dsp:nvSpPr>
      <dsp:spPr>
        <a:xfrm>
          <a:off x="1740925" y="2966450"/>
          <a:ext cx="1256974" cy="11348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Week 8: </a:t>
          </a:r>
          <a:r>
            <a:rPr lang="en-US" sz="1000" kern="1200" dirty="0" smtClean="0"/>
            <a:t>Midterms…</a:t>
          </a:r>
          <a:endParaRPr lang="en-US" sz="1000" kern="1200" dirty="0"/>
        </a:p>
      </dsp:txBody>
      <dsp:txXfrm>
        <a:off x="1740925" y="2966450"/>
        <a:ext cx="1256974" cy="1134872"/>
      </dsp:txXfrm>
    </dsp:sp>
    <dsp:sp modelId="{F6A6E05B-4E5E-47C3-A892-6236712B16C3}">
      <dsp:nvSpPr>
        <dsp:cNvPr id="0" name=""/>
        <dsp:cNvSpPr/>
      </dsp:nvSpPr>
      <dsp:spPr>
        <a:xfrm rot="12580936">
          <a:off x="1412275" y="2986515"/>
          <a:ext cx="441739" cy="2813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12580936">
        <a:off x="1412275" y="2986515"/>
        <a:ext cx="441739" cy="281327"/>
      </dsp:txXfrm>
    </dsp:sp>
    <dsp:sp modelId="{3C1B8DF8-6366-4024-8513-921D08AF656A}">
      <dsp:nvSpPr>
        <dsp:cNvPr id="0" name=""/>
        <dsp:cNvSpPr/>
      </dsp:nvSpPr>
      <dsp:spPr>
        <a:xfrm>
          <a:off x="365917" y="2133598"/>
          <a:ext cx="1188893" cy="11943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Week 12ish: </a:t>
          </a:r>
          <a:r>
            <a:rPr lang="en-US" sz="1000" b="0" kern="1200" dirty="0" smtClean="0"/>
            <a:t>I’m getting burnt out… </a:t>
          </a:r>
          <a:endParaRPr lang="en-US" sz="1000" b="0" kern="1200" dirty="0"/>
        </a:p>
      </dsp:txBody>
      <dsp:txXfrm>
        <a:off x="365917" y="2133598"/>
        <a:ext cx="1188893" cy="1194319"/>
      </dsp:txXfrm>
    </dsp:sp>
    <dsp:sp modelId="{F2BB9F8E-F269-46F2-A96D-2C6AFD112B25}">
      <dsp:nvSpPr>
        <dsp:cNvPr id="0" name=""/>
        <dsp:cNvSpPr/>
      </dsp:nvSpPr>
      <dsp:spPr>
        <a:xfrm rot="15918181">
          <a:off x="715969" y="1777512"/>
          <a:ext cx="353161" cy="2557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15918181">
        <a:off x="715969" y="1777512"/>
        <a:ext cx="353161" cy="255752"/>
      </dsp:txXfrm>
    </dsp:sp>
    <dsp:sp modelId="{3DF1BADC-D312-437B-BD81-E316E8CB2BD4}">
      <dsp:nvSpPr>
        <dsp:cNvPr id="0" name=""/>
        <dsp:cNvSpPr/>
      </dsp:nvSpPr>
      <dsp:spPr>
        <a:xfrm>
          <a:off x="215116" y="514506"/>
          <a:ext cx="1220644" cy="11481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Week 15: </a:t>
          </a:r>
          <a:r>
            <a:rPr lang="en-US" sz="1000" b="0" kern="1200" dirty="0" smtClean="0"/>
            <a:t>So close to the end!</a:t>
          </a:r>
          <a:endParaRPr lang="en-US" sz="1000" kern="1200" dirty="0"/>
        </a:p>
      </dsp:txBody>
      <dsp:txXfrm>
        <a:off x="215116" y="514506"/>
        <a:ext cx="1220644" cy="1148115"/>
      </dsp:txXfrm>
    </dsp:sp>
    <dsp:sp modelId="{39AAF58B-E24C-4534-8195-3856873D63FB}">
      <dsp:nvSpPr>
        <dsp:cNvPr id="0" name=""/>
        <dsp:cNvSpPr/>
      </dsp:nvSpPr>
      <dsp:spPr>
        <a:xfrm rot="20372263">
          <a:off x="1342938" y="671091"/>
          <a:ext cx="517232" cy="2557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20372263">
        <a:off x="1342938" y="671091"/>
        <a:ext cx="517232" cy="2557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308D9-1E09-432B-821D-46940239D39F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37DC3-2671-4180-B788-6B5122E301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37DC3-2671-4180-B788-6B5122E3015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37DC3-2671-4180-B788-6B5122E3015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37DC3-2671-4180-B788-6B5122E3015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37DC3-2671-4180-B788-6B5122E3015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37DC3-2671-4180-B788-6B5122E3015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37DC3-2671-4180-B788-6B5122E3015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37DC3-2671-4180-B788-6B5122E3015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37DC3-2671-4180-B788-6B5122E3015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37DC3-2671-4180-B788-6B5122E3015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37DC3-2671-4180-B788-6B5122E3015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37DC3-2671-4180-B788-6B5122E3015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37DC3-2671-4180-B788-6B5122E3015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37DC3-2671-4180-B788-6B5122E3015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37DC3-2671-4180-B788-6B5122E3015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3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EC3C837-C480-47E0-ADE5-6B6CDB0C053C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5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DEDC914-8AF6-4940-B8DE-CC70C53C60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5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3C837-C480-47E0-ADE5-6B6CDB0C053C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C914-8AF6-4940-B8DE-CC70C53C6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3C837-C480-47E0-ADE5-6B6CDB0C053C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C914-8AF6-4940-B8DE-CC70C53C6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3C837-C480-47E0-ADE5-6B6CDB0C053C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C914-8AF6-4940-B8DE-CC70C53C6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6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3C837-C480-47E0-ADE5-6B6CDB0C053C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C914-8AF6-4940-B8DE-CC70C53C6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3C837-C480-47E0-ADE5-6B6CDB0C053C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C914-8AF6-4940-B8DE-CC70C53C60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3C837-C480-47E0-ADE5-6B6CDB0C053C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C914-8AF6-4940-B8DE-CC70C53C6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3C837-C480-47E0-ADE5-6B6CDB0C053C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C914-8AF6-4940-B8DE-CC70C53C6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3C837-C480-47E0-ADE5-6B6CDB0C053C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C914-8AF6-4940-B8DE-CC70C53C6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3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3C837-C480-47E0-ADE5-6B6CDB0C053C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C914-8AF6-4940-B8DE-CC70C53C60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3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5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5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4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3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3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5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10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3C837-C480-47E0-ADE5-6B6CDB0C053C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C914-8AF6-4940-B8DE-CC70C53C6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799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1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EC3C837-C480-47E0-ADE5-6B6CDB0C053C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7" y="224492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DEDC914-8AF6-4940-B8DE-CC70C53C6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Word_Document1.docx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Event Planning &amp; Risk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531062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25680015"/>
              </p:ext>
            </p:extLst>
          </p:nvPr>
        </p:nvGraphicFramePr>
        <p:xfrm>
          <a:off x="2101850" y="685800"/>
          <a:ext cx="5308600" cy="5745163"/>
        </p:xfrm>
        <a:graphic>
          <a:graphicData uri="http://schemas.openxmlformats.org/presentationml/2006/ole">
            <p:oleObj spid="_x0000_s1034" name="Document" r:id="rId4" imgW="6998398" imgH="7557139" progId="Word.Documen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74522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Attendees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Drinking too much</a:t>
            </a:r>
          </a:p>
          <a:p>
            <a:pPr lvl="1"/>
            <a:r>
              <a:rPr lang="en-US" dirty="0" smtClean="0"/>
              <a:t>Underage drinking</a:t>
            </a:r>
          </a:p>
          <a:p>
            <a:r>
              <a:rPr lang="en-US" dirty="0" smtClean="0"/>
              <a:t>Transportation</a:t>
            </a:r>
          </a:p>
          <a:p>
            <a:r>
              <a:rPr lang="en-US" dirty="0" smtClean="0"/>
              <a:t>Injuries</a:t>
            </a:r>
          </a:p>
          <a:p>
            <a:pPr marL="36576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6463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Facilities &amp; Equipment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Damage to bathrooms</a:t>
            </a:r>
          </a:p>
          <a:p>
            <a:r>
              <a:rPr lang="en-US" dirty="0" smtClean="0"/>
              <a:t>Spilled drinks</a:t>
            </a:r>
          </a:p>
          <a:p>
            <a:r>
              <a:rPr lang="en-US" dirty="0" smtClean="0"/>
              <a:t>Stolen property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6146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Tarnished reputation</a:t>
            </a:r>
          </a:p>
          <a:p>
            <a:r>
              <a:rPr lang="en-US" dirty="0" smtClean="0"/>
              <a:t>Rumors</a:t>
            </a:r>
          </a:p>
          <a:p>
            <a:r>
              <a:rPr lang="en-US" dirty="0" smtClean="0"/>
              <a:t>Fines/Consequences through FSL</a:t>
            </a:r>
          </a:p>
          <a:p>
            <a:r>
              <a:rPr lang="en-US" dirty="0" smtClean="0"/>
              <a:t>Banned from Venue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6972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Mitigations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Sober drivers to and from event venue</a:t>
            </a:r>
          </a:p>
          <a:p>
            <a:r>
              <a:rPr lang="en-US" dirty="0" smtClean="0"/>
              <a:t>Sober monitors- 1 per 25 attendees</a:t>
            </a:r>
          </a:p>
          <a:p>
            <a:r>
              <a:rPr lang="en-US" dirty="0" smtClean="0"/>
              <a:t>Security &amp; sending people home</a:t>
            </a:r>
          </a:p>
          <a:p>
            <a:pPr lvl="1"/>
            <a:r>
              <a:rPr lang="en-US" dirty="0" smtClean="0"/>
              <a:t>Security Officers – 1 per 100 attendees</a:t>
            </a:r>
          </a:p>
          <a:p>
            <a:pPr lvl="1"/>
            <a:r>
              <a:rPr lang="en-US" dirty="0" smtClean="0"/>
              <a:t>Venue or Contracted</a:t>
            </a:r>
          </a:p>
          <a:p>
            <a:r>
              <a:rPr lang="en-US" dirty="0" smtClean="0"/>
              <a:t>Wristbands</a:t>
            </a:r>
          </a:p>
          <a:p>
            <a:r>
              <a:rPr lang="en-US" dirty="0" smtClean="0"/>
              <a:t>IDs</a:t>
            </a:r>
          </a:p>
          <a:p>
            <a:r>
              <a:rPr lang="en-US" dirty="0" smtClean="0"/>
              <a:t>Drink limit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8748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1" y="1027665"/>
            <a:ext cx="7024744" cy="877336"/>
          </a:xfrm>
        </p:spPr>
        <p:txBody>
          <a:bodyPr/>
          <a:lstStyle/>
          <a:p>
            <a:r>
              <a:rPr lang="en-US" dirty="0" smtClean="0"/>
              <a:t>Timeline.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81201"/>
            <a:ext cx="6777317" cy="385142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i="1" dirty="0" smtClean="0"/>
              <a:t>4 weeks until event</a:t>
            </a:r>
            <a:r>
              <a:rPr lang="en-US" i="1" dirty="0" smtClean="0">
                <a:sym typeface="Wingdings" pitchFamily="2" charset="2"/>
              </a:rPr>
              <a:t> </a:t>
            </a:r>
            <a:r>
              <a:rPr lang="en-US" dirty="0" smtClean="0">
                <a:sym typeface="Wingdings" pitchFamily="2" charset="2"/>
              </a:rPr>
              <a:t>pick your event &amp; 					date</a:t>
            </a:r>
          </a:p>
          <a:p>
            <a:pPr marL="68580" indent="0">
              <a:buNone/>
            </a:pPr>
            <a:r>
              <a:rPr lang="en-US" i="1" dirty="0" smtClean="0">
                <a:sym typeface="Wingdings" pitchFamily="2" charset="2"/>
              </a:rPr>
              <a:t>21 days until event </a:t>
            </a:r>
            <a:r>
              <a:rPr lang="en-US" dirty="0" smtClean="0">
                <a:sym typeface="Wingdings" pitchFamily="2" charset="2"/>
              </a:rPr>
              <a:t>Social Exception Form 				</a:t>
            </a:r>
          </a:p>
          <a:p>
            <a:pPr marL="68580" indent="0">
              <a:buNone/>
            </a:pPr>
            <a:r>
              <a:rPr lang="en-US" i="1" dirty="0" smtClean="0">
                <a:sym typeface="Wingdings" pitchFamily="2" charset="2"/>
              </a:rPr>
              <a:t>10 days until event* </a:t>
            </a:r>
            <a:r>
              <a:rPr lang="en-US" dirty="0" smtClean="0">
                <a:sym typeface="Wingdings" pitchFamily="2" charset="2"/>
              </a:rPr>
              <a:t>3</a:t>
            </a:r>
            <a:r>
              <a:rPr lang="en-US" baseline="30000" dirty="0" smtClean="0">
                <a:sym typeface="Wingdings" pitchFamily="2" charset="2"/>
              </a:rPr>
              <a:t>rd</a:t>
            </a:r>
            <a:r>
              <a:rPr lang="en-US" dirty="0" smtClean="0">
                <a:sym typeface="Wingdings" pitchFamily="2" charset="2"/>
              </a:rPr>
              <a:t> Party Vendor form 				 </a:t>
            </a:r>
          </a:p>
          <a:p>
            <a:pPr marL="68580" indent="0">
              <a:buNone/>
            </a:pPr>
            <a:r>
              <a:rPr lang="en-US" i="1" dirty="0" smtClean="0">
                <a:sym typeface="Wingdings" pitchFamily="2" charset="2"/>
              </a:rPr>
              <a:t>5 days until event </a:t>
            </a:r>
            <a:r>
              <a:rPr lang="en-US" dirty="0" smtClean="0">
                <a:sym typeface="Wingdings" pitchFamily="2" charset="2"/>
              </a:rPr>
              <a:t>Non-alcoholic Event 					Form 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3968280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*(Business days, does not count weekend)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344190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Pick your event.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</a:t>
            </a:r>
            <a:endParaRPr lang="en-US" dirty="0"/>
          </a:p>
          <a:p>
            <a:r>
              <a:rPr lang="en-US" dirty="0"/>
              <a:t>Exchange</a:t>
            </a:r>
          </a:p>
          <a:p>
            <a:r>
              <a:rPr lang="en-US" dirty="0"/>
              <a:t>Philanthropy</a:t>
            </a:r>
          </a:p>
          <a:p>
            <a:r>
              <a:rPr lang="en-US" dirty="0"/>
              <a:t>Educational </a:t>
            </a:r>
            <a:r>
              <a:rPr lang="en-US" dirty="0" smtClean="0"/>
              <a:t>Program</a:t>
            </a:r>
          </a:p>
          <a:p>
            <a:r>
              <a:rPr lang="en-US" dirty="0" smtClean="0"/>
              <a:t>Moms/Dads Weekend</a:t>
            </a:r>
          </a:p>
          <a:p>
            <a:r>
              <a:rPr lang="en-US" dirty="0" smtClean="0"/>
              <a:t>Alumni Weekend</a:t>
            </a:r>
          </a:p>
        </p:txBody>
      </p:sp>
    </p:spTree>
    <p:extLst>
      <p:ext uri="{BB962C8B-B14F-4D97-AF65-F5344CB8AC3E}">
        <p14:creationId xmlns="" xmlns:p14="http://schemas.microsoft.com/office/powerpoint/2010/main" val="28114783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Pick your date.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1143001" y="3703638"/>
            <a:ext cx="3057148" cy="63976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ym typeface="Wingdings" pitchFamily="2" charset="2"/>
              </a:rPr>
              <a:t>Think about the Semester Cycle.</a:t>
            </a:r>
            <a:endParaRPr lang="en-US" dirty="0"/>
          </a:p>
        </p:txBody>
      </p:sp>
      <p:graphicFrame>
        <p:nvGraphicFramePr>
          <p:cNvPr id="17" name="Content Placeholder 1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="" xmlns:p14="http://schemas.microsoft.com/office/powerpoint/2010/main" val="3225815881"/>
              </p:ext>
            </p:extLst>
          </p:nvPr>
        </p:nvGraphicFramePr>
        <p:xfrm>
          <a:off x="3810002" y="2057400"/>
          <a:ext cx="4803775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30536183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Who will attend the event?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Members only</a:t>
            </a:r>
          </a:p>
          <a:p>
            <a:r>
              <a:rPr lang="en-US" dirty="0" smtClean="0"/>
              <a:t>Members &amp; dates</a:t>
            </a:r>
          </a:p>
          <a:p>
            <a:r>
              <a:rPr lang="en-US" dirty="0" smtClean="0"/>
              <a:t>List party</a:t>
            </a:r>
          </a:p>
          <a:p>
            <a:r>
              <a:rPr lang="en-US" dirty="0" smtClean="0"/>
              <a:t>Multiple chapters</a:t>
            </a:r>
          </a:p>
          <a:p>
            <a:r>
              <a:rPr lang="en-US" dirty="0" smtClean="0"/>
              <a:t>Parents or Alumni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Where will the event be held?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On/Off campus</a:t>
            </a:r>
          </a:p>
          <a:p>
            <a:r>
              <a:rPr lang="en-US" dirty="0" smtClean="0"/>
              <a:t>Downtown</a:t>
            </a:r>
          </a:p>
          <a:p>
            <a:r>
              <a:rPr lang="en-US" dirty="0" smtClean="0"/>
              <a:t>Out of town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4847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 out necessary forms.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Campus LINK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Social Exception with Risk management</a:t>
            </a:r>
          </a:p>
          <a:p>
            <a:r>
              <a:rPr lang="en-US" dirty="0" smtClean="0"/>
              <a:t>Non-Alcoholic Event Registration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NOT on Campus LINK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party  vendor</a:t>
            </a:r>
          </a:p>
          <a:p>
            <a:r>
              <a:rPr lang="en-US" dirty="0" smtClean="0"/>
              <a:t>Philanthropy &amp; donations</a:t>
            </a:r>
          </a:p>
          <a:p>
            <a:r>
              <a:rPr lang="en-US" dirty="0" smtClean="0"/>
              <a:t>Educational Programs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3437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Alcohol events</a:t>
            </a:r>
          </a:p>
          <a:p>
            <a:r>
              <a:rPr lang="en-US" dirty="0" smtClean="0"/>
              <a:t>300 attendees or more</a:t>
            </a:r>
          </a:p>
          <a:p>
            <a:r>
              <a:rPr lang="en-US" dirty="0" smtClean="0"/>
              <a:t>Parents/Alumni event without providing a list of birth dates</a:t>
            </a:r>
          </a:p>
          <a:p>
            <a:r>
              <a:rPr lang="en-US" dirty="0" smtClean="0"/>
              <a:t>Anything that Violates Governance Statement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do I need to use the Social Exception form?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Anytime you want to violate the Governance Statement.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7767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Risk Management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3175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90600" y="856527"/>
            <a:ext cx="3352800" cy="5150734"/>
          </a:xfrm>
        </p:spPr>
        <p:txBody>
          <a:bodyPr/>
          <a:lstStyle/>
          <a:p>
            <a:r>
              <a:rPr lang="en-US" dirty="0" smtClean="0"/>
              <a:t>Attendees</a:t>
            </a:r>
          </a:p>
          <a:p>
            <a:r>
              <a:rPr lang="en-US" dirty="0" smtClean="0"/>
              <a:t>Reputation</a:t>
            </a:r>
          </a:p>
          <a:p>
            <a:r>
              <a:rPr lang="en-US" dirty="0" smtClean="0"/>
              <a:t>Facilities</a:t>
            </a:r>
          </a:p>
          <a:p>
            <a:r>
              <a:rPr lang="en-US" dirty="0" smtClean="0"/>
              <a:t>Physical/Emotional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risk management?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identification, assessment, and prioritization of </a:t>
            </a:r>
            <a:r>
              <a:rPr lang="en-US" dirty="0" smtClean="0"/>
              <a:t>risks followed by the application of resources to minimize and/or prevent said risks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7411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7542</TotalTime>
  <Words>311</Words>
  <Application>Microsoft Office PowerPoint</Application>
  <PresentationFormat>On-screen Show (4:3)</PresentationFormat>
  <Paragraphs>91</Paragraphs>
  <Slides>14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Austin</vt:lpstr>
      <vt:lpstr>Document</vt:lpstr>
      <vt:lpstr>Event Planning &amp; Risk Management</vt:lpstr>
      <vt:lpstr>Timeline.</vt:lpstr>
      <vt:lpstr>Pick your event.</vt:lpstr>
      <vt:lpstr>Pick your date.</vt:lpstr>
      <vt:lpstr>Logistics.</vt:lpstr>
      <vt:lpstr>Fill out necessary forms.</vt:lpstr>
      <vt:lpstr>When do I need to use the Social Exception form?</vt:lpstr>
      <vt:lpstr>Risk Management</vt:lpstr>
      <vt:lpstr>What is risk management?</vt:lpstr>
      <vt:lpstr>Slide 10</vt:lpstr>
      <vt:lpstr>Attendees</vt:lpstr>
      <vt:lpstr>Facilities &amp; Equipment</vt:lpstr>
      <vt:lpstr>Consequences</vt:lpstr>
      <vt:lpstr>Mitigations</vt:lpstr>
    </vt:vector>
  </TitlesOfParts>
  <Company>Missouri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Event Planning &amp; Risk Management</dc:title>
  <dc:creator>Pace, Colleen T</dc:creator>
  <cp:lastModifiedBy>rag714</cp:lastModifiedBy>
  <cp:revision>23</cp:revision>
  <dcterms:created xsi:type="dcterms:W3CDTF">2011-09-26T19:25:52Z</dcterms:created>
  <dcterms:modified xsi:type="dcterms:W3CDTF">2011-10-06T18:48:20Z</dcterms:modified>
</cp:coreProperties>
</file>