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4"/>
  </p:sldMasterIdLst>
  <p:notesMasterIdLst>
    <p:notesMasterId r:id="rId6"/>
  </p:notesMasterIdLst>
  <p:handoutMasterIdLst>
    <p:handoutMasterId r:id="rId7"/>
  </p:handoutMasterIdLst>
  <p:sldIdLst>
    <p:sldId id="27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993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wengi, Suzanne" userId="8de45549-e210-4953-ad94-bc25ba10fc85" providerId="ADAL" clId="{8491A32F-E6CE-48B3-9D6F-7C11F3180B94}"/>
    <pc:docChg chg="delSld">
      <pc:chgData name="Mwengi, Suzanne" userId="8de45549-e210-4953-ad94-bc25ba10fc85" providerId="ADAL" clId="{8491A32F-E6CE-48B3-9D6F-7C11F3180B94}" dt="2024-09-30T16:24:55.508" v="1" actId="47"/>
      <pc:docMkLst>
        <pc:docMk/>
      </pc:docMkLst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3781540042" sldId="257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516849362" sldId="258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763266943" sldId="260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2415372988" sldId="261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2247635790" sldId="262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59477661" sldId="263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542345647" sldId="264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1338591511" sldId="265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3877291337" sldId="266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1483038480" sldId="267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576040475" sldId="268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2257270292" sldId="269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3690470842" sldId="270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1651686228" sldId="271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546868890" sldId="272"/>
        </pc:sldMkLst>
      </pc:sldChg>
      <pc:sldChg chg="del">
        <pc:chgData name="Mwengi, Suzanne" userId="8de45549-e210-4953-ad94-bc25ba10fc85" providerId="ADAL" clId="{8491A32F-E6CE-48B3-9D6F-7C11F3180B94}" dt="2024-09-30T16:24:55.508" v="1" actId="47"/>
        <pc:sldMkLst>
          <pc:docMk/>
          <pc:sldMk cId="257925915" sldId="274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3080673477" sldId="276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1487211927" sldId="278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2922856208" sldId="279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145679858" sldId="280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2138067768" sldId="281"/>
        </pc:sldMkLst>
      </pc:sldChg>
      <pc:sldChg chg="del">
        <pc:chgData name="Mwengi, Suzanne" userId="8de45549-e210-4953-ad94-bc25ba10fc85" providerId="ADAL" clId="{8491A32F-E6CE-48B3-9D6F-7C11F3180B94}" dt="2024-09-30T16:24:51.599" v="0" actId="47"/>
        <pc:sldMkLst>
          <pc:docMk/>
          <pc:sldMk cId="2084358784" sldId="282"/>
        </pc:sldMkLst>
      </pc:sldChg>
      <pc:sldChg chg="del">
        <pc:chgData name="Mwengi, Suzanne" userId="8de45549-e210-4953-ad94-bc25ba10fc85" providerId="ADAL" clId="{8491A32F-E6CE-48B3-9D6F-7C11F3180B94}" dt="2024-09-30T16:24:55.508" v="1" actId="47"/>
        <pc:sldMkLst>
          <pc:docMk/>
          <pc:sldMk cId="3808368065" sldId="283"/>
        </pc:sldMkLst>
      </pc:sldChg>
      <pc:sldChg chg="del">
        <pc:chgData name="Mwengi, Suzanne" userId="8de45549-e210-4953-ad94-bc25ba10fc85" providerId="ADAL" clId="{8491A32F-E6CE-48B3-9D6F-7C11F3180B94}" dt="2024-09-30T16:24:55.508" v="1" actId="47"/>
        <pc:sldMkLst>
          <pc:docMk/>
          <pc:sldMk cId="3310594067" sldId="284"/>
        </pc:sldMkLst>
      </pc:sldChg>
      <pc:sldChg chg="del">
        <pc:chgData name="Mwengi, Suzanne" userId="8de45549-e210-4953-ad94-bc25ba10fc85" providerId="ADAL" clId="{8491A32F-E6CE-48B3-9D6F-7C11F3180B94}" dt="2024-09-30T16:24:55.508" v="1" actId="47"/>
        <pc:sldMkLst>
          <pc:docMk/>
          <pc:sldMk cId="1205697526" sldId="285"/>
        </pc:sldMkLst>
      </pc:sldChg>
      <pc:sldChg chg="del">
        <pc:chgData name="Mwengi, Suzanne" userId="8de45549-e210-4953-ad94-bc25ba10fc85" providerId="ADAL" clId="{8491A32F-E6CE-48B3-9D6F-7C11F3180B94}" dt="2024-09-30T16:24:55.508" v="1" actId="47"/>
        <pc:sldMkLst>
          <pc:docMk/>
          <pc:sldMk cId="1230131305" sldId="286"/>
        </pc:sldMkLst>
      </pc:sldChg>
      <pc:sldChg chg="del">
        <pc:chgData name="Mwengi, Suzanne" userId="8de45549-e210-4953-ad94-bc25ba10fc85" providerId="ADAL" clId="{8491A32F-E6CE-48B3-9D6F-7C11F3180B94}" dt="2024-09-30T16:24:55.508" v="1" actId="47"/>
        <pc:sldMkLst>
          <pc:docMk/>
          <pc:sldMk cId="1062678954" sldId="287"/>
        </pc:sldMkLst>
      </pc:sldChg>
    </pc:docChg>
  </pc:docChgLst>
  <pc:docChgLst>
    <pc:chgData name="Mwengi, Suzanne" userId="8de45549-e210-4953-ad94-bc25ba10fc85" providerId="ADAL" clId="{B6E831E4-1EC8-451E-9EAD-3B5CD4BDFB10}"/>
    <pc:docChg chg="modSld">
      <pc:chgData name="Mwengi, Suzanne" userId="8de45549-e210-4953-ad94-bc25ba10fc85" providerId="ADAL" clId="{B6E831E4-1EC8-451E-9EAD-3B5CD4BDFB10}" dt="2024-10-03T16:25:24.441" v="43" actId="13244"/>
      <pc:docMkLst>
        <pc:docMk/>
      </pc:docMkLst>
      <pc:sldChg chg="modSp mod">
        <pc:chgData name="Mwengi, Suzanne" userId="8de45549-e210-4953-ad94-bc25ba10fc85" providerId="ADAL" clId="{B6E831E4-1EC8-451E-9EAD-3B5CD4BDFB10}" dt="2024-10-03T16:25:24.441" v="43" actId="13244"/>
        <pc:sldMkLst>
          <pc:docMk/>
          <pc:sldMk cId="3797266593" sldId="275"/>
        </pc:sldMkLst>
        <pc:spChg chg="mod">
          <ac:chgData name="Mwengi, Suzanne" userId="8de45549-e210-4953-ad94-bc25ba10fc85" providerId="ADAL" clId="{B6E831E4-1EC8-451E-9EAD-3B5CD4BDFB10}" dt="2024-10-03T16:24:58.402" v="39" actId="1035"/>
          <ac:spMkLst>
            <pc:docMk/>
            <pc:sldMk cId="3797266593" sldId="275"/>
            <ac:spMk id="2" creationId="{20579A1D-FF9B-89EC-8D3C-10DCEACB15FC}"/>
          </ac:spMkLst>
        </pc:spChg>
        <pc:spChg chg="ord">
          <ac:chgData name="Mwengi, Suzanne" userId="8de45549-e210-4953-ad94-bc25ba10fc85" providerId="ADAL" clId="{B6E831E4-1EC8-451E-9EAD-3B5CD4BDFB10}" dt="2024-10-03T16:25:05.705" v="41" actId="13244"/>
          <ac:spMkLst>
            <pc:docMk/>
            <pc:sldMk cId="3797266593" sldId="275"/>
            <ac:spMk id="3" creationId="{2AD88204-D138-4EBF-CFBB-4A6FE69DFE52}"/>
          </ac:spMkLst>
        </pc:spChg>
        <pc:spChg chg="ord">
          <ac:chgData name="Mwengi, Suzanne" userId="8de45549-e210-4953-ad94-bc25ba10fc85" providerId="ADAL" clId="{B6E831E4-1EC8-451E-9EAD-3B5CD4BDFB10}" dt="2024-10-03T16:25:19.689" v="42" actId="13244"/>
          <ac:spMkLst>
            <pc:docMk/>
            <pc:sldMk cId="3797266593" sldId="275"/>
            <ac:spMk id="4" creationId="{14AEC342-D1E3-3F35-41AB-173044268143}"/>
          </ac:spMkLst>
        </pc:spChg>
        <pc:picChg chg="mod ord">
          <ac:chgData name="Mwengi, Suzanne" userId="8de45549-e210-4953-ad94-bc25ba10fc85" providerId="ADAL" clId="{B6E831E4-1EC8-451E-9EAD-3B5CD4BDFB10}" dt="2024-10-03T16:25:24.441" v="43" actId="13244"/>
          <ac:picMkLst>
            <pc:docMk/>
            <pc:sldMk cId="3797266593" sldId="275"/>
            <ac:picMk id="5" creationId="{AEA6D971-1220-A7E1-148C-BE57DE2C86C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BB0EBC-5349-CD2C-4C93-A12A066056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672073-0D3E-7C4E-CE7F-4054A3FE73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E2EED-9D09-486E-B8BA-1A279BED02CC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EC2A19-B409-D828-5448-6B0FA1688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FAF594-1067-B7C2-643B-AEAF042977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A47FB-EEB5-4BB8-AD98-F65575504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9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5F754-2524-4779-B54A-C832BB138F88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4DFD6-A2C0-4F83-A26D-E56468825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7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70" y="1122363"/>
            <a:ext cx="9001461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70" y="3602038"/>
            <a:ext cx="900146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0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9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5" y="657227"/>
            <a:ext cx="9733513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5" y="3602039"/>
            <a:ext cx="9733513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352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2" cy="13263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6" y="2088320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0"/>
            <a:ext cx="5094155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4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5" y="2088320"/>
            <a:ext cx="4879198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9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912232"/>
            <a:ext cx="509535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6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4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3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3932236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1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30" y="2971801"/>
            <a:ext cx="3932236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7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30" y="609600"/>
            <a:ext cx="5929772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934949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3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55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4204821"/>
            <a:ext cx="10353762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59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3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5240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2"/>
            <a:ext cx="10355326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4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2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0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9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0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35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19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8" y="2298987"/>
            <a:ext cx="293052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2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3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26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0"/>
            <a:ext cx="2542658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600"/>
            <a:ext cx="7658706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5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6" y="609600"/>
            <a:ext cx="10353762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6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93937-D35C-46D8-9D38-1D6F1ADC05E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6"/>
            <a:ext cx="66728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6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4FC83-D2E4-40B6-AC0E-91338BFF5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21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ctr" defTabSz="914411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D88204-D138-4EBF-CFBB-4A6FE69DFE52}"/>
              </a:ext>
            </a:extLst>
          </p:cNvPr>
          <p:cNvSpPr txBox="1"/>
          <p:nvPr/>
        </p:nvSpPr>
        <p:spPr>
          <a:xfrm>
            <a:off x="1719931" y="576807"/>
            <a:ext cx="3990964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b="1"/>
              <a:t>To fulfill competency #4, contact:</a:t>
            </a:r>
          </a:p>
        </p:txBody>
      </p:sp>
      <p:pic>
        <p:nvPicPr>
          <p:cNvPr id="5" name="Content Placeholder 4" descr="Sherry Elkins">
            <a:extLst>
              <a:ext uri="{FF2B5EF4-FFF2-40B4-BE49-F238E27FC236}">
                <a16:creationId xmlns:a16="http://schemas.microsoft.com/office/drawing/2014/main" id="{AEA6D971-1220-A7E1-148C-BE57DE2C8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9434" y="560774"/>
            <a:ext cx="4318000" cy="518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579A1D-FF9B-89EC-8D3C-10DCEACB1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66" y="1168038"/>
            <a:ext cx="5549706" cy="951781"/>
          </a:xfrm>
          <a:solidFill>
            <a:srgbClr val="990033"/>
          </a:solidFill>
        </p:spPr>
        <p:txBody>
          <a:bodyPr>
            <a:normAutofit fontScale="90000"/>
          </a:bodyPr>
          <a:lstStyle/>
          <a:p>
            <a:r>
              <a:rPr lang="en-US"/>
              <a:t>Missouri State University Career Center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EC342-D1E3-3F35-41AB-173044268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240" y="2410463"/>
            <a:ext cx="6365096" cy="3535392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/>
              <a:t>Sherry Elkins </a:t>
            </a:r>
          </a:p>
          <a:p>
            <a:pPr>
              <a:lnSpc>
                <a:spcPct val="100000"/>
              </a:lnSpc>
            </a:pPr>
            <a:r>
              <a:rPr lang="en-US" sz="2400" b="1"/>
              <a:t>Career Resource Specialist</a:t>
            </a:r>
          </a:p>
          <a:p>
            <a:pPr>
              <a:lnSpc>
                <a:spcPct val="100000"/>
              </a:lnSpc>
            </a:pPr>
            <a:r>
              <a:rPr lang="en-US" sz="2400" b="1"/>
              <a:t>___________________________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1"/>
              <a:t>Career Center can help fulfill Leadership/Professional Competency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2400" b="1"/>
              <a:t>Resume Support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2400" b="1"/>
              <a:t>Interview Practice</a:t>
            </a:r>
          </a:p>
        </p:txBody>
      </p:sp>
    </p:spTree>
    <p:extLst>
      <p:ext uri="{BB962C8B-B14F-4D97-AF65-F5344CB8AC3E}">
        <p14:creationId xmlns:p14="http://schemas.microsoft.com/office/powerpoint/2010/main" val="3797266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4204CD29CF3F4487498B479F7793C8" ma:contentTypeVersion="12" ma:contentTypeDescription="Create a new document." ma:contentTypeScope="" ma:versionID="5ac7995f3b3f312d73a84b9a62e52d4b">
  <xsd:schema xmlns:xsd="http://www.w3.org/2001/XMLSchema" xmlns:xs="http://www.w3.org/2001/XMLSchema" xmlns:p="http://schemas.microsoft.com/office/2006/metadata/properties" xmlns:ns2="9f8c8ff6-b8dc-4c22-9987-7df6a02a5517" xmlns:ns3="d827ed02-14ab-42f7-a92f-2c318518d620" targetNamespace="http://schemas.microsoft.com/office/2006/metadata/properties" ma:root="true" ma:fieldsID="e77847ba4230c9c989a5ceffbfd82cb0" ns2:_="" ns3:_="">
    <xsd:import namespace="9f8c8ff6-b8dc-4c22-9987-7df6a02a5517"/>
    <xsd:import namespace="d827ed02-14ab-42f7-a92f-2c318518d62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c8ff6-b8dc-4c22-9987-7df6a02a551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cda40051-455f-48ac-bab4-8728f93bac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27ed02-14ab-42f7-a92f-2c318518d62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6d58e7b-9289-4938-a5bf-88eb2fbe95da}" ma:internalName="TaxCatchAll" ma:showField="CatchAllData" ma:web="d827ed02-14ab-42f7-a92f-2c318518d6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827ed02-14ab-42f7-a92f-2c318518d620" xsi:nil="true"/>
    <lcf76f155ced4ddcb4097134ff3c332f xmlns="9f8c8ff6-b8dc-4c22-9987-7df6a02a551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743F-0A16-451A-B07F-00B3F6CFAA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8c8ff6-b8dc-4c22-9987-7df6a02a5517"/>
    <ds:schemaRef ds:uri="d827ed02-14ab-42f7-a92f-2c318518d6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19DFE5-C5A4-4EC6-ADC3-A196F9F5CDB6}">
  <ds:schemaRefs>
    <ds:schemaRef ds:uri="http://schemas.microsoft.com/office/2006/metadata/properties"/>
    <ds:schemaRef ds:uri="http://schemas.microsoft.com/office/infopath/2007/PartnerControls"/>
    <ds:schemaRef ds:uri="d827ed02-14ab-42f7-a92f-2c318518d620"/>
    <ds:schemaRef ds:uri="9f8c8ff6-b8dc-4c22-9987-7df6a02a5517"/>
  </ds:schemaRefs>
</ds:datastoreItem>
</file>

<file path=customXml/itemProps3.xml><?xml version="1.0" encoding="utf-8"?>
<ds:datastoreItem xmlns:ds="http://schemas.openxmlformats.org/officeDocument/2006/customXml" ds:itemID="{0DDE9ACC-BF3C-48CB-A47B-7BACB16F4B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121</TotalTime>
  <Words>32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Bookman Old Style</vt:lpstr>
      <vt:lpstr>Calibri</vt:lpstr>
      <vt:lpstr>Rockwell</vt:lpstr>
      <vt:lpstr>Wingdings</vt:lpstr>
      <vt:lpstr>Damask</vt:lpstr>
      <vt:lpstr>Missouri State University Career Center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Willis, Mary S</dc:creator>
  <cp:lastModifiedBy>Mwengi, Suzanne</cp:lastModifiedBy>
  <cp:revision>208</cp:revision>
  <dcterms:created xsi:type="dcterms:W3CDTF">2022-10-18T20:32:25Z</dcterms:created>
  <dcterms:modified xsi:type="dcterms:W3CDTF">2024-10-03T16:45:29Z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0x010100774204CD29CF3F4487498B479F7793C8</vt:lpwstr>
  </property>
  <property fmtid="{D5CDD505-2E9C-101B-9397-08002B2CF9AE}" pid="3" name="MediaServiceImageTags">
    <vt:lpwstr/>
  </property>
</Properties>
</file>