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7556500"/>
  <p:notesSz cx="6858000" cy="9144000"/>
  <p:embeddedFontLst>
    <p:embeddedFont>
      <p:font typeface="Canva Sans" panose="020B0604020202020204" charset="0"/>
      <p:regular r:id="rId3"/>
    </p:embeddedFont>
    <p:embeddedFont>
      <p:font typeface="Canva Sans Bold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0" d="100"/>
          <a:sy n="80" d="100"/>
        </p:scale>
        <p:origin x="141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wengi, Suzanne" userId="8de45549-e210-4953-ad94-bc25ba10fc85" providerId="ADAL" clId="{CCD09DC3-3DFE-4EE1-B0FE-486F7EAC2C8E}"/>
    <pc:docChg chg="undo custSel modSld">
      <pc:chgData name="Mwengi, Suzanne" userId="8de45549-e210-4953-ad94-bc25ba10fc85" providerId="ADAL" clId="{CCD09DC3-3DFE-4EE1-B0FE-486F7EAC2C8E}" dt="2024-10-03T16:44:37.048" v="262" actId="13244"/>
      <pc:docMkLst>
        <pc:docMk/>
      </pc:docMkLst>
      <pc:sldChg chg="modSp mod">
        <pc:chgData name="Mwengi, Suzanne" userId="8de45549-e210-4953-ad94-bc25ba10fc85" providerId="ADAL" clId="{CCD09DC3-3DFE-4EE1-B0FE-486F7EAC2C8E}" dt="2024-10-03T16:44:37.048" v="262" actId="13244"/>
        <pc:sldMkLst>
          <pc:docMk/>
          <pc:sldMk cId="0" sldId="256"/>
        </pc:sldMkLst>
        <pc:spChg chg="mod">
          <ac:chgData name="Mwengi, Suzanne" userId="8de45549-e210-4953-ad94-bc25ba10fc85" providerId="ADAL" clId="{CCD09DC3-3DFE-4EE1-B0FE-486F7EAC2C8E}" dt="2024-10-03T16:41:40.958" v="1" actId="962"/>
          <ac:spMkLst>
            <pc:docMk/>
            <pc:sldMk cId="0" sldId="256"/>
            <ac:spMk id="5" creationId="{00000000-0000-0000-0000-000000000000}"/>
          </ac:spMkLst>
        </pc:spChg>
        <pc:spChg chg="mod">
          <ac:chgData name="Mwengi, Suzanne" userId="8de45549-e210-4953-ad94-bc25ba10fc85" providerId="ADAL" clId="{CCD09DC3-3DFE-4EE1-B0FE-486F7EAC2C8E}" dt="2024-10-03T16:42:00.212" v="123" actId="962"/>
          <ac:spMkLst>
            <pc:docMk/>
            <pc:sldMk cId="0" sldId="256"/>
            <ac:spMk id="6" creationId="{00000000-0000-0000-0000-000000000000}"/>
          </ac:spMkLst>
        </pc:spChg>
        <pc:spChg chg="mod ord">
          <ac:chgData name="Mwengi, Suzanne" userId="8de45549-e210-4953-ad94-bc25ba10fc85" providerId="ADAL" clId="{CCD09DC3-3DFE-4EE1-B0FE-486F7EAC2C8E}" dt="2024-10-03T16:43:20.848" v="249" actId="13244"/>
          <ac:spMkLst>
            <pc:docMk/>
            <pc:sldMk cId="0" sldId="256"/>
            <ac:spMk id="7" creationId="{00000000-0000-0000-0000-000000000000}"/>
          </ac:spMkLst>
        </pc:spChg>
        <pc:spChg chg="mod ord">
          <ac:chgData name="Mwengi, Suzanne" userId="8de45549-e210-4953-ad94-bc25ba10fc85" providerId="ADAL" clId="{CCD09DC3-3DFE-4EE1-B0FE-486F7EAC2C8E}" dt="2024-10-03T16:44:37.048" v="262" actId="13244"/>
          <ac:spMkLst>
            <pc:docMk/>
            <pc:sldMk cId="0" sldId="256"/>
            <ac:spMk id="11" creationId="{00000000-0000-0000-0000-000000000000}"/>
          </ac:spMkLst>
        </pc:spChg>
        <pc:spChg chg="ord">
          <ac:chgData name="Mwengi, Suzanne" userId="8de45549-e210-4953-ad94-bc25ba10fc85" providerId="ADAL" clId="{CCD09DC3-3DFE-4EE1-B0FE-486F7EAC2C8E}" dt="2024-10-03T16:43:57.660" v="253" actId="13244"/>
          <ac:spMkLst>
            <pc:docMk/>
            <pc:sldMk cId="0" sldId="256"/>
            <ac:spMk id="18" creationId="{00000000-0000-0000-0000-000000000000}"/>
          </ac:spMkLst>
        </pc:spChg>
        <pc:spChg chg="ord">
          <ac:chgData name="Mwengi, Suzanne" userId="8de45549-e210-4953-ad94-bc25ba10fc85" providerId="ADAL" clId="{CCD09DC3-3DFE-4EE1-B0FE-486F7EAC2C8E}" dt="2024-10-03T16:43:57.660" v="253" actId="13244"/>
          <ac:spMkLst>
            <pc:docMk/>
            <pc:sldMk cId="0" sldId="256"/>
            <ac:spMk id="19" creationId="{00000000-0000-0000-0000-000000000000}"/>
          </ac:spMkLst>
        </pc:spChg>
        <pc:spChg chg="ord">
          <ac:chgData name="Mwengi, Suzanne" userId="8de45549-e210-4953-ad94-bc25ba10fc85" providerId="ADAL" clId="{CCD09DC3-3DFE-4EE1-B0FE-486F7EAC2C8E}" dt="2024-10-03T16:43:57.660" v="253" actId="13244"/>
          <ac:spMkLst>
            <pc:docMk/>
            <pc:sldMk cId="0" sldId="256"/>
            <ac:spMk id="20" creationId="{00000000-0000-0000-0000-000000000000}"/>
          </ac:spMkLst>
        </pc:spChg>
        <pc:spChg chg="ord">
          <ac:chgData name="Mwengi, Suzanne" userId="8de45549-e210-4953-ad94-bc25ba10fc85" providerId="ADAL" clId="{CCD09DC3-3DFE-4EE1-B0FE-486F7EAC2C8E}" dt="2024-10-03T16:44:21.818" v="255" actId="13244"/>
          <ac:spMkLst>
            <pc:docMk/>
            <pc:sldMk cId="0" sldId="256"/>
            <ac:spMk id="21" creationId="{00000000-0000-0000-0000-000000000000}"/>
          </ac:spMkLst>
        </pc:spChg>
        <pc:spChg chg="ord">
          <ac:chgData name="Mwengi, Suzanne" userId="8de45549-e210-4953-ad94-bc25ba10fc85" providerId="ADAL" clId="{CCD09DC3-3DFE-4EE1-B0FE-486F7EAC2C8E}" dt="2024-10-03T16:44:21.818" v="255" actId="13244"/>
          <ac:spMkLst>
            <pc:docMk/>
            <pc:sldMk cId="0" sldId="256"/>
            <ac:spMk id="22" creationId="{00000000-0000-0000-0000-000000000000}"/>
          </ac:spMkLst>
        </pc:spChg>
        <pc:spChg chg="ord">
          <ac:chgData name="Mwengi, Suzanne" userId="8de45549-e210-4953-ad94-bc25ba10fc85" providerId="ADAL" clId="{CCD09DC3-3DFE-4EE1-B0FE-486F7EAC2C8E}" dt="2024-10-03T16:44:21.818" v="255" actId="13244"/>
          <ac:spMkLst>
            <pc:docMk/>
            <pc:sldMk cId="0" sldId="256"/>
            <ac:spMk id="23" creationId="{00000000-0000-0000-0000-000000000000}"/>
          </ac:spMkLst>
        </pc:spChg>
        <pc:spChg chg="ord">
          <ac:chgData name="Mwengi, Suzanne" userId="8de45549-e210-4953-ad94-bc25ba10fc85" providerId="ADAL" clId="{CCD09DC3-3DFE-4EE1-B0FE-486F7EAC2C8E}" dt="2024-10-03T16:44:15.108" v="254" actId="13244"/>
          <ac:spMkLst>
            <pc:docMk/>
            <pc:sldMk cId="0" sldId="256"/>
            <ac:spMk id="24" creationId="{00000000-0000-0000-0000-000000000000}"/>
          </ac:spMkLst>
        </pc:spChg>
        <pc:grpChg chg="mod">
          <ac:chgData name="Mwengi, Suzanne" userId="8de45549-e210-4953-ad94-bc25ba10fc85" providerId="ADAL" clId="{CCD09DC3-3DFE-4EE1-B0FE-486F7EAC2C8E}" dt="2024-10-03T16:43:13.363" v="248" actId="1036"/>
          <ac:grpSpMkLst>
            <pc:docMk/>
            <pc:sldMk cId="0" sldId="256"/>
            <ac:grpSpMk id="2" creationId="{00000000-0000-0000-0000-000000000000}"/>
          </ac:grpSpMkLst>
        </pc:grpChg>
        <pc:grpChg chg="mod ord">
          <ac:chgData name="Mwengi, Suzanne" userId="8de45549-e210-4953-ad94-bc25ba10fc85" providerId="ADAL" clId="{CCD09DC3-3DFE-4EE1-B0FE-486F7EAC2C8E}" dt="2024-10-03T16:43:57.660" v="253" actId="13244"/>
          <ac:grpSpMkLst>
            <pc:docMk/>
            <pc:sldMk cId="0" sldId="256"/>
            <ac:grpSpMk id="8" creationId="{00000000-0000-0000-0000-000000000000}"/>
          </ac:grpSpMkLst>
        </pc:grpChg>
        <pc:grpChg chg="mod ord">
          <ac:chgData name="Mwengi, Suzanne" userId="8de45549-e210-4953-ad94-bc25ba10fc85" providerId="ADAL" clId="{CCD09DC3-3DFE-4EE1-B0FE-486F7EAC2C8E}" dt="2024-10-03T16:43:57.660" v="253" actId="13244"/>
          <ac:grpSpMkLst>
            <pc:docMk/>
            <pc:sldMk cId="0" sldId="256"/>
            <ac:grpSpMk id="12" creationId="{00000000-0000-0000-0000-000000000000}"/>
          </ac:grpSpMkLst>
        </pc:grpChg>
        <pc:grpChg chg="mod ord">
          <ac:chgData name="Mwengi, Suzanne" userId="8de45549-e210-4953-ad94-bc25ba10fc85" providerId="ADAL" clId="{CCD09DC3-3DFE-4EE1-B0FE-486F7EAC2C8E}" dt="2024-10-03T16:43:57.660" v="253" actId="13244"/>
          <ac:grpSpMkLst>
            <pc:docMk/>
            <pc:sldMk cId="0" sldId="256"/>
            <ac:grpSpMk id="15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4036222"/>
            <a:ext cx="10692000" cy="3523778"/>
            <a:chOff x="0" y="0"/>
            <a:chExt cx="3831771" cy="12628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31772" cy="1262842"/>
            </a:xfrm>
            <a:custGeom>
              <a:avLst/>
              <a:gdLst/>
              <a:ahLst/>
              <a:cxnLst/>
              <a:rect l="l" t="t" r="r" b="b"/>
              <a:pathLst>
                <a:path w="3831772" h="1262842">
                  <a:moveTo>
                    <a:pt x="0" y="0"/>
                  </a:moveTo>
                  <a:lnTo>
                    <a:pt x="3831772" y="0"/>
                  </a:lnTo>
                  <a:lnTo>
                    <a:pt x="3831772" y="1262842"/>
                  </a:lnTo>
                  <a:lnTo>
                    <a:pt x="0" y="1262842"/>
                  </a:lnTo>
                  <a:close/>
                </a:path>
              </a:pathLst>
            </a:custGeom>
            <a:solidFill>
              <a:srgbClr val="CE163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831771" cy="1291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3640" y="-619187"/>
            <a:ext cx="10678360" cy="3830862"/>
          </a:xfrm>
          <a:custGeom>
            <a:avLst/>
            <a:gdLst/>
            <a:ahLst/>
            <a:cxnLst/>
            <a:rect l="l" t="t" r="r" b="b"/>
            <a:pathLst>
              <a:path w="10678360" h="3830862">
                <a:moveTo>
                  <a:pt x="0" y="3830862"/>
                </a:moveTo>
                <a:lnTo>
                  <a:pt x="10678360" y="3830862"/>
                </a:lnTo>
                <a:lnTo>
                  <a:pt x="10678360" y="0"/>
                </a:lnTo>
                <a:lnTo>
                  <a:pt x="0" y="0"/>
                </a:lnTo>
                <a:lnTo>
                  <a:pt x="0" y="383086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 descr="Peace Corps Missouri State logo"/>
          <p:cNvSpPr/>
          <p:nvPr/>
        </p:nvSpPr>
        <p:spPr>
          <a:xfrm>
            <a:off x="4494975" y="126673"/>
            <a:ext cx="5900633" cy="1819362"/>
          </a:xfrm>
          <a:custGeom>
            <a:avLst/>
            <a:gdLst/>
            <a:ahLst/>
            <a:cxnLst/>
            <a:rect l="l" t="t" r="r" b="b"/>
            <a:pathLst>
              <a:path w="5900633" h="1819362">
                <a:moveTo>
                  <a:pt x="0" y="0"/>
                </a:moveTo>
                <a:lnTo>
                  <a:pt x="5900633" y="0"/>
                </a:lnTo>
                <a:lnTo>
                  <a:pt x="5900633" y="1819361"/>
                </a:lnTo>
                <a:lnTo>
                  <a:pt x="0" y="18193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 descr="Andy Ward"/>
          <p:cNvSpPr/>
          <p:nvPr/>
        </p:nvSpPr>
        <p:spPr>
          <a:xfrm>
            <a:off x="633861" y="253278"/>
            <a:ext cx="3656579" cy="4387895"/>
          </a:xfrm>
          <a:custGeom>
            <a:avLst/>
            <a:gdLst/>
            <a:ahLst/>
            <a:cxnLst/>
            <a:rect l="l" t="t" r="r" b="b"/>
            <a:pathLst>
              <a:path w="3656579" h="4387895">
                <a:moveTo>
                  <a:pt x="0" y="0"/>
                </a:moveTo>
                <a:lnTo>
                  <a:pt x="3656579" y="0"/>
                </a:lnTo>
                <a:lnTo>
                  <a:pt x="3656579" y="4387894"/>
                </a:lnTo>
                <a:lnTo>
                  <a:pt x="0" y="4387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85725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107339" y="4715081"/>
            <a:ext cx="3196323" cy="2186235"/>
            <a:chOff x="0" y="0"/>
            <a:chExt cx="1145490" cy="7834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45490" cy="783497"/>
            </a:xfrm>
            <a:custGeom>
              <a:avLst/>
              <a:gdLst/>
              <a:ahLst/>
              <a:cxnLst/>
              <a:rect l="l" t="t" r="r" b="b"/>
              <a:pathLst>
                <a:path w="1145490" h="783497">
                  <a:moveTo>
                    <a:pt x="0" y="0"/>
                  </a:moveTo>
                  <a:lnTo>
                    <a:pt x="1145490" y="0"/>
                  </a:lnTo>
                  <a:lnTo>
                    <a:pt x="1145490" y="783497"/>
                  </a:lnTo>
                  <a:lnTo>
                    <a:pt x="0" y="783497"/>
                  </a:lnTo>
                  <a:close/>
                </a:path>
              </a:pathLst>
            </a:custGeom>
            <a:solidFill>
              <a:srgbClr val="022F5D"/>
            </a:solidFill>
            <a:ln w="57150" cap="sq">
              <a:solidFill>
                <a:srgbClr val="CAC5C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145490" cy="8120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58993" y="2174815"/>
            <a:ext cx="5588448" cy="1279908"/>
            <a:chOff x="0" y="0"/>
            <a:chExt cx="2002774" cy="4586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02773" cy="458690"/>
            </a:xfrm>
            <a:custGeom>
              <a:avLst/>
              <a:gdLst/>
              <a:ahLst/>
              <a:cxnLst/>
              <a:rect l="l" t="t" r="r" b="b"/>
              <a:pathLst>
                <a:path w="2002773" h="458690">
                  <a:moveTo>
                    <a:pt x="0" y="0"/>
                  </a:moveTo>
                  <a:lnTo>
                    <a:pt x="2002773" y="0"/>
                  </a:lnTo>
                  <a:lnTo>
                    <a:pt x="2002773" y="458690"/>
                  </a:lnTo>
                  <a:lnTo>
                    <a:pt x="0" y="458690"/>
                  </a:lnTo>
                  <a:close/>
                </a:path>
              </a:pathLst>
            </a:custGeom>
            <a:solidFill>
              <a:srgbClr val="022F5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2002774" cy="48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5" name="Group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77292" y="3683504"/>
            <a:ext cx="5013976" cy="705436"/>
            <a:chOff x="0" y="0"/>
            <a:chExt cx="1796896" cy="2528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96896" cy="252812"/>
            </a:xfrm>
            <a:custGeom>
              <a:avLst/>
              <a:gdLst/>
              <a:ahLst/>
              <a:cxnLst/>
              <a:rect l="l" t="t" r="r" b="b"/>
              <a:pathLst>
                <a:path w="1796896" h="252812">
                  <a:moveTo>
                    <a:pt x="0" y="0"/>
                  </a:moveTo>
                  <a:lnTo>
                    <a:pt x="1796896" y="0"/>
                  </a:lnTo>
                  <a:lnTo>
                    <a:pt x="1796896" y="252812"/>
                  </a:lnTo>
                  <a:lnTo>
                    <a:pt x="0" y="252812"/>
                  </a:lnTo>
                  <a:close/>
                </a:path>
              </a:pathLst>
            </a:custGeom>
            <a:solidFill>
              <a:srgbClr val="022F5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796896" cy="281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958993" y="2149728"/>
            <a:ext cx="558844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FBFCF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Dr. Andy Ward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958993" y="2747333"/>
            <a:ext cx="5588448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Assistant Professor of Physical Therapy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958993" y="3081978"/>
            <a:ext cx="5588448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Missouri State University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177292" y="3840686"/>
            <a:ext cx="5013976" cy="372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AndrewWard@MissouriState.edu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107339" y="4810535"/>
            <a:ext cx="3127387" cy="976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Philippines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Island of Panoan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141807" y="5899342"/>
            <a:ext cx="3127387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1987-88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41807" y="6409883"/>
            <a:ext cx="3127387" cy="372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Sector: Agro-Forestry</a:t>
            </a:r>
          </a:p>
        </p:txBody>
      </p:sp>
      <p:sp>
        <p:nvSpPr>
          <p:cNvPr id="6" name="Freeform 6" descr="Peace Corps logo with Proud to have served my country"/>
          <p:cNvSpPr/>
          <p:nvPr/>
        </p:nvSpPr>
        <p:spPr>
          <a:xfrm>
            <a:off x="220081" y="4715081"/>
            <a:ext cx="6469471" cy="2186235"/>
          </a:xfrm>
          <a:custGeom>
            <a:avLst/>
            <a:gdLst/>
            <a:ahLst/>
            <a:cxnLst/>
            <a:rect l="l" t="t" r="r" b="b"/>
            <a:pathLst>
              <a:path w="6469471" h="2186235">
                <a:moveTo>
                  <a:pt x="0" y="0"/>
                </a:moveTo>
                <a:lnTo>
                  <a:pt x="6469470" y="0"/>
                </a:lnTo>
                <a:lnTo>
                  <a:pt x="6469470" y="2186235"/>
                </a:lnTo>
                <a:lnTo>
                  <a:pt x="0" y="21862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Canva Sans Bold</vt:lpstr>
      <vt:lpstr>Canva Sans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 Ward</dc:title>
  <cp:lastModifiedBy>Mwengi, Suzanne</cp:lastModifiedBy>
  <cp:revision>1</cp:revision>
  <dcterms:created xsi:type="dcterms:W3CDTF">2006-08-16T00:00:00Z</dcterms:created>
  <dcterms:modified xsi:type="dcterms:W3CDTF">2024-10-03T16:44:51Z</dcterms:modified>
  <dc:identifier>DAGSP8LwmD0</dc:identifier>
</cp:coreProperties>
</file>