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4"/>
  </p:notesMasterIdLst>
  <p:sldIdLst>
    <p:sldId id="258" r:id="rId2"/>
    <p:sldId id="260" r:id="rId3"/>
  </p:sldIdLst>
  <p:sldSz cx="43891200" cy="32918400"/>
  <p:notesSz cx="9144000" cy="6858000"/>
  <p:defaultTextStyle>
    <a:defPPr>
      <a:defRPr lang="en-US"/>
    </a:defPPr>
    <a:lvl1pPr marL="0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43338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686677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30014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373353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16691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060030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03368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746705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ED6"/>
    <a:srgbClr val="425563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452" y="14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43338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86677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530014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73353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216691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1060030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903368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746705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391866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900" indent="-293900" algn="l" defTabSz="39186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defTabSz="39186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indent="-195933" algn="l" defTabSz="39186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indent="-195933" algn="l" defTabSz="39186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defTabSz="39186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RGBCarrTopStkUn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896" y="30187339"/>
            <a:ext cx="1708622" cy="1828800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H="1">
            <a:off x="979716" y="29848629"/>
            <a:ext cx="42127713" cy="0"/>
          </a:xfrm>
          <a:prstGeom prst="line">
            <a:avLst/>
          </a:prstGeom>
          <a:ln w="28575" cmpd="sng">
            <a:solidFill>
              <a:srgbClr val="5E00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79714" y="5003074"/>
            <a:ext cx="9993086" cy="24453669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691257" y="5003074"/>
            <a:ext cx="9993086" cy="15283543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402800" y="5003074"/>
            <a:ext cx="9993086" cy="15283543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3114343" y="5003074"/>
            <a:ext cx="9993086" cy="24453669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7" name="Snip Single Corner Rectangle 46"/>
          <p:cNvSpPr/>
          <p:nvPr/>
        </p:nvSpPr>
        <p:spPr>
          <a:xfrm flipH="1">
            <a:off x="979714" y="4343400"/>
            <a:ext cx="9993086" cy="1724297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8" name="Snip Single Corner Rectangle 47"/>
          <p:cNvSpPr/>
          <p:nvPr/>
        </p:nvSpPr>
        <p:spPr>
          <a:xfrm flipH="1">
            <a:off x="11691257" y="4343400"/>
            <a:ext cx="9993086" cy="1724297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9" name="Snip Single Corner Rectangle 48"/>
          <p:cNvSpPr/>
          <p:nvPr/>
        </p:nvSpPr>
        <p:spPr>
          <a:xfrm flipH="1">
            <a:off x="22402800" y="4343400"/>
            <a:ext cx="9993086" cy="1724297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50" name="Snip Single Corner Rectangle 49"/>
          <p:cNvSpPr/>
          <p:nvPr/>
        </p:nvSpPr>
        <p:spPr>
          <a:xfrm flipH="1">
            <a:off x="33114343" y="4343400"/>
            <a:ext cx="9993086" cy="1724297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51" name="Snip Single Corner Rectangle 50"/>
          <p:cNvSpPr/>
          <p:nvPr/>
        </p:nvSpPr>
        <p:spPr>
          <a:xfrm flipH="1">
            <a:off x="914400" y="574766"/>
            <a:ext cx="42127714" cy="3213463"/>
          </a:xfrm>
          <a:prstGeom prst="snip1Rect">
            <a:avLst/>
          </a:prstGeom>
          <a:noFill/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018402" y="-8124"/>
            <a:ext cx="3668585" cy="2201150"/>
            <a:chOff x="1795622" y="2672712"/>
            <a:chExt cx="4280016" cy="2568008"/>
          </a:xfrm>
          <a:solidFill>
            <a:srgbClr val="5E0009"/>
          </a:solidFill>
        </p:grpSpPr>
        <p:sp>
          <p:nvSpPr>
            <p:cNvPr id="53" name="Rectangle 52"/>
            <p:cNvSpPr/>
            <p:nvPr userDrawn="1"/>
          </p:nvSpPr>
          <p:spPr>
            <a:xfrm>
              <a:off x="5222169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3506720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1795622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75657" y="4607278"/>
            <a:ext cx="9666514" cy="1187135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>
                <a:solidFill>
                  <a:srgbClr val="FFFFFF"/>
                </a:solidFill>
                <a:latin typeface="Georgia"/>
                <a:cs typeface="Georgia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7200" y="4607278"/>
            <a:ext cx="9666514" cy="1187135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>
                <a:solidFill>
                  <a:srgbClr val="FFFFFF"/>
                </a:solidFill>
                <a:latin typeface="Georgia"/>
                <a:cs typeface="Georgia"/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98743" y="4607278"/>
            <a:ext cx="9666514" cy="1187135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>
                <a:solidFill>
                  <a:srgbClr val="FFFFFF"/>
                </a:solidFill>
                <a:latin typeface="Georgia"/>
                <a:cs typeface="Georgia"/>
              </a:rPr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10286" y="4607278"/>
            <a:ext cx="9666514" cy="1187135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>
                <a:solidFill>
                  <a:srgbClr val="FFFFFF"/>
                </a:solidFill>
                <a:latin typeface="Georgia"/>
                <a:cs typeface="Georgia"/>
              </a:rPr>
              <a:t>Discussion</a:t>
            </a:r>
          </a:p>
        </p:txBody>
      </p:sp>
      <p:sp>
        <p:nvSpPr>
          <p:cNvPr id="6" name="Snip Diagonal Corner Rectangle 5"/>
          <p:cNvSpPr/>
          <p:nvPr/>
        </p:nvSpPr>
        <p:spPr>
          <a:xfrm flipH="1">
            <a:off x="978433" y="15982321"/>
            <a:ext cx="9993086" cy="1724297"/>
          </a:xfrm>
          <a:prstGeom prst="snip2DiagRect">
            <a:avLst/>
          </a:prstGeom>
          <a:solidFill>
            <a:srgbClr val="5E0009"/>
          </a:solidFill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3853" y="16243578"/>
            <a:ext cx="9666514" cy="1187135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>
                <a:solidFill>
                  <a:srgbClr val="FFFFFF"/>
                </a:solidFill>
                <a:latin typeface="Georgia"/>
                <a:cs typeface="Georgia"/>
              </a:rPr>
              <a:t>Participants</a:t>
            </a:r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33114343" y="23813589"/>
            <a:ext cx="9993086" cy="1724297"/>
          </a:xfrm>
          <a:prstGeom prst="snip2DiagRect">
            <a:avLst/>
          </a:prstGeom>
          <a:solidFill>
            <a:srgbClr val="5E0009"/>
          </a:solidFill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10286" y="24050051"/>
            <a:ext cx="9666514" cy="1187135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>
                <a:solidFill>
                  <a:srgbClr val="FFFFFF"/>
                </a:solidFill>
                <a:latin typeface="Georgia"/>
                <a:cs typeface="Georgia"/>
              </a:rPr>
              <a:t>References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91257" y="21169086"/>
            <a:ext cx="20704629" cy="8222343"/>
          </a:xfrm>
          <a:prstGeom prst="rect">
            <a:avLst/>
          </a:prstGeom>
          <a:noFill/>
          <a:ln w="457200" cmpd="sng">
            <a:solidFill>
              <a:srgbClr val="BFCED6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559" y="30746999"/>
            <a:ext cx="9065493" cy="553998"/>
          </a:xfrm>
          <a:prstGeom prst="rect">
            <a:avLst/>
          </a:prstGeom>
          <a:noFill/>
        </p:spPr>
        <p:txBody>
          <a:bodyPr wrap="none" lIns="78373" tIns="39187" rIns="78373" bIns="39187" rtlCol="0">
            <a:spAutoFit/>
          </a:bodyPr>
          <a:lstStyle/>
          <a:p>
            <a:r>
              <a:rPr lang="en-US" sz="3100">
                <a:latin typeface="Arial"/>
                <a:cs typeface="Arial"/>
              </a:rPr>
              <a:t>I wish to thank my advisor, my participants,  and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8377" y="645128"/>
            <a:ext cx="29494563" cy="1200328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Title of the Poster Presentation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6173" y="1864794"/>
            <a:ext cx="12997539" cy="791426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4600" b="1">
                <a:latin typeface="Arial"/>
                <a:cs typeface="Arial"/>
              </a:rPr>
              <a:t>Author 1 Name</a:t>
            </a:r>
            <a:endParaRPr lang="en-US" sz="460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6172" y="2828334"/>
            <a:ext cx="12997544" cy="553998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3100">
                <a:latin typeface="Arial"/>
                <a:cs typeface="Arial"/>
              </a:rPr>
              <a:t>Department of Name, Missouri State University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52691" y="1864794"/>
            <a:ext cx="12997539" cy="791426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4600" b="1">
                <a:latin typeface="Arial"/>
                <a:cs typeface="Arial"/>
              </a:rPr>
              <a:t>Author 2 Name</a:t>
            </a:r>
            <a:endParaRPr lang="en-US" sz="460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2691" y="2828334"/>
            <a:ext cx="12997544" cy="553998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3100">
                <a:latin typeface="Arial"/>
                <a:cs typeface="Arial"/>
              </a:rPr>
              <a:t>Department of Name, Missouri State University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0257" y="6280585"/>
            <a:ext cx="9601200" cy="7156245"/>
          </a:xfrm>
          <a:prstGeom prst="rect">
            <a:avLst/>
          </a:prstGeom>
        </p:spPr>
        <p:txBody>
          <a:bodyPr wrap="square" lIns="78373" tIns="39187" rIns="78373" bIns="39187">
            <a:spAutoFit/>
          </a:bodyPr>
          <a:lstStyle/>
          <a:p>
            <a:pPr indent="786454">
              <a:lnSpc>
                <a:spcPct val="120000"/>
              </a:lnSpc>
            </a:pP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autem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iriure</a:t>
            </a:r>
            <a:r>
              <a:rPr lang="en-US" sz="2700">
                <a:latin typeface="Arial"/>
                <a:cs typeface="Arial"/>
              </a:rPr>
              <a:t> dolor in </a:t>
            </a:r>
            <a:r>
              <a:rPr lang="en-US" sz="2700" err="1">
                <a:latin typeface="Arial"/>
                <a:cs typeface="Arial"/>
              </a:rPr>
              <a:t>hendrerit</a:t>
            </a:r>
            <a:r>
              <a:rPr lang="en-US" sz="2700">
                <a:latin typeface="Arial"/>
                <a:cs typeface="Arial"/>
              </a:rPr>
              <a:t> in </a:t>
            </a:r>
            <a:r>
              <a:rPr lang="en-US" sz="2700" err="1">
                <a:latin typeface="Arial"/>
                <a:cs typeface="Arial"/>
              </a:rPr>
              <a:t>vulputate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esse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molestie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illum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feugiat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facilisis</a:t>
            </a:r>
            <a:r>
              <a:rPr lang="en-US" sz="2700">
                <a:latin typeface="Arial"/>
                <a:cs typeface="Arial"/>
              </a:rPr>
              <a:t> at </a:t>
            </a:r>
            <a:r>
              <a:rPr lang="en-US" sz="2700" err="1">
                <a:latin typeface="Arial"/>
                <a:cs typeface="Arial"/>
              </a:rPr>
              <a:t>vero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eros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accumsan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iusto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odio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dignissim</a:t>
            </a:r>
            <a:r>
              <a:rPr lang="en-US" sz="2700">
                <a:latin typeface="Arial"/>
                <a:cs typeface="Arial"/>
              </a:rPr>
              <a:t> qui </a:t>
            </a:r>
            <a:r>
              <a:rPr lang="en-US" sz="2700" err="1">
                <a:latin typeface="Arial"/>
                <a:cs typeface="Arial"/>
              </a:rPr>
              <a:t>blandit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praesent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luptatum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zzril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delenit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augue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feugait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461861" y="20980389"/>
            <a:ext cx="1722560" cy="1033535"/>
            <a:chOff x="14538838" y="24472836"/>
            <a:chExt cx="2009653" cy="1205791"/>
          </a:xfrm>
        </p:grpSpPr>
        <p:sp>
          <p:nvSpPr>
            <p:cNvPr id="22" name="Rectangle 21"/>
            <p:cNvSpPr/>
            <p:nvPr/>
          </p:nvSpPr>
          <p:spPr>
            <a:xfrm>
              <a:off x="14538838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41509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144180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1866839" y="6280585"/>
            <a:ext cx="9601200" cy="7156245"/>
          </a:xfrm>
          <a:prstGeom prst="rect">
            <a:avLst/>
          </a:prstGeom>
        </p:spPr>
        <p:txBody>
          <a:bodyPr wrap="square" lIns="78373" tIns="39187" rIns="78373" bIns="39187">
            <a:spAutoFit/>
          </a:bodyPr>
          <a:lstStyle/>
          <a:p>
            <a:pPr indent="786454">
              <a:lnSpc>
                <a:spcPct val="120000"/>
              </a:lnSpc>
            </a:pP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autem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iriure</a:t>
            </a:r>
            <a:r>
              <a:rPr lang="en-US" sz="2700">
                <a:latin typeface="Arial"/>
                <a:cs typeface="Arial"/>
              </a:rPr>
              <a:t> dolor in </a:t>
            </a:r>
            <a:r>
              <a:rPr lang="en-US" sz="2700" err="1">
                <a:latin typeface="Arial"/>
                <a:cs typeface="Arial"/>
              </a:rPr>
              <a:t>hendrerit</a:t>
            </a:r>
            <a:r>
              <a:rPr lang="en-US" sz="2700">
                <a:latin typeface="Arial"/>
                <a:cs typeface="Arial"/>
              </a:rPr>
              <a:t> in </a:t>
            </a:r>
            <a:r>
              <a:rPr lang="en-US" sz="2700" err="1">
                <a:latin typeface="Arial"/>
                <a:cs typeface="Arial"/>
              </a:rPr>
              <a:t>vulputate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esse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molestie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illum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feugiat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facilisis</a:t>
            </a:r>
            <a:r>
              <a:rPr lang="en-US" sz="2700">
                <a:latin typeface="Arial"/>
                <a:cs typeface="Arial"/>
              </a:rPr>
              <a:t> at </a:t>
            </a:r>
            <a:r>
              <a:rPr lang="en-US" sz="2700" err="1">
                <a:latin typeface="Arial"/>
                <a:cs typeface="Arial"/>
              </a:rPr>
              <a:t>vero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eros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accumsan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iusto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odio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dignissim</a:t>
            </a:r>
            <a:r>
              <a:rPr lang="en-US" sz="2700">
                <a:latin typeface="Arial"/>
                <a:cs typeface="Arial"/>
              </a:rPr>
              <a:t> qui </a:t>
            </a:r>
            <a:r>
              <a:rPr lang="en-US" sz="2700" err="1">
                <a:latin typeface="Arial"/>
                <a:cs typeface="Arial"/>
              </a:rPr>
              <a:t>blandit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praesent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luptatum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zzril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delenit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augue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feugait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583421" y="6280585"/>
            <a:ext cx="9601200" cy="7156245"/>
          </a:xfrm>
          <a:prstGeom prst="rect">
            <a:avLst/>
          </a:prstGeom>
        </p:spPr>
        <p:txBody>
          <a:bodyPr wrap="square" lIns="78373" tIns="39187" rIns="78373" bIns="39187">
            <a:spAutoFit/>
          </a:bodyPr>
          <a:lstStyle/>
          <a:p>
            <a:pPr indent="786454">
              <a:lnSpc>
                <a:spcPct val="120000"/>
              </a:lnSpc>
            </a:pP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autem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iriure</a:t>
            </a:r>
            <a:r>
              <a:rPr lang="en-US" sz="2700">
                <a:latin typeface="Arial"/>
                <a:cs typeface="Arial"/>
              </a:rPr>
              <a:t> dolor in </a:t>
            </a:r>
            <a:r>
              <a:rPr lang="en-US" sz="2700" err="1">
                <a:latin typeface="Arial"/>
                <a:cs typeface="Arial"/>
              </a:rPr>
              <a:t>hendrerit</a:t>
            </a:r>
            <a:r>
              <a:rPr lang="en-US" sz="2700">
                <a:latin typeface="Arial"/>
                <a:cs typeface="Arial"/>
              </a:rPr>
              <a:t> in </a:t>
            </a:r>
            <a:r>
              <a:rPr lang="en-US" sz="2700" err="1">
                <a:latin typeface="Arial"/>
                <a:cs typeface="Arial"/>
              </a:rPr>
              <a:t>vulputate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esse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molestie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illum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feugiat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facilisis</a:t>
            </a:r>
            <a:r>
              <a:rPr lang="en-US" sz="2700">
                <a:latin typeface="Arial"/>
                <a:cs typeface="Arial"/>
              </a:rPr>
              <a:t> at </a:t>
            </a:r>
            <a:r>
              <a:rPr lang="en-US" sz="2700" err="1">
                <a:latin typeface="Arial"/>
                <a:cs typeface="Arial"/>
              </a:rPr>
              <a:t>vero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eros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accumsan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iusto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odio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dignissim</a:t>
            </a:r>
            <a:r>
              <a:rPr lang="en-US" sz="2700">
                <a:latin typeface="Arial"/>
                <a:cs typeface="Arial"/>
              </a:rPr>
              <a:t> qui </a:t>
            </a:r>
            <a:r>
              <a:rPr lang="en-US" sz="2700" err="1">
                <a:latin typeface="Arial"/>
                <a:cs typeface="Arial"/>
              </a:rPr>
              <a:t>blandit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praesent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luptatum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zzril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delenit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augue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feugait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300004" y="6280585"/>
            <a:ext cx="9601200" cy="7156245"/>
          </a:xfrm>
          <a:prstGeom prst="rect">
            <a:avLst/>
          </a:prstGeom>
        </p:spPr>
        <p:txBody>
          <a:bodyPr wrap="square" lIns="78373" tIns="39187" rIns="78373" bIns="39187">
            <a:spAutoFit/>
          </a:bodyPr>
          <a:lstStyle/>
          <a:p>
            <a:pPr indent="786454">
              <a:lnSpc>
                <a:spcPct val="120000"/>
              </a:lnSpc>
            </a:pP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autem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iriure</a:t>
            </a:r>
            <a:r>
              <a:rPr lang="en-US" sz="2700">
                <a:latin typeface="Arial"/>
                <a:cs typeface="Arial"/>
              </a:rPr>
              <a:t> dolor in </a:t>
            </a:r>
            <a:r>
              <a:rPr lang="en-US" sz="2700" err="1">
                <a:latin typeface="Arial"/>
                <a:cs typeface="Arial"/>
              </a:rPr>
              <a:t>hendrerit</a:t>
            </a:r>
            <a:r>
              <a:rPr lang="en-US" sz="2700">
                <a:latin typeface="Arial"/>
                <a:cs typeface="Arial"/>
              </a:rPr>
              <a:t> in </a:t>
            </a:r>
            <a:r>
              <a:rPr lang="en-US" sz="2700" err="1">
                <a:latin typeface="Arial"/>
                <a:cs typeface="Arial"/>
              </a:rPr>
              <a:t>vulputate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esse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molestie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illum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feugiat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facilisis</a:t>
            </a:r>
            <a:r>
              <a:rPr lang="en-US" sz="2700">
                <a:latin typeface="Arial"/>
                <a:cs typeface="Arial"/>
              </a:rPr>
              <a:t> at </a:t>
            </a:r>
            <a:r>
              <a:rPr lang="en-US" sz="2700" err="1">
                <a:latin typeface="Arial"/>
                <a:cs typeface="Arial"/>
              </a:rPr>
              <a:t>vero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eros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accumsan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iusto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odio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dignissim</a:t>
            </a:r>
            <a:r>
              <a:rPr lang="en-US" sz="2700">
                <a:latin typeface="Arial"/>
                <a:cs typeface="Arial"/>
              </a:rPr>
              <a:t> qui </a:t>
            </a:r>
            <a:r>
              <a:rPr lang="en-US" sz="2700" err="1">
                <a:latin typeface="Arial"/>
                <a:cs typeface="Arial"/>
              </a:rPr>
              <a:t>blandit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praesent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luptatum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zzril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delenit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augue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feugait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235543" y="23350567"/>
            <a:ext cx="19828899" cy="3610659"/>
          </a:xfrm>
          <a:prstGeom prst="rect">
            <a:avLst/>
          </a:prstGeom>
        </p:spPr>
        <p:txBody>
          <a:bodyPr wrap="square" lIns="78373" tIns="39187" rIns="78373" bIns="39187">
            <a:spAutoFit/>
          </a:bodyPr>
          <a:lstStyle/>
          <a:p>
            <a:pPr indent="786454">
              <a:lnSpc>
                <a:spcPct val="120000"/>
              </a:lnSpc>
            </a:pP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autem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iriure</a:t>
            </a:r>
            <a:r>
              <a:rPr lang="en-US" sz="2700">
                <a:latin typeface="Arial"/>
                <a:cs typeface="Arial"/>
              </a:rPr>
              <a:t> dolor in </a:t>
            </a:r>
            <a:r>
              <a:rPr lang="en-US" sz="2700" err="1">
                <a:latin typeface="Arial"/>
                <a:cs typeface="Arial"/>
              </a:rPr>
              <a:t>hendrerit</a:t>
            </a:r>
            <a:r>
              <a:rPr lang="en-US" sz="2700">
                <a:latin typeface="Arial"/>
                <a:cs typeface="Arial"/>
              </a:rPr>
              <a:t> in </a:t>
            </a:r>
            <a:r>
              <a:rPr lang="en-US" sz="2700" err="1">
                <a:latin typeface="Arial"/>
                <a:cs typeface="Arial"/>
              </a:rPr>
              <a:t>vulputate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velit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esse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molestie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vel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illum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feugiat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facilisis</a:t>
            </a:r>
            <a:r>
              <a:rPr lang="en-US" sz="2700">
                <a:latin typeface="Arial"/>
                <a:cs typeface="Arial"/>
              </a:rPr>
              <a:t> at </a:t>
            </a:r>
            <a:r>
              <a:rPr lang="en-US" sz="2700" err="1">
                <a:latin typeface="Arial"/>
                <a:cs typeface="Arial"/>
              </a:rPr>
              <a:t>vero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eros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accumsan</a:t>
            </a:r>
            <a:r>
              <a:rPr lang="en-US" sz="2700">
                <a:latin typeface="Arial"/>
                <a:cs typeface="Arial"/>
              </a:rPr>
              <a:t> et </a:t>
            </a:r>
            <a:r>
              <a:rPr lang="en-US" sz="2700" err="1">
                <a:latin typeface="Arial"/>
                <a:cs typeface="Arial"/>
              </a:rPr>
              <a:t>iusto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odio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dignissim</a:t>
            </a:r>
            <a:r>
              <a:rPr lang="en-US" sz="2700">
                <a:latin typeface="Arial"/>
                <a:cs typeface="Arial"/>
              </a:rPr>
              <a:t> qui </a:t>
            </a:r>
            <a:r>
              <a:rPr lang="en-US" sz="2700" err="1">
                <a:latin typeface="Arial"/>
                <a:cs typeface="Arial"/>
              </a:rPr>
              <a:t>blandit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praesent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luptatum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zzril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delenit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augue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te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feugait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nulla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facilisi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Lorem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ipsum</a:t>
            </a:r>
            <a:r>
              <a:rPr lang="en-US" sz="2700">
                <a:latin typeface="Arial"/>
                <a:cs typeface="Arial"/>
              </a:rPr>
              <a:t> dolor sit </a:t>
            </a:r>
            <a:r>
              <a:rPr lang="en-US" sz="2700" err="1">
                <a:latin typeface="Arial"/>
                <a:cs typeface="Arial"/>
              </a:rPr>
              <a:t>amet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consectetuer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adipiscing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elit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sed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diam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nonummy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nibh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euismod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tincidunt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laoreet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dolore</a:t>
            </a:r>
            <a:r>
              <a:rPr lang="en-US" sz="2700">
                <a:latin typeface="Arial"/>
                <a:cs typeface="Arial"/>
              </a:rPr>
              <a:t> magna </a:t>
            </a:r>
            <a:r>
              <a:rPr lang="en-US" sz="2700" err="1">
                <a:latin typeface="Arial"/>
                <a:cs typeface="Arial"/>
              </a:rPr>
              <a:t>aliquam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erat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volutpat</a:t>
            </a:r>
            <a:r>
              <a:rPr lang="en-US" sz="2700">
                <a:latin typeface="Arial"/>
                <a:cs typeface="Arial"/>
              </a:rPr>
              <a:t>. 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wisi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enim</a:t>
            </a:r>
            <a:r>
              <a:rPr lang="en-US" sz="2700">
                <a:latin typeface="Arial"/>
                <a:cs typeface="Arial"/>
              </a:rPr>
              <a:t> ad minim </a:t>
            </a:r>
            <a:r>
              <a:rPr lang="en-US" sz="2700" err="1">
                <a:latin typeface="Arial"/>
                <a:cs typeface="Arial"/>
              </a:rPr>
              <a:t>veniam</a:t>
            </a:r>
            <a:r>
              <a:rPr lang="en-US" sz="2700">
                <a:latin typeface="Arial"/>
                <a:cs typeface="Arial"/>
              </a:rPr>
              <a:t>, </a:t>
            </a:r>
            <a:r>
              <a:rPr lang="en-US" sz="2700" err="1">
                <a:latin typeface="Arial"/>
                <a:cs typeface="Arial"/>
              </a:rPr>
              <a:t>quis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nostrud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exerci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tation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ullamcorper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suscipit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lobortis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nisl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ut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aliquip</a:t>
            </a:r>
            <a:r>
              <a:rPr lang="en-US" sz="2700">
                <a:latin typeface="Arial"/>
                <a:cs typeface="Arial"/>
              </a:rPr>
              <a:t> ex </a:t>
            </a:r>
            <a:r>
              <a:rPr lang="en-US" sz="2700" err="1">
                <a:latin typeface="Arial"/>
                <a:cs typeface="Arial"/>
              </a:rPr>
              <a:t>ea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commodo</a:t>
            </a:r>
            <a:r>
              <a:rPr lang="en-US" sz="2700">
                <a:latin typeface="Arial"/>
                <a:cs typeface="Arial"/>
              </a:rPr>
              <a:t> </a:t>
            </a:r>
            <a:r>
              <a:rPr lang="en-US" sz="2700" err="1">
                <a:latin typeface="Arial"/>
                <a:cs typeface="Arial"/>
              </a:rPr>
              <a:t>consequat</a:t>
            </a:r>
            <a:r>
              <a:rPr lang="en-US" sz="2700">
                <a:latin typeface="Arial"/>
                <a:cs typeface="Arial"/>
              </a:rPr>
              <a:t>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299422" y="22231726"/>
            <a:ext cx="9405258" cy="838982"/>
            <a:chOff x="1828799" y="27026264"/>
            <a:chExt cx="10972801" cy="97881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8800" y="27026264"/>
              <a:ext cx="10972800" cy="903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3800">
                <a:solidFill>
                  <a:srgbClr val="5E0009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81342" y="23165369"/>
            <a:ext cx="9405258" cy="838982"/>
            <a:chOff x="1828799" y="27026264"/>
            <a:chExt cx="10972801" cy="97881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828800" y="27026264"/>
              <a:ext cx="10972800" cy="903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3800">
                <a:solidFill>
                  <a:srgbClr val="5E0009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420819" y="15698184"/>
            <a:ext cx="9405258" cy="1314206"/>
            <a:chOff x="1828799" y="27026264"/>
            <a:chExt cx="10972801" cy="15332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28800" y="27026264"/>
              <a:ext cx="10972800" cy="1533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80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3800">
                <a:solidFill>
                  <a:srgbClr val="5E0009"/>
                </a:solidFill>
                <a:latin typeface="Georgia"/>
                <a:cs typeface="Georgia"/>
              </a:endParaRPr>
            </a:p>
            <a:p>
              <a:pPr>
                <a:lnSpc>
                  <a:spcPct val="130000"/>
                </a:lnSpc>
              </a:pPr>
              <a:r>
                <a:rPr lang="en-US" sz="2400" b="1" err="1">
                  <a:latin typeface="Arial"/>
                  <a:cs typeface="Arial"/>
                </a:rPr>
                <a:t>Subheader</a:t>
              </a:r>
              <a:r>
                <a:rPr lang="en-US" sz="2400" b="1">
                  <a:latin typeface="Arial"/>
                  <a:cs typeface="Arial"/>
                </a:rPr>
                <a:t> with optional text</a:t>
              </a:r>
              <a:endParaRPr lang="en-US" sz="2400">
                <a:solidFill>
                  <a:srgbClr val="5E000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8" name="Shape 129"/>
          <p:cNvSpPr/>
          <p:nvPr/>
        </p:nvSpPr>
        <p:spPr>
          <a:xfrm>
            <a:off x="18532341" y="29832921"/>
            <a:ext cx="8132803" cy="2746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9326" tIns="49326" rIns="49326" bIns="49326">
            <a:spAutoFit/>
          </a:bodyPr>
          <a:lstStyle/>
          <a:p>
            <a:pPr algn="ctr" defTabSz="2909798">
              <a:defRPr sz="3200" b="1">
                <a:solidFill>
                  <a:srgbClr val="780000"/>
                </a:solidFill>
              </a:defRPr>
            </a:pPr>
            <a:r>
              <a:rPr sz="2800" dirty="0"/>
              <a:t>Contact</a:t>
            </a:r>
            <a:r>
              <a:rPr sz="2400" dirty="0"/>
              <a:t> Information:</a:t>
            </a:r>
          </a:p>
          <a:p>
            <a:pPr algn="ctr" defTabSz="2909798">
              <a:defRPr sz="3200"/>
            </a:pPr>
            <a:r>
              <a:rPr lang="en-US" sz="2400" dirty="0"/>
              <a:t>Name, Name PhD</a:t>
            </a:r>
            <a:endParaRPr sz="2400" dirty="0"/>
          </a:p>
          <a:p>
            <a:pPr algn="ctr" defTabSz="2909798">
              <a:defRPr sz="3200"/>
            </a:pPr>
            <a:r>
              <a:rPr sz="2400" dirty="0"/>
              <a:t>Missouri State University,</a:t>
            </a:r>
          </a:p>
          <a:p>
            <a:pPr algn="ctr" defTabSz="2909798">
              <a:defRPr sz="3200"/>
            </a:pPr>
            <a:r>
              <a:rPr sz="2400" dirty="0"/>
              <a:t>Department of </a:t>
            </a:r>
            <a:r>
              <a:rPr lang="en-US" sz="2400" dirty="0"/>
              <a:t>Creative Anachronism</a:t>
            </a:r>
            <a:endParaRPr sz="2400" dirty="0"/>
          </a:p>
          <a:p>
            <a:pPr algn="ctr" defTabSz="2909798">
              <a:defRPr sz="3200"/>
            </a:pPr>
            <a:r>
              <a:rPr sz="2400" dirty="0"/>
              <a:t>901 S. National Ave, Springfield, MO 65897  </a:t>
            </a:r>
          </a:p>
          <a:p>
            <a:pPr algn="ctr" defTabSz="2909798">
              <a:defRPr sz="3200" u="sng"/>
            </a:pPr>
            <a:r>
              <a:rPr lang="en-US" sz="2400" dirty="0"/>
              <a:t>Email @ </a:t>
            </a:r>
            <a:r>
              <a:rPr lang="en-US" sz="2400" dirty="0" err="1"/>
              <a:t>MissouriState.edu</a:t>
            </a:r>
            <a:endParaRPr sz="2400" dirty="0"/>
          </a:p>
          <a:p>
            <a:pPr algn="ctr" defTabSz="2909798">
              <a:defRPr sz="3200"/>
            </a:pPr>
            <a:r>
              <a:rPr sz="2400" dirty="0"/>
              <a:t>(417) 836-</a:t>
            </a:r>
            <a:r>
              <a:rPr lang="en-US" sz="2400" dirty="0"/>
              <a:t>####</a:t>
            </a:r>
            <a:endParaRPr sz="2400" u="sng" dirty="0"/>
          </a:p>
        </p:txBody>
      </p:sp>
      <p:sp>
        <p:nvSpPr>
          <p:cNvPr id="39" name="Rectangle 38"/>
          <p:cNvSpPr/>
          <p:nvPr/>
        </p:nvSpPr>
        <p:spPr>
          <a:xfrm>
            <a:off x="33310286" y="25829073"/>
            <a:ext cx="9405258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>
              <a:lnSpc>
                <a:spcPct val="80000"/>
              </a:lnSpc>
            </a:pPr>
            <a:r>
              <a:rPr lang="en-US" sz="2400">
                <a:latin typeface="Arial"/>
                <a:cs typeface="Arial"/>
              </a:rPr>
              <a:t>Daniel, T., &amp; Tivener, K. (2016). Effects of Sharing Clickers in an Active Learning Environment. </a:t>
            </a:r>
            <a:r>
              <a:rPr lang="en-US" sz="2400" i="1">
                <a:latin typeface="Arial"/>
                <a:cs typeface="Arial"/>
              </a:rPr>
              <a:t>Educational Technology &amp; Society, 19</a:t>
            </a:r>
            <a:r>
              <a:rPr lang="en-US" sz="2400">
                <a:latin typeface="Arial"/>
                <a:cs typeface="Arial"/>
              </a:rPr>
              <a:t> (3), 260–268. </a:t>
            </a:r>
          </a:p>
        </p:txBody>
      </p:sp>
      <p:pic>
        <p:nvPicPr>
          <p:cNvPr id="56" name="Picture 55" descr="Text&#10;&#10;Description automatically generated">
            <a:extLst>
              <a:ext uri="{FF2B5EF4-FFF2-40B4-BE49-F238E27FC236}">
                <a16:creationId xmlns:a16="http://schemas.microsoft.com/office/drawing/2014/main" id="{514E1A5B-8F20-4086-A34F-2DD743F6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423" y="1147678"/>
            <a:ext cx="9924654" cy="14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 sz="35400" b="1">
              <a:solidFill>
                <a:srgbClr val="800000"/>
              </a:solidFill>
            </a:endParaRPr>
          </a:p>
        </p:txBody>
      </p:sp>
      <p:pic>
        <p:nvPicPr>
          <p:cNvPr id="3" name="Picture 2" descr="01_Department_of_Biomedical_Sciences_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02" y="14213408"/>
            <a:ext cx="7837714" cy="1841863"/>
          </a:xfrm>
          <a:prstGeom prst="rect">
            <a:avLst/>
          </a:prstGeom>
        </p:spPr>
      </p:pic>
      <p:pic>
        <p:nvPicPr>
          <p:cNvPr id="4" name="Picture 3" descr="02_Department_of_Communication_Sciences_and_Disorders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02" y="16269495"/>
            <a:ext cx="7837714" cy="1666209"/>
          </a:xfrm>
          <a:prstGeom prst="rect">
            <a:avLst/>
          </a:prstGeom>
        </p:spPr>
      </p:pic>
      <p:pic>
        <p:nvPicPr>
          <p:cNvPr id="5" name="Picture 4" descr="03_Department_of_Kinesiology_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02" y="18149929"/>
            <a:ext cx="7837714" cy="2107263"/>
          </a:xfrm>
          <a:prstGeom prst="rect">
            <a:avLst/>
          </a:prstGeom>
        </p:spPr>
      </p:pic>
      <p:pic>
        <p:nvPicPr>
          <p:cNvPr id="6" name="Picture 5" descr="05_Department_of_Physical_Therapy_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6" y="11922227"/>
            <a:ext cx="7837714" cy="1966779"/>
          </a:xfrm>
          <a:prstGeom prst="rect">
            <a:avLst/>
          </a:prstGeom>
        </p:spPr>
      </p:pic>
      <p:pic>
        <p:nvPicPr>
          <p:cNvPr id="7" name="Picture 6" descr="05a_Master of Occupational Therapy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6" y="14034393"/>
            <a:ext cx="7837714" cy="2230483"/>
          </a:xfrm>
          <a:prstGeom prst="rect">
            <a:avLst/>
          </a:prstGeom>
        </p:spPr>
      </p:pic>
      <p:pic>
        <p:nvPicPr>
          <p:cNvPr id="8" name="Picture 7" descr="06_Department_of_Physician_Assistant_Studies_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6" y="16410264"/>
            <a:ext cx="7837714" cy="1972491"/>
          </a:xfrm>
          <a:prstGeom prst="rect">
            <a:avLst/>
          </a:prstGeom>
        </p:spPr>
      </p:pic>
      <p:pic>
        <p:nvPicPr>
          <p:cNvPr id="9" name="Picture 8" descr="07_Department_of_Psychology_Horizont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6" y="25456546"/>
            <a:ext cx="7837714" cy="2162804"/>
          </a:xfrm>
          <a:prstGeom prst="rect">
            <a:avLst/>
          </a:prstGeom>
        </p:spPr>
      </p:pic>
      <p:pic>
        <p:nvPicPr>
          <p:cNvPr id="10" name="Picture 9" descr="07a_Psychology_Club_Horizont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6" y="20923608"/>
            <a:ext cx="7837714" cy="1841863"/>
          </a:xfrm>
          <a:prstGeom prst="rect">
            <a:avLst/>
          </a:prstGeom>
        </p:spPr>
      </p:pic>
      <p:pic>
        <p:nvPicPr>
          <p:cNvPr id="11" name="Picture 10" descr="08_Department_of_Sports_Medicine_and_Athletic_Training_Horizonta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02" y="20471417"/>
            <a:ext cx="7837714" cy="1845129"/>
          </a:xfrm>
          <a:prstGeom prst="rect">
            <a:avLst/>
          </a:prstGeom>
        </p:spPr>
      </p:pic>
      <p:pic>
        <p:nvPicPr>
          <p:cNvPr id="12" name="Picture 11" descr="08a_Master_of_Occupational_Therapy_Horizonta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02" y="25021199"/>
            <a:ext cx="7837714" cy="2246811"/>
          </a:xfrm>
          <a:prstGeom prst="rect">
            <a:avLst/>
          </a:prstGeom>
        </p:spPr>
      </p:pic>
      <p:pic>
        <p:nvPicPr>
          <p:cNvPr id="13" name="Picture 12" descr="09_Master_of_Public_Health_Horizonta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6" y="18528143"/>
            <a:ext cx="7837714" cy="2250077"/>
          </a:xfrm>
          <a:prstGeom prst="rect">
            <a:avLst/>
          </a:prstGeom>
        </p:spPr>
      </p:pic>
      <p:pic>
        <p:nvPicPr>
          <p:cNvPr id="14" name="Picture 13" descr="10_School_of_Social_Work_Horizonta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02" y="22530771"/>
            <a:ext cx="7837714" cy="2276203"/>
          </a:xfrm>
          <a:prstGeom prst="rect">
            <a:avLst/>
          </a:prstGeom>
        </p:spPr>
      </p:pic>
      <p:pic>
        <p:nvPicPr>
          <p:cNvPr id="15" name="Picture 14" descr="11_Learning Diagnostic Clinic_Horizonta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6" y="22910859"/>
            <a:ext cx="7837714" cy="2400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3105" y="7002386"/>
            <a:ext cx="38553411" cy="3719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78373" tIns="39187" rIns="78373" bIns="39187" rtlCol="0">
            <a:spAutoFit/>
          </a:bodyPr>
          <a:lstStyle/>
          <a:p>
            <a:r>
              <a:rPr lang="en-US" sz="11800" b="1">
                <a:latin typeface="Arial"/>
                <a:cs typeface="Arial"/>
              </a:rPr>
              <a:t>Important:</a:t>
            </a:r>
          </a:p>
          <a:p>
            <a:r>
              <a:rPr lang="en-US" sz="11800">
                <a:solidFill>
                  <a:srgbClr val="FF0000"/>
                </a:solidFill>
                <a:latin typeface="Arial"/>
                <a:cs typeface="Arial"/>
              </a:rPr>
              <a:t>Delete this page </a:t>
            </a:r>
            <a:r>
              <a:rPr lang="en-US" sz="11800">
                <a:latin typeface="Arial"/>
                <a:cs typeface="Arial"/>
              </a:rPr>
              <a:t>before sending your poster to the printer</a:t>
            </a:r>
          </a:p>
        </p:txBody>
      </p:sp>
      <p:pic>
        <p:nvPicPr>
          <p:cNvPr id="18" name="Picture 17" descr="MYMS_Straight_MaroonBrickCity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850" y="19901819"/>
            <a:ext cx="15240000" cy="1578429"/>
          </a:xfrm>
          <a:prstGeom prst="rect">
            <a:avLst/>
          </a:prstGeom>
        </p:spPr>
      </p:pic>
      <p:pic>
        <p:nvPicPr>
          <p:cNvPr id="19" name="Picture 18" descr="RGBWordmarkStkUniv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044" y="14677282"/>
            <a:ext cx="3126153" cy="1567543"/>
          </a:xfrm>
          <a:prstGeom prst="rect">
            <a:avLst/>
          </a:prstGeom>
        </p:spPr>
      </p:pic>
      <p:pic>
        <p:nvPicPr>
          <p:cNvPr id="20" name="Picture 19" descr="RGBWordmarkStrUniv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425" y="14677282"/>
            <a:ext cx="7620000" cy="14804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3930" y="870809"/>
            <a:ext cx="42230351" cy="5526788"/>
          </a:xfrm>
          <a:prstGeom prst="rect">
            <a:avLst/>
          </a:prstGeom>
          <a:noFill/>
        </p:spPr>
        <p:txBody>
          <a:bodyPr wrap="none" lIns="78373" tIns="39187" rIns="78373" bIns="39187" rtlCol="0">
            <a:spAutoFit/>
          </a:bodyPr>
          <a:lstStyle/>
          <a:p>
            <a:pPr algn="ctr"/>
            <a:r>
              <a:rPr lang="en-US" sz="35400" b="1">
                <a:solidFill>
                  <a:srgbClr val="800000"/>
                </a:solidFill>
              </a:rPr>
              <a:t>Logos and </a:t>
            </a:r>
            <a:r>
              <a:rPr lang="en-US" sz="35400" b="1" err="1">
                <a:solidFill>
                  <a:srgbClr val="800000"/>
                </a:solidFill>
              </a:rPr>
              <a:t>Wordmarks</a:t>
            </a:r>
            <a:endParaRPr lang="en-US" sz="35400" b="1">
              <a:solidFill>
                <a:srgbClr val="800000"/>
              </a:solidFill>
            </a:endParaRPr>
          </a:p>
        </p:txBody>
      </p:sp>
      <p:pic>
        <p:nvPicPr>
          <p:cNvPr id="22" name="Picture 21" descr="MSU Stacked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105" y="24198943"/>
            <a:ext cx="8309347" cy="4201886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4649CC3D-2AFC-4962-896A-4751F976FD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98802" y="12756397"/>
            <a:ext cx="7837714" cy="1146720"/>
          </a:xfrm>
          <a:prstGeom prst="rect">
            <a:avLst/>
          </a:prstGeom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19EED0-C2F3-47B3-B704-09A2CCED850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9251" y="25763489"/>
            <a:ext cx="7021092" cy="30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5888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Template 36x48 M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diumPosterTemplate" id="{00792D62-CA86-41F0-AE4F-420E73C8B200}" vid="{EAB97604-67C5-4CC4-8FA8-09D2169C21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48x36 (1)</Template>
  <TotalTime>0</TotalTime>
  <Words>818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Poster Template 36x48 Med</vt:lpstr>
      <vt:lpstr>PowerPoint Presentation</vt:lpstr>
      <vt:lpstr>PowerPoint Presentation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Phipps, Weston D</dc:creator>
  <cp:keywords/>
  <dc:description>42 x 58 template</dc:description>
  <cp:lastModifiedBy>Willis, Jessica K</cp:lastModifiedBy>
  <cp:revision>3</cp:revision>
  <dcterms:created xsi:type="dcterms:W3CDTF">2021-11-12T15:02:28Z</dcterms:created>
  <dcterms:modified xsi:type="dcterms:W3CDTF">2021-11-12T15:25:39Z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</Properties>
</file>