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3" r:id="rId2"/>
    <p:sldMasterId id="2147483675" r:id="rId3"/>
  </p:sldMasterIdLst>
  <p:notesMasterIdLst>
    <p:notesMasterId r:id="rId89"/>
  </p:notesMasterIdLst>
  <p:handoutMasterIdLst>
    <p:handoutMasterId r:id="rId90"/>
  </p:handoutMasterIdLst>
  <p:sldIdLst>
    <p:sldId id="257" r:id="rId4"/>
    <p:sldId id="534" r:id="rId5"/>
    <p:sldId id="472" r:id="rId6"/>
    <p:sldId id="265" r:id="rId7"/>
    <p:sldId id="259" r:id="rId8"/>
    <p:sldId id="334" r:id="rId9"/>
    <p:sldId id="293" r:id="rId10"/>
    <p:sldId id="543" r:id="rId11"/>
    <p:sldId id="269" r:id="rId12"/>
    <p:sldId id="470" r:id="rId13"/>
    <p:sldId id="539" r:id="rId14"/>
    <p:sldId id="540" r:id="rId15"/>
    <p:sldId id="541" r:id="rId16"/>
    <p:sldId id="531" r:id="rId17"/>
    <p:sldId id="524" r:id="rId18"/>
    <p:sldId id="268" r:id="rId19"/>
    <p:sldId id="523" r:id="rId20"/>
    <p:sldId id="381" r:id="rId21"/>
    <p:sldId id="536" r:id="rId22"/>
    <p:sldId id="537" r:id="rId23"/>
    <p:sldId id="398" r:id="rId24"/>
    <p:sldId id="465" r:id="rId25"/>
    <p:sldId id="446" r:id="rId26"/>
    <p:sldId id="475" r:id="rId27"/>
    <p:sldId id="477" r:id="rId28"/>
    <p:sldId id="270" r:id="rId29"/>
    <p:sldId id="271" r:id="rId30"/>
    <p:sldId id="384" r:id="rId31"/>
    <p:sldId id="527" r:id="rId32"/>
    <p:sldId id="549" r:id="rId33"/>
    <p:sldId id="478" r:id="rId34"/>
    <p:sldId id="266" r:id="rId35"/>
    <p:sldId id="272" r:id="rId36"/>
    <p:sldId id="471" r:id="rId37"/>
    <p:sldId id="424" r:id="rId38"/>
    <p:sldId id="395" r:id="rId39"/>
    <p:sldId id="490" r:id="rId40"/>
    <p:sldId id="491" r:id="rId41"/>
    <p:sldId id="545" r:id="rId42"/>
    <p:sldId id="497" r:id="rId43"/>
    <p:sldId id="517" r:id="rId44"/>
    <p:sldId id="498" r:id="rId45"/>
    <p:sldId id="499" r:id="rId46"/>
    <p:sldId id="501" r:id="rId47"/>
    <p:sldId id="502" r:id="rId48"/>
    <p:sldId id="503" r:id="rId49"/>
    <p:sldId id="548" r:id="rId50"/>
    <p:sldId id="518" r:id="rId51"/>
    <p:sldId id="504" r:id="rId52"/>
    <p:sldId id="505" r:id="rId53"/>
    <p:sldId id="506" r:id="rId54"/>
    <p:sldId id="508" r:id="rId55"/>
    <p:sldId id="519" r:id="rId56"/>
    <p:sldId id="520" r:id="rId57"/>
    <p:sldId id="509" r:id="rId58"/>
    <p:sldId id="510" r:id="rId59"/>
    <p:sldId id="521" r:id="rId60"/>
    <p:sldId id="522" r:id="rId61"/>
    <p:sldId id="544" r:id="rId62"/>
    <p:sldId id="511" r:id="rId63"/>
    <p:sldId id="512" r:id="rId64"/>
    <p:sldId id="513" r:id="rId65"/>
    <p:sldId id="514" r:id="rId66"/>
    <p:sldId id="515" r:id="rId67"/>
    <p:sldId id="516" r:id="rId68"/>
    <p:sldId id="542" r:id="rId69"/>
    <p:sldId id="325" r:id="rId70"/>
    <p:sldId id="274" r:id="rId71"/>
    <p:sldId id="473" r:id="rId72"/>
    <p:sldId id="479" r:id="rId73"/>
    <p:sldId id="480" r:id="rId74"/>
    <p:sldId id="447" r:id="rId75"/>
    <p:sldId id="481" r:id="rId76"/>
    <p:sldId id="483" r:id="rId77"/>
    <p:sldId id="484" r:id="rId78"/>
    <p:sldId id="489" r:id="rId79"/>
    <p:sldId id="535" r:id="rId80"/>
    <p:sldId id="533" r:id="rId81"/>
    <p:sldId id="528" r:id="rId82"/>
    <p:sldId id="529" r:id="rId83"/>
    <p:sldId id="474" r:id="rId84"/>
    <p:sldId id="538" r:id="rId85"/>
    <p:sldId id="525" r:id="rId86"/>
    <p:sldId id="445" r:id="rId87"/>
    <p:sldId id="328" r:id="rId8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4A0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3A26A3-8B88-437E-ACAE-B4BB88EF7342}" v="78" dt="2021-06-07T22:01:48.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7" autoAdjust="0"/>
    <p:restoredTop sz="86439" autoAdjust="0"/>
  </p:normalViewPr>
  <p:slideViewPr>
    <p:cSldViewPr>
      <p:cViewPr varScale="1">
        <p:scale>
          <a:sx n="80" d="100"/>
          <a:sy n="80" d="100"/>
        </p:scale>
        <p:origin x="102" y="900"/>
      </p:cViewPr>
      <p:guideLst>
        <p:guide orient="horz" pos="2160"/>
        <p:guide pos="2880"/>
      </p:guideLst>
    </p:cSldViewPr>
  </p:slideViewPr>
  <p:outlineViewPr>
    <p:cViewPr>
      <p:scale>
        <a:sx n="33" d="100"/>
        <a:sy n="33" d="100"/>
      </p:scale>
      <p:origin x="0" y="-45252"/>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5" d="100"/>
          <a:sy n="85" d="100"/>
        </p:scale>
        <p:origin x="316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notesMaster" Target="notesMasters/notes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handoutMaster" Target="handoutMasters/handoutMaster1.xml"/><Relationship Id="rId95" Type="http://schemas.microsoft.com/office/2016/11/relationships/changesInfo" Target="changesInfos/changesInfo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by, Charles M" userId="2455a1b5-23da-44f7-ae12-829352b6ca27" providerId="ADAL" clId="{EE3A26A3-8B88-437E-ACAE-B4BB88EF7342}"/>
    <pc:docChg chg="undo custSel modSld">
      <pc:chgData name="Busby, Charles M" userId="2455a1b5-23da-44f7-ae12-829352b6ca27" providerId="ADAL" clId="{EE3A26A3-8B88-437E-ACAE-B4BB88EF7342}" dt="2021-06-07T22:01:48.074" v="710" actId="20577"/>
      <pc:docMkLst>
        <pc:docMk/>
      </pc:docMkLst>
      <pc:sldChg chg="modSp mod">
        <pc:chgData name="Busby, Charles M" userId="2455a1b5-23da-44f7-ae12-829352b6ca27" providerId="ADAL" clId="{EE3A26A3-8B88-437E-ACAE-B4BB88EF7342}" dt="2021-06-07T21:29:15.794" v="35" actId="962"/>
        <pc:sldMkLst>
          <pc:docMk/>
          <pc:sldMk cId="1432788512" sldId="259"/>
        </pc:sldMkLst>
        <pc:spChg chg="mod">
          <ac:chgData name="Busby, Charles M" userId="2455a1b5-23da-44f7-ae12-829352b6ca27" providerId="ADAL" clId="{EE3A26A3-8B88-437E-ACAE-B4BB88EF7342}" dt="2021-06-07T21:29:08.215" v="31" actId="1076"/>
          <ac:spMkLst>
            <pc:docMk/>
            <pc:sldMk cId="1432788512" sldId="259"/>
            <ac:spMk id="5" creationId="{00000000-0000-0000-0000-000000000000}"/>
          </ac:spMkLst>
        </pc:spChg>
        <pc:picChg chg="mod">
          <ac:chgData name="Busby, Charles M" userId="2455a1b5-23da-44f7-ae12-829352b6ca27" providerId="ADAL" clId="{EE3A26A3-8B88-437E-ACAE-B4BB88EF7342}" dt="2021-06-07T21:29:15.794" v="35" actId="962"/>
          <ac:picMkLst>
            <pc:docMk/>
            <pc:sldMk cId="1432788512" sldId="259"/>
            <ac:picMk id="4" creationId="{F804D5AA-0EBE-4A66-87EF-0B1464AD4C33}"/>
          </ac:picMkLst>
        </pc:picChg>
      </pc:sldChg>
      <pc:sldChg chg="modSp mod">
        <pc:chgData name="Busby, Charles M" userId="2455a1b5-23da-44f7-ae12-829352b6ca27" providerId="ADAL" clId="{EE3A26A3-8B88-437E-ACAE-B4BB88EF7342}" dt="2021-06-07T21:28:59.211" v="29" actId="962"/>
        <pc:sldMkLst>
          <pc:docMk/>
          <pc:sldMk cId="1156912239" sldId="265"/>
        </pc:sldMkLst>
        <pc:picChg chg="mod">
          <ac:chgData name="Busby, Charles M" userId="2455a1b5-23da-44f7-ae12-829352b6ca27" providerId="ADAL" clId="{EE3A26A3-8B88-437E-ACAE-B4BB88EF7342}" dt="2021-06-07T21:28:59.211" v="29" actId="962"/>
          <ac:picMkLst>
            <pc:docMk/>
            <pc:sldMk cId="1156912239" sldId="265"/>
            <ac:picMk id="3" creationId="{64403F29-A4BC-480B-A987-83B090C3A42E}"/>
          </ac:picMkLst>
        </pc:picChg>
      </pc:sldChg>
      <pc:sldChg chg="modSp mod">
        <pc:chgData name="Busby, Charles M" userId="2455a1b5-23da-44f7-ae12-829352b6ca27" providerId="ADAL" clId="{EE3A26A3-8B88-437E-ACAE-B4BB88EF7342}" dt="2021-06-07T21:37:18.405" v="221" actId="962"/>
        <pc:sldMkLst>
          <pc:docMk/>
          <pc:sldMk cId="4090361290" sldId="266"/>
        </pc:sldMkLst>
        <pc:picChg chg="mod">
          <ac:chgData name="Busby, Charles M" userId="2455a1b5-23da-44f7-ae12-829352b6ca27" providerId="ADAL" clId="{EE3A26A3-8B88-437E-ACAE-B4BB88EF7342}" dt="2021-06-07T21:37:18.405" v="221" actId="962"/>
          <ac:picMkLst>
            <pc:docMk/>
            <pc:sldMk cId="4090361290" sldId="266"/>
            <ac:picMk id="8" creationId="{D3FC07DB-C113-4175-B73D-90374A845898}"/>
          </ac:picMkLst>
        </pc:picChg>
      </pc:sldChg>
      <pc:sldChg chg="modSp mod">
        <pc:chgData name="Busby, Charles M" userId="2455a1b5-23da-44f7-ae12-829352b6ca27" providerId="ADAL" clId="{EE3A26A3-8B88-437E-ACAE-B4BB88EF7342}" dt="2021-06-07T21:33:17.870" v="135" actId="962"/>
        <pc:sldMkLst>
          <pc:docMk/>
          <pc:sldMk cId="4016036992" sldId="268"/>
        </pc:sldMkLst>
        <pc:picChg chg="mod">
          <ac:chgData name="Busby, Charles M" userId="2455a1b5-23da-44f7-ae12-829352b6ca27" providerId="ADAL" clId="{EE3A26A3-8B88-437E-ACAE-B4BB88EF7342}" dt="2021-06-07T21:33:03.810" v="131" actId="962"/>
          <ac:picMkLst>
            <pc:docMk/>
            <pc:sldMk cId="4016036992" sldId="268"/>
            <ac:picMk id="4" creationId="{2EA015A7-5304-42B3-AEB6-2BDF00D6A08A}"/>
          </ac:picMkLst>
        </pc:picChg>
        <pc:picChg chg="mod">
          <ac:chgData name="Busby, Charles M" userId="2455a1b5-23da-44f7-ae12-829352b6ca27" providerId="ADAL" clId="{EE3A26A3-8B88-437E-ACAE-B4BB88EF7342}" dt="2021-06-07T21:33:17.870" v="135" actId="962"/>
          <ac:picMkLst>
            <pc:docMk/>
            <pc:sldMk cId="4016036992" sldId="268"/>
            <ac:picMk id="5" creationId="{713BDA42-2D28-432A-98C4-0CAE3F16AEAD}"/>
          </ac:picMkLst>
        </pc:picChg>
      </pc:sldChg>
      <pc:sldChg chg="addSp delSp modSp mod">
        <pc:chgData name="Busby, Charles M" userId="2455a1b5-23da-44f7-ae12-829352b6ca27" providerId="ADAL" clId="{EE3A26A3-8B88-437E-ACAE-B4BB88EF7342}" dt="2021-06-07T21:30:54.671" v="97" actId="962"/>
        <pc:sldMkLst>
          <pc:docMk/>
          <pc:sldMk cId="1678128957" sldId="269"/>
        </pc:sldMkLst>
        <pc:spChg chg="add del">
          <ac:chgData name="Busby, Charles M" userId="2455a1b5-23da-44f7-ae12-829352b6ca27" providerId="ADAL" clId="{EE3A26A3-8B88-437E-ACAE-B4BB88EF7342}" dt="2021-06-07T21:30:41.673" v="93" actId="22"/>
          <ac:spMkLst>
            <pc:docMk/>
            <pc:sldMk cId="1678128957" sldId="269"/>
            <ac:spMk id="7" creationId="{DB29C423-83CD-4AD1-AF43-F78B24054BAD}"/>
          </ac:spMkLst>
        </pc:spChg>
        <pc:picChg chg="mod">
          <ac:chgData name="Busby, Charles M" userId="2455a1b5-23da-44f7-ae12-829352b6ca27" providerId="ADAL" clId="{EE3A26A3-8B88-437E-ACAE-B4BB88EF7342}" dt="2021-06-07T21:30:54.671" v="97" actId="962"/>
          <ac:picMkLst>
            <pc:docMk/>
            <pc:sldMk cId="1678128957" sldId="269"/>
            <ac:picMk id="5" creationId="{08F44260-BF12-4BFC-9ED7-20952DB288CC}"/>
          </ac:picMkLst>
        </pc:picChg>
      </pc:sldChg>
      <pc:sldChg chg="modSp mod">
        <pc:chgData name="Busby, Charles M" userId="2455a1b5-23da-44f7-ae12-829352b6ca27" providerId="ADAL" clId="{EE3A26A3-8B88-437E-ACAE-B4BB88EF7342}" dt="2021-06-07T21:36:07.251" v="199" actId="962"/>
        <pc:sldMkLst>
          <pc:docMk/>
          <pc:sldMk cId="4082819183" sldId="270"/>
        </pc:sldMkLst>
        <pc:picChg chg="mod">
          <ac:chgData name="Busby, Charles M" userId="2455a1b5-23da-44f7-ae12-829352b6ca27" providerId="ADAL" clId="{EE3A26A3-8B88-437E-ACAE-B4BB88EF7342}" dt="2021-06-07T21:36:07.251" v="199" actId="962"/>
          <ac:picMkLst>
            <pc:docMk/>
            <pc:sldMk cId="4082819183" sldId="270"/>
            <ac:picMk id="4" creationId="{CAE661E5-8018-44B8-9A81-C115A59DCFE9}"/>
          </ac:picMkLst>
        </pc:picChg>
      </pc:sldChg>
      <pc:sldChg chg="modSp mod">
        <pc:chgData name="Busby, Charles M" userId="2455a1b5-23da-44f7-ae12-829352b6ca27" providerId="ADAL" clId="{EE3A26A3-8B88-437E-ACAE-B4BB88EF7342}" dt="2021-06-07T21:36:23.641" v="203" actId="962"/>
        <pc:sldMkLst>
          <pc:docMk/>
          <pc:sldMk cId="1362277763" sldId="271"/>
        </pc:sldMkLst>
        <pc:picChg chg="mod">
          <ac:chgData name="Busby, Charles M" userId="2455a1b5-23da-44f7-ae12-829352b6ca27" providerId="ADAL" clId="{EE3A26A3-8B88-437E-ACAE-B4BB88EF7342}" dt="2021-06-07T21:36:23.641" v="203" actId="962"/>
          <ac:picMkLst>
            <pc:docMk/>
            <pc:sldMk cId="1362277763" sldId="271"/>
            <ac:picMk id="5" creationId="{899B30F3-B15A-457B-A9FD-438B780CE916}"/>
          </ac:picMkLst>
        </pc:picChg>
      </pc:sldChg>
      <pc:sldChg chg="modSp mod">
        <pc:chgData name="Busby, Charles M" userId="2455a1b5-23da-44f7-ae12-829352b6ca27" providerId="ADAL" clId="{EE3A26A3-8B88-437E-ACAE-B4BB88EF7342}" dt="2021-06-07T21:37:57.179" v="229" actId="962"/>
        <pc:sldMkLst>
          <pc:docMk/>
          <pc:sldMk cId="605507335" sldId="272"/>
        </pc:sldMkLst>
        <pc:picChg chg="mod">
          <ac:chgData name="Busby, Charles M" userId="2455a1b5-23da-44f7-ae12-829352b6ca27" providerId="ADAL" clId="{EE3A26A3-8B88-437E-ACAE-B4BB88EF7342}" dt="2021-06-07T21:37:38.685" v="225" actId="962"/>
          <ac:picMkLst>
            <pc:docMk/>
            <pc:sldMk cId="605507335" sldId="272"/>
            <ac:picMk id="4" creationId="{9AF01A19-0927-42CA-A2AA-C8C490D6FF5D}"/>
          </ac:picMkLst>
        </pc:picChg>
        <pc:picChg chg="mod">
          <ac:chgData name="Busby, Charles M" userId="2455a1b5-23da-44f7-ae12-829352b6ca27" providerId="ADAL" clId="{EE3A26A3-8B88-437E-ACAE-B4BB88EF7342}" dt="2021-06-07T21:37:57.179" v="229" actId="962"/>
          <ac:picMkLst>
            <pc:docMk/>
            <pc:sldMk cId="605507335" sldId="272"/>
            <ac:picMk id="6" creationId="{0AD4B467-2D06-409E-BB42-8D26417E77E6}"/>
          </ac:picMkLst>
        </pc:picChg>
      </pc:sldChg>
      <pc:sldChg chg="modSp mod">
        <pc:chgData name="Busby, Charles M" userId="2455a1b5-23da-44f7-ae12-829352b6ca27" providerId="ADAL" clId="{EE3A26A3-8B88-437E-ACAE-B4BB88EF7342}" dt="2021-06-07T21:29:50.180" v="83" actId="962"/>
        <pc:sldMkLst>
          <pc:docMk/>
          <pc:sldMk cId="3844946644" sldId="293"/>
        </pc:sldMkLst>
        <pc:picChg chg="mod">
          <ac:chgData name="Busby, Charles M" userId="2455a1b5-23da-44f7-ae12-829352b6ca27" providerId="ADAL" clId="{EE3A26A3-8B88-437E-ACAE-B4BB88EF7342}" dt="2021-06-07T21:29:50.180" v="83" actId="962"/>
          <ac:picMkLst>
            <pc:docMk/>
            <pc:sldMk cId="3844946644" sldId="293"/>
            <ac:picMk id="5" creationId="{00000000-0000-0000-0000-000000000000}"/>
          </ac:picMkLst>
        </pc:picChg>
      </pc:sldChg>
      <pc:sldChg chg="modSp mod">
        <pc:chgData name="Busby, Charles M" userId="2455a1b5-23da-44f7-ae12-829352b6ca27" providerId="ADAL" clId="{EE3A26A3-8B88-437E-ACAE-B4BB88EF7342}" dt="2021-06-07T21:45:36.308" v="503" actId="962"/>
        <pc:sldMkLst>
          <pc:docMk/>
          <pc:sldMk cId="3639269635" sldId="325"/>
        </pc:sldMkLst>
        <pc:picChg chg="mod">
          <ac:chgData name="Busby, Charles M" userId="2455a1b5-23da-44f7-ae12-829352b6ca27" providerId="ADAL" clId="{EE3A26A3-8B88-437E-ACAE-B4BB88EF7342}" dt="2021-06-07T21:45:36.308" v="503" actId="962"/>
          <ac:picMkLst>
            <pc:docMk/>
            <pc:sldMk cId="3639269635" sldId="325"/>
            <ac:picMk id="4" creationId="{00000000-0000-0000-0000-000000000000}"/>
          </ac:picMkLst>
        </pc:picChg>
      </pc:sldChg>
      <pc:sldChg chg="addSp modSp mod">
        <pc:chgData name="Busby, Charles M" userId="2455a1b5-23da-44f7-ae12-829352b6ca27" providerId="ADAL" clId="{EE3A26A3-8B88-437E-ACAE-B4BB88EF7342}" dt="2021-06-07T22:01:48.074" v="710" actId="20577"/>
        <pc:sldMkLst>
          <pc:docMk/>
          <pc:sldMk cId="461886582" sldId="328"/>
        </pc:sldMkLst>
        <pc:spChg chg="add mod">
          <ac:chgData name="Busby, Charles M" userId="2455a1b5-23da-44f7-ae12-829352b6ca27" providerId="ADAL" clId="{EE3A26A3-8B88-437E-ACAE-B4BB88EF7342}" dt="2021-06-07T22:01:48.074" v="710" actId="20577"/>
          <ac:spMkLst>
            <pc:docMk/>
            <pc:sldMk cId="461886582" sldId="328"/>
            <ac:spMk id="3" creationId="{96AD471B-3023-4A5C-A04E-A31807F90D13}"/>
          </ac:spMkLst>
        </pc:spChg>
        <pc:picChg chg="mod">
          <ac:chgData name="Busby, Charles M" userId="2455a1b5-23da-44f7-ae12-829352b6ca27" providerId="ADAL" clId="{EE3A26A3-8B88-437E-ACAE-B4BB88EF7342}" dt="2021-06-07T21:48:54.360" v="597" actId="962"/>
          <ac:picMkLst>
            <pc:docMk/>
            <pc:sldMk cId="461886582" sldId="328"/>
            <ac:picMk id="2" creationId="{00000000-0000-0000-0000-000000000000}"/>
          </ac:picMkLst>
        </pc:picChg>
      </pc:sldChg>
      <pc:sldChg chg="modSp mod">
        <pc:chgData name="Busby, Charles M" userId="2455a1b5-23da-44f7-ae12-829352b6ca27" providerId="ADAL" clId="{EE3A26A3-8B88-437E-ACAE-B4BB88EF7342}" dt="2021-06-07T21:29:32.209" v="39" actId="962"/>
        <pc:sldMkLst>
          <pc:docMk/>
          <pc:sldMk cId="1436775314" sldId="334"/>
        </pc:sldMkLst>
        <pc:picChg chg="mod">
          <ac:chgData name="Busby, Charles M" userId="2455a1b5-23da-44f7-ae12-829352b6ca27" providerId="ADAL" clId="{EE3A26A3-8B88-437E-ACAE-B4BB88EF7342}" dt="2021-06-07T21:29:32.209" v="39" actId="962"/>
          <ac:picMkLst>
            <pc:docMk/>
            <pc:sldMk cId="1436775314" sldId="334"/>
            <ac:picMk id="7" creationId="{3409D104-0120-49EA-94EA-47B3FE24A5D7}"/>
          </ac:picMkLst>
        </pc:picChg>
      </pc:sldChg>
      <pc:sldChg chg="modSp mod">
        <pc:chgData name="Busby, Charles M" userId="2455a1b5-23da-44f7-ae12-829352b6ca27" providerId="ADAL" clId="{EE3A26A3-8B88-437E-ACAE-B4BB88EF7342}" dt="2021-06-07T21:33:47.765" v="142" actId="962"/>
        <pc:sldMkLst>
          <pc:docMk/>
          <pc:sldMk cId="2209132811" sldId="381"/>
        </pc:sldMkLst>
        <pc:picChg chg="mod">
          <ac:chgData name="Busby, Charles M" userId="2455a1b5-23da-44f7-ae12-829352b6ca27" providerId="ADAL" clId="{EE3A26A3-8B88-437E-ACAE-B4BB88EF7342}" dt="2021-06-07T21:33:47.765" v="142" actId="962"/>
          <ac:picMkLst>
            <pc:docMk/>
            <pc:sldMk cId="2209132811" sldId="381"/>
            <ac:picMk id="4" creationId="{B5F48C90-689E-403A-97F5-83C29394BA9C}"/>
          </ac:picMkLst>
        </pc:picChg>
      </pc:sldChg>
      <pc:sldChg chg="modSp mod">
        <pc:chgData name="Busby, Charles M" userId="2455a1b5-23da-44f7-ae12-829352b6ca27" providerId="ADAL" clId="{EE3A26A3-8B88-437E-ACAE-B4BB88EF7342}" dt="2021-06-07T21:36:35.944" v="207" actId="962"/>
        <pc:sldMkLst>
          <pc:docMk/>
          <pc:sldMk cId="515610355" sldId="384"/>
        </pc:sldMkLst>
        <pc:picChg chg="mod">
          <ac:chgData name="Busby, Charles M" userId="2455a1b5-23da-44f7-ae12-829352b6ca27" providerId="ADAL" clId="{EE3A26A3-8B88-437E-ACAE-B4BB88EF7342}" dt="2021-06-07T21:36:35.944" v="207" actId="962"/>
          <ac:picMkLst>
            <pc:docMk/>
            <pc:sldMk cId="515610355" sldId="384"/>
            <ac:picMk id="5" creationId="{35506A5F-34E4-4547-B8D0-59BAF54E107A}"/>
          </ac:picMkLst>
        </pc:picChg>
      </pc:sldChg>
      <pc:sldChg chg="addSp delSp modSp mod">
        <pc:chgData name="Busby, Charles M" userId="2455a1b5-23da-44f7-ae12-829352b6ca27" providerId="ADAL" clId="{EE3A26A3-8B88-437E-ACAE-B4BB88EF7342}" dt="2021-06-07T21:35:18.555" v="189" actId="962"/>
        <pc:sldMkLst>
          <pc:docMk/>
          <pc:sldMk cId="3954303223" sldId="398"/>
        </pc:sldMkLst>
        <pc:spChg chg="add del">
          <ac:chgData name="Busby, Charles M" userId="2455a1b5-23da-44f7-ae12-829352b6ca27" providerId="ADAL" clId="{EE3A26A3-8B88-437E-ACAE-B4BB88EF7342}" dt="2021-06-07T21:34:34.235" v="152" actId="22"/>
          <ac:spMkLst>
            <pc:docMk/>
            <pc:sldMk cId="3954303223" sldId="398"/>
            <ac:spMk id="8" creationId="{5BE4DE3B-9E20-4035-9AA1-DE275D382240}"/>
          </ac:spMkLst>
        </pc:spChg>
        <pc:picChg chg="mod">
          <ac:chgData name="Busby, Charles M" userId="2455a1b5-23da-44f7-ae12-829352b6ca27" providerId="ADAL" clId="{EE3A26A3-8B88-437E-ACAE-B4BB88EF7342}" dt="2021-06-07T21:35:18.555" v="189" actId="962"/>
          <ac:picMkLst>
            <pc:docMk/>
            <pc:sldMk cId="3954303223" sldId="398"/>
            <ac:picMk id="4" creationId="{7642B0D2-69CC-467A-BE6B-2E504D700A46}"/>
          </ac:picMkLst>
        </pc:picChg>
      </pc:sldChg>
      <pc:sldChg chg="addSp delSp modSp mod">
        <pc:chgData name="Busby, Charles M" userId="2455a1b5-23da-44f7-ae12-829352b6ca27" providerId="ADAL" clId="{EE3A26A3-8B88-437E-ACAE-B4BB88EF7342}" dt="2021-06-07T21:52:09.276" v="601"/>
        <pc:sldMkLst>
          <pc:docMk/>
          <pc:sldMk cId="2760312085" sldId="424"/>
        </pc:sldMkLst>
        <pc:spChg chg="add del">
          <ac:chgData name="Busby, Charles M" userId="2455a1b5-23da-44f7-ae12-829352b6ca27" providerId="ADAL" clId="{EE3A26A3-8B88-437E-ACAE-B4BB88EF7342}" dt="2021-06-07T21:38:12.673" v="231" actId="22"/>
          <ac:spMkLst>
            <pc:docMk/>
            <pc:sldMk cId="2760312085" sldId="424"/>
            <ac:spMk id="6" creationId="{6A925BB9-10E3-46DA-BC7A-6D103B23AFFB}"/>
          </ac:spMkLst>
        </pc:spChg>
        <pc:spChg chg="add del mod">
          <ac:chgData name="Busby, Charles M" userId="2455a1b5-23da-44f7-ae12-829352b6ca27" providerId="ADAL" clId="{EE3A26A3-8B88-437E-ACAE-B4BB88EF7342}" dt="2021-06-07T21:49:53.335" v="599" actId="33771"/>
          <ac:spMkLst>
            <pc:docMk/>
            <pc:sldMk cId="2760312085" sldId="424"/>
            <ac:spMk id="7" creationId="{E1AD0EC5-143D-4CF2-B8AC-0EC32722C177}"/>
          </ac:spMkLst>
        </pc:spChg>
        <pc:spChg chg="add mod">
          <ac:chgData name="Busby, Charles M" userId="2455a1b5-23da-44f7-ae12-829352b6ca27" providerId="ADAL" clId="{EE3A26A3-8B88-437E-ACAE-B4BB88EF7342}" dt="2021-06-07T21:52:09.276" v="601"/>
          <ac:spMkLst>
            <pc:docMk/>
            <pc:sldMk cId="2760312085" sldId="424"/>
            <ac:spMk id="8" creationId="{60AB84F6-6390-42AB-A9CE-79CC74A4069E}"/>
          </ac:spMkLst>
        </pc:spChg>
        <pc:picChg chg="mod">
          <ac:chgData name="Busby, Charles M" userId="2455a1b5-23da-44f7-ae12-829352b6ca27" providerId="ADAL" clId="{EE3A26A3-8B88-437E-ACAE-B4BB88EF7342}" dt="2021-06-07T21:38:21.968" v="235" actId="962"/>
          <ac:picMkLst>
            <pc:docMk/>
            <pc:sldMk cId="2760312085" sldId="424"/>
            <ac:picMk id="5" creationId="{5FEE3AD9-47B2-4F2C-AF27-74CA2F98262D}"/>
          </ac:picMkLst>
        </pc:picChg>
      </pc:sldChg>
      <pc:sldChg chg="addSp modSp mod">
        <pc:chgData name="Busby, Charles M" userId="2455a1b5-23da-44f7-ae12-829352b6ca27" providerId="ADAL" clId="{EE3A26A3-8B88-437E-ACAE-B4BB88EF7342}" dt="2021-06-07T22:01:25.953" v="663"/>
        <pc:sldMkLst>
          <pc:docMk/>
          <pc:sldMk cId="3142033517" sldId="445"/>
        </pc:sldMkLst>
        <pc:spChg chg="add mod">
          <ac:chgData name="Busby, Charles M" userId="2455a1b5-23da-44f7-ae12-829352b6ca27" providerId="ADAL" clId="{EE3A26A3-8B88-437E-ACAE-B4BB88EF7342}" dt="2021-06-07T22:01:25.953" v="663"/>
          <ac:spMkLst>
            <pc:docMk/>
            <pc:sldMk cId="3142033517" sldId="445"/>
            <ac:spMk id="2" creationId="{3012F885-27CA-47C1-B7B3-A4DF4F3237BB}"/>
          </ac:spMkLst>
        </pc:spChg>
      </pc:sldChg>
      <pc:sldChg chg="modSp mod">
        <pc:chgData name="Busby, Charles M" userId="2455a1b5-23da-44f7-ae12-829352b6ca27" providerId="ADAL" clId="{EE3A26A3-8B88-437E-ACAE-B4BB88EF7342}" dt="2021-06-07T21:35:48.167" v="195" actId="962"/>
        <pc:sldMkLst>
          <pc:docMk/>
          <pc:sldMk cId="1298596139" sldId="446"/>
        </pc:sldMkLst>
        <pc:picChg chg="mod">
          <ac:chgData name="Busby, Charles M" userId="2455a1b5-23da-44f7-ae12-829352b6ca27" providerId="ADAL" clId="{EE3A26A3-8B88-437E-ACAE-B4BB88EF7342}" dt="2021-06-07T21:35:48.167" v="195" actId="962"/>
          <ac:picMkLst>
            <pc:docMk/>
            <pc:sldMk cId="1298596139" sldId="446"/>
            <ac:picMk id="5" creationId="{41DC078E-7168-450F-A7B8-05EAE137C783}"/>
          </ac:picMkLst>
        </pc:picChg>
      </pc:sldChg>
      <pc:sldChg chg="modSp mod">
        <pc:chgData name="Busby, Charles M" userId="2455a1b5-23da-44f7-ae12-829352b6ca27" providerId="ADAL" clId="{EE3A26A3-8B88-437E-ACAE-B4BB88EF7342}" dt="2021-06-07T21:46:14.036" v="515" actId="962"/>
        <pc:sldMkLst>
          <pc:docMk/>
          <pc:sldMk cId="3885665579" sldId="447"/>
        </pc:sldMkLst>
        <pc:picChg chg="mod">
          <ac:chgData name="Busby, Charles M" userId="2455a1b5-23da-44f7-ae12-829352b6ca27" providerId="ADAL" clId="{EE3A26A3-8B88-437E-ACAE-B4BB88EF7342}" dt="2021-06-07T21:45:50.924" v="507" actId="962"/>
          <ac:picMkLst>
            <pc:docMk/>
            <pc:sldMk cId="3885665579" sldId="447"/>
            <ac:picMk id="7" creationId="{ABF268BA-14F2-4454-95A2-20CBA35C2743}"/>
          </ac:picMkLst>
        </pc:picChg>
        <pc:picChg chg="mod">
          <ac:chgData name="Busby, Charles M" userId="2455a1b5-23da-44f7-ae12-829352b6ca27" providerId="ADAL" clId="{EE3A26A3-8B88-437E-ACAE-B4BB88EF7342}" dt="2021-06-07T21:46:01.818" v="511" actId="962"/>
          <ac:picMkLst>
            <pc:docMk/>
            <pc:sldMk cId="3885665579" sldId="447"/>
            <ac:picMk id="8" creationId="{38EF0533-6511-4042-8E31-6372BDB5C443}"/>
          </ac:picMkLst>
        </pc:picChg>
        <pc:picChg chg="mod">
          <ac:chgData name="Busby, Charles M" userId="2455a1b5-23da-44f7-ae12-829352b6ca27" providerId="ADAL" clId="{EE3A26A3-8B88-437E-ACAE-B4BB88EF7342}" dt="2021-06-07T21:46:14.036" v="515" actId="962"/>
          <ac:picMkLst>
            <pc:docMk/>
            <pc:sldMk cId="3885665579" sldId="447"/>
            <ac:picMk id="9" creationId="{CCFB0A1C-D443-4FB1-83F8-25BCC5A7CE85}"/>
          </ac:picMkLst>
        </pc:picChg>
      </pc:sldChg>
      <pc:sldChg chg="modSp mod">
        <pc:chgData name="Busby, Charles M" userId="2455a1b5-23da-44f7-ae12-829352b6ca27" providerId="ADAL" clId="{EE3A26A3-8B88-437E-ACAE-B4BB88EF7342}" dt="2021-06-07T21:35:34.880" v="193" actId="962"/>
        <pc:sldMkLst>
          <pc:docMk/>
          <pc:sldMk cId="763617670" sldId="465"/>
        </pc:sldMkLst>
        <pc:picChg chg="mod">
          <ac:chgData name="Busby, Charles M" userId="2455a1b5-23da-44f7-ae12-829352b6ca27" providerId="ADAL" clId="{EE3A26A3-8B88-437E-ACAE-B4BB88EF7342}" dt="2021-06-07T21:35:34.880" v="193" actId="962"/>
          <ac:picMkLst>
            <pc:docMk/>
            <pc:sldMk cId="763617670" sldId="465"/>
            <ac:picMk id="5" creationId="{F77803D1-08B1-42BC-A6D7-31B760A4D7FE}"/>
          </ac:picMkLst>
        </pc:picChg>
      </pc:sldChg>
      <pc:sldChg chg="modSp mod">
        <pc:chgData name="Busby, Charles M" userId="2455a1b5-23da-44f7-ae12-829352b6ca27" providerId="ADAL" clId="{EE3A26A3-8B88-437E-ACAE-B4BB88EF7342}" dt="2021-06-07T21:31:08.243" v="101" actId="962"/>
        <pc:sldMkLst>
          <pc:docMk/>
          <pc:sldMk cId="188991844" sldId="470"/>
        </pc:sldMkLst>
        <pc:picChg chg="mod">
          <ac:chgData name="Busby, Charles M" userId="2455a1b5-23da-44f7-ae12-829352b6ca27" providerId="ADAL" clId="{EE3A26A3-8B88-437E-ACAE-B4BB88EF7342}" dt="2021-06-07T21:31:08.243" v="101" actId="962"/>
          <ac:picMkLst>
            <pc:docMk/>
            <pc:sldMk cId="188991844" sldId="470"/>
            <ac:picMk id="7" creationId="{5C654314-7149-4774-807F-489E4ECD3120}"/>
          </ac:picMkLst>
        </pc:picChg>
      </pc:sldChg>
      <pc:sldChg chg="modSp mod">
        <pc:chgData name="Busby, Charles M" userId="2455a1b5-23da-44f7-ae12-829352b6ca27" providerId="ADAL" clId="{EE3A26A3-8B88-437E-ACAE-B4BB88EF7342}" dt="2021-06-07T21:28:42.883" v="5" actId="962"/>
        <pc:sldMkLst>
          <pc:docMk/>
          <pc:sldMk cId="3267097850" sldId="472"/>
        </pc:sldMkLst>
        <pc:picChg chg="mod">
          <ac:chgData name="Busby, Charles M" userId="2455a1b5-23da-44f7-ae12-829352b6ca27" providerId="ADAL" clId="{EE3A26A3-8B88-437E-ACAE-B4BB88EF7342}" dt="2021-06-07T21:28:28.630" v="1" actId="962"/>
          <ac:picMkLst>
            <pc:docMk/>
            <pc:sldMk cId="3267097850" sldId="472"/>
            <ac:picMk id="4" creationId="{09DBC57D-CD77-434B-AA24-C3FA2E399F73}"/>
          </ac:picMkLst>
        </pc:picChg>
        <pc:picChg chg="mod">
          <ac:chgData name="Busby, Charles M" userId="2455a1b5-23da-44f7-ae12-829352b6ca27" providerId="ADAL" clId="{EE3A26A3-8B88-437E-ACAE-B4BB88EF7342}" dt="2021-06-07T21:28:42.883" v="5" actId="962"/>
          <ac:picMkLst>
            <pc:docMk/>
            <pc:sldMk cId="3267097850" sldId="472"/>
            <ac:picMk id="6" creationId="{66FA7718-CAB0-442B-ACCB-C8D1C043E319}"/>
          </ac:picMkLst>
        </pc:picChg>
      </pc:sldChg>
      <pc:sldChg chg="modSp mod">
        <pc:chgData name="Busby, Charles M" userId="2455a1b5-23da-44f7-ae12-829352b6ca27" providerId="ADAL" clId="{EE3A26A3-8B88-437E-ACAE-B4BB88EF7342}" dt="2021-06-07T21:46:48.981" v="527" actId="962"/>
        <pc:sldMkLst>
          <pc:docMk/>
          <pc:sldMk cId="3826699598" sldId="481"/>
        </pc:sldMkLst>
        <pc:picChg chg="mod">
          <ac:chgData name="Busby, Charles M" userId="2455a1b5-23da-44f7-ae12-829352b6ca27" providerId="ADAL" clId="{EE3A26A3-8B88-437E-ACAE-B4BB88EF7342}" dt="2021-06-07T21:46:26.098" v="519" actId="962"/>
          <ac:picMkLst>
            <pc:docMk/>
            <pc:sldMk cId="3826699598" sldId="481"/>
            <ac:picMk id="7" creationId="{700D501D-B777-4122-91FA-2AE163B986DD}"/>
          </ac:picMkLst>
        </pc:picChg>
        <pc:picChg chg="mod">
          <ac:chgData name="Busby, Charles M" userId="2455a1b5-23da-44f7-ae12-829352b6ca27" providerId="ADAL" clId="{EE3A26A3-8B88-437E-ACAE-B4BB88EF7342}" dt="2021-06-07T21:46:36.526" v="523" actId="962"/>
          <ac:picMkLst>
            <pc:docMk/>
            <pc:sldMk cId="3826699598" sldId="481"/>
            <ac:picMk id="8" creationId="{A415393A-2D76-4C2D-AB7D-15EE6B04E8ED}"/>
          </ac:picMkLst>
        </pc:picChg>
        <pc:picChg chg="mod">
          <ac:chgData name="Busby, Charles M" userId="2455a1b5-23da-44f7-ae12-829352b6ca27" providerId="ADAL" clId="{EE3A26A3-8B88-437E-ACAE-B4BB88EF7342}" dt="2021-06-07T21:46:48.981" v="527" actId="962"/>
          <ac:picMkLst>
            <pc:docMk/>
            <pc:sldMk cId="3826699598" sldId="481"/>
            <ac:picMk id="9" creationId="{659B8868-CEA1-496E-9865-A1D0BEF54D90}"/>
          </ac:picMkLst>
        </pc:picChg>
      </pc:sldChg>
      <pc:sldChg chg="modSp mod">
        <pc:chgData name="Busby, Charles M" userId="2455a1b5-23da-44f7-ae12-829352b6ca27" providerId="ADAL" clId="{EE3A26A3-8B88-437E-ACAE-B4BB88EF7342}" dt="2021-06-07T21:47:32.497" v="539" actId="962"/>
        <pc:sldMkLst>
          <pc:docMk/>
          <pc:sldMk cId="2024950452" sldId="483"/>
        </pc:sldMkLst>
        <pc:picChg chg="mod">
          <ac:chgData name="Busby, Charles M" userId="2455a1b5-23da-44f7-ae12-829352b6ca27" providerId="ADAL" clId="{EE3A26A3-8B88-437E-ACAE-B4BB88EF7342}" dt="2021-06-07T21:47:00.442" v="531" actId="962"/>
          <ac:picMkLst>
            <pc:docMk/>
            <pc:sldMk cId="2024950452" sldId="483"/>
            <ac:picMk id="7" creationId="{D397695F-4BC3-41A9-9EBC-F0B359449B9C}"/>
          </ac:picMkLst>
        </pc:picChg>
        <pc:picChg chg="mod">
          <ac:chgData name="Busby, Charles M" userId="2455a1b5-23da-44f7-ae12-829352b6ca27" providerId="ADAL" clId="{EE3A26A3-8B88-437E-ACAE-B4BB88EF7342}" dt="2021-06-07T21:47:20.564" v="535" actId="962"/>
          <ac:picMkLst>
            <pc:docMk/>
            <pc:sldMk cId="2024950452" sldId="483"/>
            <ac:picMk id="8" creationId="{8EE9C350-F703-42DB-9F52-5D3EB2AF98FB}"/>
          </ac:picMkLst>
        </pc:picChg>
        <pc:picChg chg="mod">
          <ac:chgData name="Busby, Charles M" userId="2455a1b5-23da-44f7-ae12-829352b6ca27" providerId="ADAL" clId="{EE3A26A3-8B88-437E-ACAE-B4BB88EF7342}" dt="2021-06-07T21:47:32.497" v="539" actId="962"/>
          <ac:picMkLst>
            <pc:docMk/>
            <pc:sldMk cId="2024950452" sldId="483"/>
            <ac:picMk id="9" creationId="{2BD78B1B-1B78-446E-B1DD-361AA5F561E5}"/>
          </ac:picMkLst>
        </pc:picChg>
      </pc:sldChg>
      <pc:sldChg chg="modSp mod">
        <pc:chgData name="Busby, Charles M" userId="2455a1b5-23da-44f7-ae12-829352b6ca27" providerId="ADAL" clId="{EE3A26A3-8B88-437E-ACAE-B4BB88EF7342}" dt="2021-06-07T21:48:11.903" v="551" actId="962"/>
        <pc:sldMkLst>
          <pc:docMk/>
          <pc:sldMk cId="3118280492" sldId="484"/>
        </pc:sldMkLst>
        <pc:picChg chg="mod">
          <ac:chgData name="Busby, Charles M" userId="2455a1b5-23da-44f7-ae12-829352b6ca27" providerId="ADAL" clId="{EE3A26A3-8B88-437E-ACAE-B4BB88EF7342}" dt="2021-06-07T21:47:44.793" v="543" actId="962"/>
          <ac:picMkLst>
            <pc:docMk/>
            <pc:sldMk cId="3118280492" sldId="484"/>
            <ac:picMk id="7" creationId="{3110EB3D-B873-44EA-9A06-3F33BA22B2B6}"/>
          </ac:picMkLst>
        </pc:picChg>
        <pc:picChg chg="mod">
          <ac:chgData name="Busby, Charles M" userId="2455a1b5-23da-44f7-ae12-829352b6ca27" providerId="ADAL" clId="{EE3A26A3-8B88-437E-ACAE-B4BB88EF7342}" dt="2021-06-07T21:47:58.915" v="547" actId="962"/>
          <ac:picMkLst>
            <pc:docMk/>
            <pc:sldMk cId="3118280492" sldId="484"/>
            <ac:picMk id="8" creationId="{BCB97023-7EC9-4922-8ADA-E7778F4C6B84}"/>
          </ac:picMkLst>
        </pc:picChg>
        <pc:picChg chg="mod">
          <ac:chgData name="Busby, Charles M" userId="2455a1b5-23da-44f7-ae12-829352b6ca27" providerId="ADAL" clId="{EE3A26A3-8B88-437E-ACAE-B4BB88EF7342}" dt="2021-06-07T21:48:11.903" v="551" actId="962"/>
          <ac:picMkLst>
            <pc:docMk/>
            <pc:sldMk cId="3118280492" sldId="484"/>
            <ac:picMk id="9" creationId="{30FD5E93-FB8F-492E-B853-D7D938DBAEEE}"/>
          </ac:picMkLst>
        </pc:picChg>
      </pc:sldChg>
      <pc:sldChg chg="modSp mod">
        <pc:chgData name="Busby, Charles M" userId="2455a1b5-23da-44f7-ae12-829352b6ca27" providerId="ADAL" clId="{EE3A26A3-8B88-437E-ACAE-B4BB88EF7342}" dt="2021-06-07T21:48:41.136" v="559" actId="962"/>
        <pc:sldMkLst>
          <pc:docMk/>
          <pc:sldMk cId="2044812725" sldId="489"/>
        </pc:sldMkLst>
        <pc:picChg chg="mod">
          <ac:chgData name="Busby, Charles M" userId="2455a1b5-23da-44f7-ae12-829352b6ca27" providerId="ADAL" clId="{EE3A26A3-8B88-437E-ACAE-B4BB88EF7342}" dt="2021-06-07T21:48:27.205" v="555" actId="962"/>
          <ac:picMkLst>
            <pc:docMk/>
            <pc:sldMk cId="2044812725" sldId="489"/>
            <ac:picMk id="6" creationId="{DAC21B53-51D7-4AC7-A669-82A453E122D2}"/>
          </ac:picMkLst>
        </pc:picChg>
        <pc:picChg chg="mod">
          <ac:chgData name="Busby, Charles M" userId="2455a1b5-23da-44f7-ae12-829352b6ca27" providerId="ADAL" clId="{EE3A26A3-8B88-437E-ACAE-B4BB88EF7342}" dt="2021-06-07T21:48:41.136" v="559" actId="962"/>
          <ac:picMkLst>
            <pc:docMk/>
            <pc:sldMk cId="2044812725" sldId="489"/>
            <ac:picMk id="7" creationId="{6E4BB1E3-99D5-4864-A086-953EE9B70E92}"/>
          </ac:picMkLst>
        </pc:picChg>
      </pc:sldChg>
      <pc:sldChg chg="addSp modSp mod">
        <pc:chgData name="Busby, Charles M" userId="2455a1b5-23da-44f7-ae12-829352b6ca27" providerId="ADAL" clId="{EE3A26A3-8B88-437E-ACAE-B4BB88EF7342}" dt="2021-06-07T21:59:08.818" v="603"/>
        <pc:sldMkLst>
          <pc:docMk/>
          <pc:sldMk cId="2241301230" sldId="490"/>
        </pc:sldMkLst>
        <pc:spChg chg="add mod">
          <ac:chgData name="Busby, Charles M" userId="2455a1b5-23da-44f7-ae12-829352b6ca27" providerId="ADAL" clId="{EE3A26A3-8B88-437E-ACAE-B4BB88EF7342}" dt="2021-06-07T21:59:08.818" v="603"/>
          <ac:spMkLst>
            <pc:docMk/>
            <pc:sldMk cId="2241301230" sldId="490"/>
            <ac:spMk id="2" creationId="{A08DB195-157A-43CB-B08D-6433B5016CDE}"/>
          </ac:spMkLst>
        </pc:spChg>
        <pc:picChg chg="mod">
          <ac:chgData name="Busby, Charles M" userId="2455a1b5-23da-44f7-ae12-829352b6ca27" providerId="ADAL" clId="{EE3A26A3-8B88-437E-ACAE-B4BB88EF7342}" dt="2021-06-07T21:38:38.877" v="239" actId="962"/>
          <ac:picMkLst>
            <pc:docMk/>
            <pc:sldMk cId="2241301230" sldId="490"/>
            <ac:picMk id="4" creationId="{ED2C3AFD-1B10-4B49-8D7A-24D9C0741D0D}"/>
          </ac:picMkLst>
        </pc:picChg>
      </pc:sldChg>
      <pc:sldChg chg="addSp modSp mod">
        <pc:chgData name="Busby, Charles M" userId="2455a1b5-23da-44f7-ae12-829352b6ca27" providerId="ADAL" clId="{EE3A26A3-8B88-437E-ACAE-B4BB88EF7342}" dt="2021-06-07T21:59:15.633" v="605"/>
        <pc:sldMkLst>
          <pc:docMk/>
          <pc:sldMk cId="1058170459" sldId="491"/>
        </pc:sldMkLst>
        <pc:spChg chg="add mod">
          <ac:chgData name="Busby, Charles M" userId="2455a1b5-23da-44f7-ae12-829352b6ca27" providerId="ADAL" clId="{EE3A26A3-8B88-437E-ACAE-B4BB88EF7342}" dt="2021-06-07T21:59:15.633" v="605"/>
          <ac:spMkLst>
            <pc:docMk/>
            <pc:sldMk cId="1058170459" sldId="491"/>
            <ac:spMk id="2" creationId="{9E9BE375-638A-4D3D-8258-386B8136DC5C}"/>
          </ac:spMkLst>
        </pc:spChg>
        <pc:picChg chg="mod">
          <ac:chgData name="Busby, Charles M" userId="2455a1b5-23da-44f7-ae12-829352b6ca27" providerId="ADAL" clId="{EE3A26A3-8B88-437E-ACAE-B4BB88EF7342}" dt="2021-06-07T21:38:55.361" v="243" actId="962"/>
          <ac:picMkLst>
            <pc:docMk/>
            <pc:sldMk cId="1058170459" sldId="491"/>
            <ac:picMk id="3" creationId="{CD0487D5-6C29-40ED-81D1-B4342C442D27}"/>
          </ac:picMkLst>
        </pc:picChg>
      </pc:sldChg>
      <pc:sldChg chg="addSp modSp mod">
        <pc:chgData name="Busby, Charles M" userId="2455a1b5-23da-44f7-ae12-829352b6ca27" providerId="ADAL" clId="{EE3A26A3-8B88-437E-ACAE-B4BB88EF7342}" dt="2021-06-07T21:59:30.686" v="609"/>
        <pc:sldMkLst>
          <pc:docMk/>
          <pc:sldMk cId="1651763803" sldId="497"/>
        </pc:sldMkLst>
        <pc:spChg chg="add mod">
          <ac:chgData name="Busby, Charles M" userId="2455a1b5-23da-44f7-ae12-829352b6ca27" providerId="ADAL" clId="{EE3A26A3-8B88-437E-ACAE-B4BB88EF7342}" dt="2021-06-07T21:59:30.686" v="609"/>
          <ac:spMkLst>
            <pc:docMk/>
            <pc:sldMk cId="1651763803" sldId="497"/>
            <ac:spMk id="2" creationId="{EA27F50F-56A1-4E76-929D-9F483BAC5592}"/>
          </ac:spMkLst>
        </pc:spChg>
        <pc:picChg chg="mod">
          <ac:chgData name="Busby, Charles M" userId="2455a1b5-23da-44f7-ae12-829352b6ca27" providerId="ADAL" clId="{EE3A26A3-8B88-437E-ACAE-B4BB88EF7342}" dt="2021-06-07T21:39:22.767" v="251" actId="962"/>
          <ac:picMkLst>
            <pc:docMk/>
            <pc:sldMk cId="1651763803" sldId="497"/>
            <ac:picMk id="6" creationId="{63CCC8E2-4B8B-4C27-B450-5BE313411178}"/>
          </ac:picMkLst>
        </pc:picChg>
      </pc:sldChg>
      <pc:sldChg chg="addSp modSp mod">
        <pc:chgData name="Busby, Charles M" userId="2455a1b5-23da-44f7-ae12-829352b6ca27" providerId="ADAL" clId="{EE3A26A3-8B88-437E-ACAE-B4BB88EF7342}" dt="2021-06-07T21:59:43.017" v="613"/>
        <pc:sldMkLst>
          <pc:docMk/>
          <pc:sldMk cId="2785717603" sldId="498"/>
        </pc:sldMkLst>
        <pc:spChg chg="add mod">
          <ac:chgData name="Busby, Charles M" userId="2455a1b5-23da-44f7-ae12-829352b6ca27" providerId="ADAL" clId="{EE3A26A3-8B88-437E-ACAE-B4BB88EF7342}" dt="2021-06-07T21:59:43.017" v="613"/>
          <ac:spMkLst>
            <pc:docMk/>
            <pc:sldMk cId="2785717603" sldId="498"/>
            <ac:spMk id="2" creationId="{32923286-BACD-44F2-955E-FD9ABC5C2019}"/>
          </ac:spMkLst>
        </pc:spChg>
        <pc:picChg chg="mod">
          <ac:chgData name="Busby, Charles M" userId="2455a1b5-23da-44f7-ae12-829352b6ca27" providerId="ADAL" clId="{EE3A26A3-8B88-437E-ACAE-B4BB88EF7342}" dt="2021-06-07T21:40:00.595" v="305" actId="962"/>
          <ac:picMkLst>
            <pc:docMk/>
            <pc:sldMk cId="2785717603" sldId="498"/>
            <ac:picMk id="4" creationId="{6A897256-7FFD-490A-B458-76EB166F58E5}"/>
          </ac:picMkLst>
        </pc:picChg>
      </pc:sldChg>
      <pc:sldChg chg="addSp modSp mod">
        <pc:chgData name="Busby, Charles M" userId="2455a1b5-23da-44f7-ae12-829352b6ca27" providerId="ADAL" clId="{EE3A26A3-8B88-437E-ACAE-B4BB88EF7342}" dt="2021-06-07T21:59:47.613" v="615"/>
        <pc:sldMkLst>
          <pc:docMk/>
          <pc:sldMk cId="1304807349" sldId="499"/>
        </pc:sldMkLst>
        <pc:spChg chg="add mod">
          <ac:chgData name="Busby, Charles M" userId="2455a1b5-23da-44f7-ae12-829352b6ca27" providerId="ADAL" clId="{EE3A26A3-8B88-437E-ACAE-B4BB88EF7342}" dt="2021-06-07T21:59:47.613" v="615"/>
          <ac:spMkLst>
            <pc:docMk/>
            <pc:sldMk cId="1304807349" sldId="499"/>
            <ac:spMk id="2" creationId="{A643A4EE-A2F6-403C-93FA-307D74292B36}"/>
          </ac:spMkLst>
        </pc:spChg>
        <pc:picChg chg="mod">
          <ac:chgData name="Busby, Charles M" userId="2455a1b5-23da-44f7-ae12-829352b6ca27" providerId="ADAL" clId="{EE3A26A3-8B88-437E-ACAE-B4BB88EF7342}" dt="2021-06-07T21:40:18.442" v="309" actId="962"/>
          <ac:picMkLst>
            <pc:docMk/>
            <pc:sldMk cId="1304807349" sldId="499"/>
            <ac:picMk id="4" creationId="{E0B00C5E-21F7-4D2F-B166-188F96953F80}"/>
          </ac:picMkLst>
        </pc:picChg>
      </pc:sldChg>
      <pc:sldChg chg="addSp modSp mod">
        <pc:chgData name="Busby, Charles M" userId="2455a1b5-23da-44f7-ae12-829352b6ca27" providerId="ADAL" clId="{EE3A26A3-8B88-437E-ACAE-B4BB88EF7342}" dt="2021-06-07T21:59:51.655" v="617"/>
        <pc:sldMkLst>
          <pc:docMk/>
          <pc:sldMk cId="1343545703" sldId="501"/>
        </pc:sldMkLst>
        <pc:spChg chg="add mod">
          <ac:chgData name="Busby, Charles M" userId="2455a1b5-23da-44f7-ae12-829352b6ca27" providerId="ADAL" clId="{EE3A26A3-8B88-437E-ACAE-B4BB88EF7342}" dt="2021-06-07T21:59:51.655" v="617"/>
          <ac:spMkLst>
            <pc:docMk/>
            <pc:sldMk cId="1343545703" sldId="501"/>
            <ac:spMk id="2" creationId="{F5A15AFC-9648-40F5-92FB-6C83A7E176FA}"/>
          </ac:spMkLst>
        </pc:spChg>
        <pc:picChg chg="mod">
          <ac:chgData name="Busby, Charles M" userId="2455a1b5-23da-44f7-ae12-829352b6ca27" providerId="ADAL" clId="{EE3A26A3-8B88-437E-ACAE-B4BB88EF7342}" dt="2021-06-07T21:40:35.576" v="345" actId="962"/>
          <ac:picMkLst>
            <pc:docMk/>
            <pc:sldMk cId="1343545703" sldId="501"/>
            <ac:picMk id="4" creationId="{6F21BDAE-F2C9-4CB9-93D6-ECDDC92A870C}"/>
          </ac:picMkLst>
        </pc:picChg>
      </pc:sldChg>
      <pc:sldChg chg="addSp modSp mod">
        <pc:chgData name="Busby, Charles M" userId="2455a1b5-23da-44f7-ae12-829352b6ca27" providerId="ADAL" clId="{EE3A26A3-8B88-437E-ACAE-B4BB88EF7342}" dt="2021-06-07T21:59:56.748" v="619"/>
        <pc:sldMkLst>
          <pc:docMk/>
          <pc:sldMk cId="1694273577" sldId="502"/>
        </pc:sldMkLst>
        <pc:spChg chg="add mod">
          <ac:chgData name="Busby, Charles M" userId="2455a1b5-23da-44f7-ae12-829352b6ca27" providerId="ADAL" clId="{EE3A26A3-8B88-437E-ACAE-B4BB88EF7342}" dt="2021-06-07T21:59:56.748" v="619"/>
          <ac:spMkLst>
            <pc:docMk/>
            <pc:sldMk cId="1694273577" sldId="502"/>
            <ac:spMk id="2" creationId="{12630AE0-44F0-49BE-8F3E-3A2FC8C1EDDD}"/>
          </ac:spMkLst>
        </pc:spChg>
        <pc:picChg chg="mod">
          <ac:chgData name="Busby, Charles M" userId="2455a1b5-23da-44f7-ae12-829352b6ca27" providerId="ADAL" clId="{EE3A26A3-8B88-437E-ACAE-B4BB88EF7342}" dt="2021-06-07T21:40:51.503" v="349" actId="962"/>
          <ac:picMkLst>
            <pc:docMk/>
            <pc:sldMk cId="1694273577" sldId="502"/>
            <ac:picMk id="4" creationId="{A9B47DC5-658B-46BE-BFA6-D3DB574A1484}"/>
          </ac:picMkLst>
        </pc:picChg>
      </pc:sldChg>
      <pc:sldChg chg="addSp modSp mod">
        <pc:chgData name="Busby, Charles M" userId="2455a1b5-23da-44f7-ae12-829352b6ca27" providerId="ADAL" clId="{EE3A26A3-8B88-437E-ACAE-B4BB88EF7342}" dt="2021-06-07T22:00:01" v="621"/>
        <pc:sldMkLst>
          <pc:docMk/>
          <pc:sldMk cId="24799043" sldId="503"/>
        </pc:sldMkLst>
        <pc:spChg chg="add mod">
          <ac:chgData name="Busby, Charles M" userId="2455a1b5-23da-44f7-ae12-829352b6ca27" providerId="ADAL" clId="{EE3A26A3-8B88-437E-ACAE-B4BB88EF7342}" dt="2021-06-07T22:00:01" v="621"/>
          <ac:spMkLst>
            <pc:docMk/>
            <pc:sldMk cId="24799043" sldId="503"/>
            <ac:spMk id="2" creationId="{0AE4A149-DC1F-40C2-AFA8-EECE9EDB9A78}"/>
          </ac:spMkLst>
        </pc:spChg>
        <pc:picChg chg="mod">
          <ac:chgData name="Busby, Charles M" userId="2455a1b5-23da-44f7-ae12-829352b6ca27" providerId="ADAL" clId="{EE3A26A3-8B88-437E-ACAE-B4BB88EF7342}" dt="2021-06-07T21:41:06.649" v="353" actId="962"/>
          <ac:picMkLst>
            <pc:docMk/>
            <pc:sldMk cId="24799043" sldId="503"/>
            <ac:picMk id="4" creationId="{88248B06-1B5C-42CD-9E7A-C8844528F72C}"/>
          </ac:picMkLst>
        </pc:picChg>
      </pc:sldChg>
      <pc:sldChg chg="addSp modSp mod">
        <pc:chgData name="Busby, Charles M" userId="2455a1b5-23da-44f7-ae12-829352b6ca27" providerId="ADAL" clId="{EE3A26A3-8B88-437E-ACAE-B4BB88EF7342}" dt="2021-06-07T22:00:14.236" v="627"/>
        <pc:sldMkLst>
          <pc:docMk/>
          <pc:sldMk cId="3629697476" sldId="504"/>
        </pc:sldMkLst>
        <pc:spChg chg="add mod">
          <ac:chgData name="Busby, Charles M" userId="2455a1b5-23da-44f7-ae12-829352b6ca27" providerId="ADAL" clId="{EE3A26A3-8B88-437E-ACAE-B4BB88EF7342}" dt="2021-06-07T22:00:14.236" v="627"/>
          <ac:spMkLst>
            <pc:docMk/>
            <pc:sldMk cId="3629697476" sldId="504"/>
            <ac:spMk id="2" creationId="{75EC6D74-82C7-4340-92D9-E64337C61390}"/>
          </ac:spMkLst>
        </pc:spChg>
        <pc:picChg chg="mod">
          <ac:chgData name="Busby, Charles M" userId="2455a1b5-23da-44f7-ae12-829352b6ca27" providerId="ADAL" clId="{EE3A26A3-8B88-437E-ACAE-B4BB88EF7342}" dt="2021-06-07T21:41:45.359" v="365" actId="962"/>
          <ac:picMkLst>
            <pc:docMk/>
            <pc:sldMk cId="3629697476" sldId="504"/>
            <ac:picMk id="4" creationId="{D0CC5CDA-B8E0-4D57-9C91-DFEDED794DDD}"/>
          </ac:picMkLst>
        </pc:picChg>
      </pc:sldChg>
      <pc:sldChg chg="addSp modSp mod">
        <pc:chgData name="Busby, Charles M" userId="2455a1b5-23da-44f7-ae12-829352b6ca27" providerId="ADAL" clId="{EE3A26A3-8B88-437E-ACAE-B4BB88EF7342}" dt="2021-06-07T22:00:18.493" v="629"/>
        <pc:sldMkLst>
          <pc:docMk/>
          <pc:sldMk cId="3174808401" sldId="505"/>
        </pc:sldMkLst>
        <pc:spChg chg="add mod">
          <ac:chgData name="Busby, Charles M" userId="2455a1b5-23da-44f7-ae12-829352b6ca27" providerId="ADAL" clId="{EE3A26A3-8B88-437E-ACAE-B4BB88EF7342}" dt="2021-06-07T22:00:18.493" v="629"/>
          <ac:spMkLst>
            <pc:docMk/>
            <pc:sldMk cId="3174808401" sldId="505"/>
            <ac:spMk id="2" creationId="{8F17AC42-A98A-4790-8578-CF28E8F9E4F4}"/>
          </ac:spMkLst>
        </pc:spChg>
        <pc:picChg chg="mod">
          <ac:chgData name="Busby, Charles M" userId="2455a1b5-23da-44f7-ae12-829352b6ca27" providerId="ADAL" clId="{EE3A26A3-8B88-437E-ACAE-B4BB88EF7342}" dt="2021-06-07T21:41:58.934" v="369" actId="962"/>
          <ac:picMkLst>
            <pc:docMk/>
            <pc:sldMk cId="3174808401" sldId="505"/>
            <ac:picMk id="5" creationId="{E233A869-2416-4272-AAA4-46785679F5C3}"/>
          </ac:picMkLst>
        </pc:picChg>
      </pc:sldChg>
      <pc:sldChg chg="addSp modSp mod">
        <pc:chgData name="Busby, Charles M" userId="2455a1b5-23da-44f7-ae12-829352b6ca27" providerId="ADAL" clId="{EE3A26A3-8B88-437E-ACAE-B4BB88EF7342}" dt="2021-06-07T22:00:23.954" v="631"/>
        <pc:sldMkLst>
          <pc:docMk/>
          <pc:sldMk cId="3010788531" sldId="506"/>
        </pc:sldMkLst>
        <pc:spChg chg="add mod">
          <ac:chgData name="Busby, Charles M" userId="2455a1b5-23da-44f7-ae12-829352b6ca27" providerId="ADAL" clId="{EE3A26A3-8B88-437E-ACAE-B4BB88EF7342}" dt="2021-06-07T22:00:23.954" v="631"/>
          <ac:spMkLst>
            <pc:docMk/>
            <pc:sldMk cId="3010788531" sldId="506"/>
            <ac:spMk id="2" creationId="{72D4B5CC-4039-4EB1-9016-23159A0172AE}"/>
          </ac:spMkLst>
        </pc:spChg>
        <pc:picChg chg="mod">
          <ac:chgData name="Busby, Charles M" userId="2455a1b5-23da-44f7-ae12-829352b6ca27" providerId="ADAL" clId="{EE3A26A3-8B88-437E-ACAE-B4BB88EF7342}" dt="2021-06-07T21:42:11.027" v="373" actId="962"/>
          <ac:picMkLst>
            <pc:docMk/>
            <pc:sldMk cId="3010788531" sldId="506"/>
            <ac:picMk id="5" creationId="{3CB5AEB4-A685-4DC7-B26C-7DB01800108D}"/>
          </ac:picMkLst>
        </pc:picChg>
      </pc:sldChg>
      <pc:sldChg chg="addSp modSp mod">
        <pc:chgData name="Busby, Charles M" userId="2455a1b5-23da-44f7-ae12-829352b6ca27" providerId="ADAL" clId="{EE3A26A3-8B88-437E-ACAE-B4BB88EF7342}" dt="2021-06-07T22:00:28.819" v="633"/>
        <pc:sldMkLst>
          <pc:docMk/>
          <pc:sldMk cId="1821164357" sldId="508"/>
        </pc:sldMkLst>
        <pc:spChg chg="add mod">
          <ac:chgData name="Busby, Charles M" userId="2455a1b5-23da-44f7-ae12-829352b6ca27" providerId="ADAL" clId="{EE3A26A3-8B88-437E-ACAE-B4BB88EF7342}" dt="2021-06-07T22:00:28.819" v="633"/>
          <ac:spMkLst>
            <pc:docMk/>
            <pc:sldMk cId="1821164357" sldId="508"/>
            <ac:spMk id="2" creationId="{85ADFB5F-9E9F-4345-948E-4F7DA5861CD6}"/>
          </ac:spMkLst>
        </pc:spChg>
        <pc:picChg chg="mod">
          <ac:chgData name="Busby, Charles M" userId="2455a1b5-23da-44f7-ae12-829352b6ca27" providerId="ADAL" clId="{EE3A26A3-8B88-437E-ACAE-B4BB88EF7342}" dt="2021-06-07T21:42:24.298" v="377" actId="962"/>
          <ac:picMkLst>
            <pc:docMk/>
            <pc:sldMk cId="1821164357" sldId="508"/>
            <ac:picMk id="4" creationId="{512B6E98-7B8A-44A5-B51A-B8A51154DDB4}"/>
          </ac:picMkLst>
        </pc:picChg>
      </pc:sldChg>
      <pc:sldChg chg="addSp modSp mod">
        <pc:chgData name="Busby, Charles M" userId="2455a1b5-23da-44f7-ae12-829352b6ca27" providerId="ADAL" clId="{EE3A26A3-8B88-437E-ACAE-B4BB88EF7342}" dt="2021-06-07T22:00:42.787" v="639"/>
        <pc:sldMkLst>
          <pc:docMk/>
          <pc:sldMk cId="766718660" sldId="509"/>
        </pc:sldMkLst>
        <pc:spChg chg="add mod">
          <ac:chgData name="Busby, Charles M" userId="2455a1b5-23da-44f7-ae12-829352b6ca27" providerId="ADAL" clId="{EE3A26A3-8B88-437E-ACAE-B4BB88EF7342}" dt="2021-06-07T22:00:42.787" v="639"/>
          <ac:spMkLst>
            <pc:docMk/>
            <pc:sldMk cId="766718660" sldId="509"/>
            <ac:spMk id="2" creationId="{4EBDFEB5-2CEC-4856-8EA2-8DBF75955029}"/>
          </ac:spMkLst>
        </pc:spChg>
        <pc:picChg chg="mod">
          <ac:chgData name="Busby, Charles M" userId="2455a1b5-23da-44f7-ae12-829352b6ca27" providerId="ADAL" clId="{EE3A26A3-8B88-437E-ACAE-B4BB88EF7342}" dt="2021-06-07T21:43:03.859" v="389" actId="962"/>
          <ac:picMkLst>
            <pc:docMk/>
            <pc:sldMk cId="766718660" sldId="509"/>
            <ac:picMk id="4" creationId="{76EA50EC-99A4-46FB-89A7-3BE0ED6BB7C7}"/>
          </ac:picMkLst>
        </pc:picChg>
      </pc:sldChg>
      <pc:sldChg chg="addSp modSp mod">
        <pc:chgData name="Busby, Charles M" userId="2455a1b5-23da-44f7-ae12-829352b6ca27" providerId="ADAL" clId="{EE3A26A3-8B88-437E-ACAE-B4BB88EF7342}" dt="2021-06-07T22:00:46.597" v="641"/>
        <pc:sldMkLst>
          <pc:docMk/>
          <pc:sldMk cId="2027004324" sldId="510"/>
        </pc:sldMkLst>
        <pc:spChg chg="add mod">
          <ac:chgData name="Busby, Charles M" userId="2455a1b5-23da-44f7-ae12-829352b6ca27" providerId="ADAL" clId="{EE3A26A3-8B88-437E-ACAE-B4BB88EF7342}" dt="2021-06-07T22:00:46.597" v="641"/>
          <ac:spMkLst>
            <pc:docMk/>
            <pc:sldMk cId="2027004324" sldId="510"/>
            <ac:spMk id="2" creationId="{7A368448-35E5-448B-9F9D-29DEF07A6208}"/>
          </ac:spMkLst>
        </pc:spChg>
        <pc:picChg chg="mod">
          <ac:chgData name="Busby, Charles M" userId="2455a1b5-23da-44f7-ae12-829352b6ca27" providerId="ADAL" clId="{EE3A26A3-8B88-437E-ACAE-B4BB88EF7342}" dt="2021-06-07T21:43:16.546" v="393" actId="962"/>
          <ac:picMkLst>
            <pc:docMk/>
            <pc:sldMk cId="2027004324" sldId="510"/>
            <ac:picMk id="4" creationId="{1D7F11F0-FB74-4EF3-BF4D-E28CCBCD72CD}"/>
          </ac:picMkLst>
        </pc:picChg>
      </pc:sldChg>
      <pc:sldChg chg="addSp modSp mod">
        <pc:chgData name="Busby, Charles M" userId="2455a1b5-23da-44f7-ae12-829352b6ca27" providerId="ADAL" clId="{EE3A26A3-8B88-437E-ACAE-B4BB88EF7342}" dt="2021-06-07T22:01:01.388" v="649"/>
        <pc:sldMkLst>
          <pc:docMk/>
          <pc:sldMk cId="633088205" sldId="511"/>
        </pc:sldMkLst>
        <pc:spChg chg="add mod">
          <ac:chgData name="Busby, Charles M" userId="2455a1b5-23da-44f7-ae12-829352b6ca27" providerId="ADAL" clId="{EE3A26A3-8B88-437E-ACAE-B4BB88EF7342}" dt="2021-06-07T22:01:01.388" v="649"/>
          <ac:spMkLst>
            <pc:docMk/>
            <pc:sldMk cId="633088205" sldId="511"/>
            <ac:spMk id="2" creationId="{7B9BE352-E864-4AA0-B3D2-CF99BC013971}"/>
          </ac:spMkLst>
        </pc:spChg>
        <pc:picChg chg="mod">
          <ac:chgData name="Busby, Charles M" userId="2455a1b5-23da-44f7-ae12-829352b6ca27" providerId="ADAL" clId="{EE3A26A3-8B88-437E-ACAE-B4BB88EF7342}" dt="2021-06-07T21:44:05.290" v="441" actId="962"/>
          <ac:picMkLst>
            <pc:docMk/>
            <pc:sldMk cId="633088205" sldId="511"/>
            <ac:picMk id="3" creationId="{A7D7DCBC-F658-4BEB-BAEF-CAC30CBBFBC5}"/>
          </ac:picMkLst>
        </pc:picChg>
      </pc:sldChg>
      <pc:sldChg chg="addSp modSp mod">
        <pc:chgData name="Busby, Charles M" userId="2455a1b5-23da-44f7-ae12-829352b6ca27" providerId="ADAL" clId="{EE3A26A3-8B88-437E-ACAE-B4BB88EF7342}" dt="2021-06-07T22:01:04.613" v="651"/>
        <pc:sldMkLst>
          <pc:docMk/>
          <pc:sldMk cId="2441459800" sldId="512"/>
        </pc:sldMkLst>
        <pc:spChg chg="add mod">
          <ac:chgData name="Busby, Charles M" userId="2455a1b5-23da-44f7-ae12-829352b6ca27" providerId="ADAL" clId="{EE3A26A3-8B88-437E-ACAE-B4BB88EF7342}" dt="2021-06-07T22:01:04.613" v="651"/>
          <ac:spMkLst>
            <pc:docMk/>
            <pc:sldMk cId="2441459800" sldId="512"/>
            <ac:spMk id="2" creationId="{CA7494B1-3A53-4A33-9CFF-2D909C3553ED}"/>
          </ac:spMkLst>
        </pc:spChg>
        <pc:picChg chg="mod">
          <ac:chgData name="Busby, Charles M" userId="2455a1b5-23da-44f7-ae12-829352b6ca27" providerId="ADAL" clId="{EE3A26A3-8B88-437E-ACAE-B4BB88EF7342}" dt="2021-06-07T21:44:17.303" v="445" actId="962"/>
          <ac:picMkLst>
            <pc:docMk/>
            <pc:sldMk cId="2441459800" sldId="512"/>
            <ac:picMk id="4" creationId="{881436E1-F372-4D72-A972-1E43218F64F4}"/>
          </ac:picMkLst>
        </pc:picChg>
      </pc:sldChg>
      <pc:sldChg chg="addSp modSp mod">
        <pc:chgData name="Busby, Charles M" userId="2455a1b5-23da-44f7-ae12-829352b6ca27" providerId="ADAL" clId="{EE3A26A3-8B88-437E-ACAE-B4BB88EF7342}" dt="2021-06-07T22:01:08.352" v="653"/>
        <pc:sldMkLst>
          <pc:docMk/>
          <pc:sldMk cId="1994126823" sldId="513"/>
        </pc:sldMkLst>
        <pc:spChg chg="add mod">
          <ac:chgData name="Busby, Charles M" userId="2455a1b5-23da-44f7-ae12-829352b6ca27" providerId="ADAL" clId="{EE3A26A3-8B88-437E-ACAE-B4BB88EF7342}" dt="2021-06-07T22:01:08.352" v="653"/>
          <ac:spMkLst>
            <pc:docMk/>
            <pc:sldMk cId="1994126823" sldId="513"/>
            <ac:spMk id="2" creationId="{DF6551FB-D35E-47A1-AD73-B8456DCA3A1F}"/>
          </ac:spMkLst>
        </pc:spChg>
        <pc:picChg chg="mod">
          <ac:chgData name="Busby, Charles M" userId="2455a1b5-23da-44f7-ae12-829352b6ca27" providerId="ADAL" clId="{EE3A26A3-8B88-437E-ACAE-B4BB88EF7342}" dt="2021-06-07T21:44:31.992" v="449" actId="962"/>
          <ac:picMkLst>
            <pc:docMk/>
            <pc:sldMk cId="1994126823" sldId="513"/>
            <ac:picMk id="6" creationId="{7961932C-5495-44A4-B339-E2AD90B40814}"/>
          </ac:picMkLst>
        </pc:picChg>
      </pc:sldChg>
      <pc:sldChg chg="addSp modSp mod">
        <pc:chgData name="Busby, Charles M" userId="2455a1b5-23da-44f7-ae12-829352b6ca27" providerId="ADAL" clId="{EE3A26A3-8B88-437E-ACAE-B4BB88EF7342}" dt="2021-06-07T22:01:11.259" v="655"/>
        <pc:sldMkLst>
          <pc:docMk/>
          <pc:sldMk cId="2603034034" sldId="514"/>
        </pc:sldMkLst>
        <pc:spChg chg="add mod">
          <ac:chgData name="Busby, Charles M" userId="2455a1b5-23da-44f7-ae12-829352b6ca27" providerId="ADAL" clId="{EE3A26A3-8B88-437E-ACAE-B4BB88EF7342}" dt="2021-06-07T22:01:11.259" v="655"/>
          <ac:spMkLst>
            <pc:docMk/>
            <pc:sldMk cId="2603034034" sldId="514"/>
            <ac:spMk id="2" creationId="{C5197C19-04A7-4208-913C-E6E13CBDDA33}"/>
          </ac:spMkLst>
        </pc:spChg>
        <pc:picChg chg="mod">
          <ac:chgData name="Busby, Charles M" userId="2455a1b5-23da-44f7-ae12-829352b6ca27" providerId="ADAL" clId="{EE3A26A3-8B88-437E-ACAE-B4BB88EF7342}" dt="2021-06-07T21:44:42.703" v="453" actId="962"/>
          <ac:picMkLst>
            <pc:docMk/>
            <pc:sldMk cId="2603034034" sldId="514"/>
            <ac:picMk id="4" creationId="{7EFE63A3-B2F7-4FE9-8095-F74BAB0216CB}"/>
          </ac:picMkLst>
        </pc:picChg>
      </pc:sldChg>
      <pc:sldChg chg="addSp modSp mod">
        <pc:chgData name="Busby, Charles M" userId="2455a1b5-23da-44f7-ae12-829352b6ca27" providerId="ADAL" clId="{EE3A26A3-8B88-437E-ACAE-B4BB88EF7342}" dt="2021-06-07T22:01:14.167" v="657"/>
        <pc:sldMkLst>
          <pc:docMk/>
          <pc:sldMk cId="3248368962" sldId="515"/>
        </pc:sldMkLst>
        <pc:spChg chg="add mod">
          <ac:chgData name="Busby, Charles M" userId="2455a1b5-23da-44f7-ae12-829352b6ca27" providerId="ADAL" clId="{EE3A26A3-8B88-437E-ACAE-B4BB88EF7342}" dt="2021-06-07T22:01:14.167" v="657"/>
          <ac:spMkLst>
            <pc:docMk/>
            <pc:sldMk cId="3248368962" sldId="515"/>
            <ac:spMk id="2" creationId="{D9C9B667-F1BD-4A9A-819E-2D11A5E3664A}"/>
          </ac:spMkLst>
        </pc:spChg>
        <pc:picChg chg="mod">
          <ac:chgData name="Busby, Charles M" userId="2455a1b5-23da-44f7-ae12-829352b6ca27" providerId="ADAL" clId="{EE3A26A3-8B88-437E-ACAE-B4BB88EF7342}" dt="2021-06-07T21:44:53.902" v="457" actId="962"/>
          <ac:picMkLst>
            <pc:docMk/>
            <pc:sldMk cId="3248368962" sldId="515"/>
            <ac:picMk id="4" creationId="{E67D8861-22ED-4E39-9835-6512300A097A}"/>
          </ac:picMkLst>
        </pc:picChg>
      </pc:sldChg>
      <pc:sldChg chg="addSp modSp mod">
        <pc:chgData name="Busby, Charles M" userId="2455a1b5-23da-44f7-ae12-829352b6ca27" providerId="ADAL" clId="{EE3A26A3-8B88-437E-ACAE-B4BB88EF7342}" dt="2021-06-07T22:01:18.316" v="659"/>
        <pc:sldMkLst>
          <pc:docMk/>
          <pc:sldMk cId="4271797946" sldId="516"/>
        </pc:sldMkLst>
        <pc:spChg chg="add mod">
          <ac:chgData name="Busby, Charles M" userId="2455a1b5-23da-44f7-ae12-829352b6ca27" providerId="ADAL" clId="{EE3A26A3-8B88-437E-ACAE-B4BB88EF7342}" dt="2021-06-07T22:01:18.316" v="659"/>
          <ac:spMkLst>
            <pc:docMk/>
            <pc:sldMk cId="4271797946" sldId="516"/>
            <ac:spMk id="2" creationId="{0119634D-80E5-4264-BF22-6E6017404B39}"/>
          </ac:spMkLst>
        </pc:spChg>
        <pc:picChg chg="mod">
          <ac:chgData name="Busby, Charles M" userId="2455a1b5-23da-44f7-ae12-829352b6ca27" providerId="ADAL" clId="{EE3A26A3-8B88-437E-ACAE-B4BB88EF7342}" dt="2021-06-07T21:45:05.916" v="461" actId="962"/>
          <ac:picMkLst>
            <pc:docMk/>
            <pc:sldMk cId="4271797946" sldId="516"/>
            <ac:picMk id="6" creationId="{447FB974-1D42-4ABF-9DBC-18CF9A6E9588}"/>
          </ac:picMkLst>
        </pc:picChg>
      </pc:sldChg>
      <pc:sldChg chg="addSp modSp mod">
        <pc:chgData name="Busby, Charles M" userId="2455a1b5-23da-44f7-ae12-829352b6ca27" providerId="ADAL" clId="{EE3A26A3-8B88-437E-ACAE-B4BB88EF7342}" dt="2021-06-07T21:59:36.839" v="611"/>
        <pc:sldMkLst>
          <pc:docMk/>
          <pc:sldMk cId="3707333380" sldId="517"/>
        </pc:sldMkLst>
        <pc:spChg chg="add mod">
          <ac:chgData name="Busby, Charles M" userId="2455a1b5-23da-44f7-ae12-829352b6ca27" providerId="ADAL" clId="{EE3A26A3-8B88-437E-ACAE-B4BB88EF7342}" dt="2021-06-07T21:59:36.839" v="611"/>
          <ac:spMkLst>
            <pc:docMk/>
            <pc:sldMk cId="3707333380" sldId="517"/>
            <ac:spMk id="2" creationId="{A58FEE93-FA80-4A7D-AFD9-69D584ED3674}"/>
          </ac:spMkLst>
        </pc:spChg>
        <pc:picChg chg="mod">
          <ac:chgData name="Busby, Charles M" userId="2455a1b5-23da-44f7-ae12-829352b6ca27" providerId="ADAL" clId="{EE3A26A3-8B88-437E-ACAE-B4BB88EF7342}" dt="2021-06-07T21:39:37.489" v="255" actId="962"/>
          <ac:picMkLst>
            <pc:docMk/>
            <pc:sldMk cId="3707333380" sldId="517"/>
            <ac:picMk id="3" creationId="{257792B1-010A-413F-8DD5-2FF5B907074F}"/>
          </ac:picMkLst>
        </pc:picChg>
      </pc:sldChg>
      <pc:sldChg chg="addSp modSp mod">
        <pc:chgData name="Busby, Charles M" userId="2455a1b5-23da-44f7-ae12-829352b6ca27" providerId="ADAL" clId="{EE3A26A3-8B88-437E-ACAE-B4BB88EF7342}" dt="2021-06-07T22:00:10.056" v="625"/>
        <pc:sldMkLst>
          <pc:docMk/>
          <pc:sldMk cId="2990870482" sldId="518"/>
        </pc:sldMkLst>
        <pc:spChg chg="add mod">
          <ac:chgData name="Busby, Charles M" userId="2455a1b5-23da-44f7-ae12-829352b6ca27" providerId="ADAL" clId="{EE3A26A3-8B88-437E-ACAE-B4BB88EF7342}" dt="2021-06-07T22:00:10.056" v="625"/>
          <ac:spMkLst>
            <pc:docMk/>
            <pc:sldMk cId="2990870482" sldId="518"/>
            <ac:spMk id="2" creationId="{C150FBF2-B5EE-4BD3-B2B4-CE9C3C5041DB}"/>
          </ac:spMkLst>
        </pc:spChg>
        <pc:picChg chg="mod">
          <ac:chgData name="Busby, Charles M" userId="2455a1b5-23da-44f7-ae12-829352b6ca27" providerId="ADAL" clId="{EE3A26A3-8B88-437E-ACAE-B4BB88EF7342}" dt="2021-06-07T21:41:32.878" v="361" actId="962"/>
          <ac:picMkLst>
            <pc:docMk/>
            <pc:sldMk cId="2990870482" sldId="518"/>
            <ac:picMk id="3" creationId="{1E30F43E-3AF7-4C6F-B683-C78AADE3A97C}"/>
          </ac:picMkLst>
        </pc:picChg>
      </pc:sldChg>
      <pc:sldChg chg="addSp modSp mod">
        <pc:chgData name="Busby, Charles M" userId="2455a1b5-23da-44f7-ae12-829352b6ca27" providerId="ADAL" clId="{EE3A26A3-8B88-437E-ACAE-B4BB88EF7342}" dt="2021-06-07T22:00:33.145" v="635"/>
        <pc:sldMkLst>
          <pc:docMk/>
          <pc:sldMk cId="1663606233" sldId="519"/>
        </pc:sldMkLst>
        <pc:spChg chg="add mod">
          <ac:chgData name="Busby, Charles M" userId="2455a1b5-23da-44f7-ae12-829352b6ca27" providerId="ADAL" clId="{EE3A26A3-8B88-437E-ACAE-B4BB88EF7342}" dt="2021-06-07T22:00:33.145" v="635"/>
          <ac:spMkLst>
            <pc:docMk/>
            <pc:sldMk cId="1663606233" sldId="519"/>
            <ac:spMk id="2" creationId="{1ED0DE03-24DA-485B-BB19-9B91ED7DE739}"/>
          </ac:spMkLst>
        </pc:spChg>
        <pc:picChg chg="mod">
          <ac:chgData name="Busby, Charles M" userId="2455a1b5-23da-44f7-ae12-829352b6ca27" providerId="ADAL" clId="{EE3A26A3-8B88-437E-ACAE-B4BB88EF7342}" dt="2021-06-07T21:42:36.984" v="381" actId="962"/>
          <ac:picMkLst>
            <pc:docMk/>
            <pc:sldMk cId="1663606233" sldId="519"/>
            <ac:picMk id="3" creationId="{B710615A-19F0-447C-BE5F-6DF7804FE917}"/>
          </ac:picMkLst>
        </pc:picChg>
      </pc:sldChg>
      <pc:sldChg chg="addSp modSp mod">
        <pc:chgData name="Busby, Charles M" userId="2455a1b5-23da-44f7-ae12-829352b6ca27" providerId="ADAL" clId="{EE3A26A3-8B88-437E-ACAE-B4BB88EF7342}" dt="2021-06-07T22:00:36.971" v="637"/>
        <pc:sldMkLst>
          <pc:docMk/>
          <pc:sldMk cId="3001573140" sldId="520"/>
        </pc:sldMkLst>
        <pc:spChg chg="add mod">
          <ac:chgData name="Busby, Charles M" userId="2455a1b5-23da-44f7-ae12-829352b6ca27" providerId="ADAL" clId="{EE3A26A3-8B88-437E-ACAE-B4BB88EF7342}" dt="2021-06-07T22:00:36.971" v="637"/>
          <ac:spMkLst>
            <pc:docMk/>
            <pc:sldMk cId="3001573140" sldId="520"/>
            <ac:spMk id="2" creationId="{E8E99C35-14B8-48BE-94F3-4FEE27A3A5EC}"/>
          </ac:spMkLst>
        </pc:spChg>
        <pc:picChg chg="mod">
          <ac:chgData name="Busby, Charles M" userId="2455a1b5-23da-44f7-ae12-829352b6ca27" providerId="ADAL" clId="{EE3A26A3-8B88-437E-ACAE-B4BB88EF7342}" dt="2021-06-07T21:42:50.781" v="385" actId="962"/>
          <ac:picMkLst>
            <pc:docMk/>
            <pc:sldMk cId="3001573140" sldId="520"/>
            <ac:picMk id="3" creationId="{0F0216F9-0498-48F2-96F1-117CBF16A660}"/>
          </ac:picMkLst>
        </pc:picChg>
      </pc:sldChg>
      <pc:sldChg chg="addSp modSp mod">
        <pc:chgData name="Busby, Charles M" userId="2455a1b5-23da-44f7-ae12-829352b6ca27" providerId="ADAL" clId="{EE3A26A3-8B88-437E-ACAE-B4BB88EF7342}" dt="2021-06-07T22:00:51.447" v="643"/>
        <pc:sldMkLst>
          <pc:docMk/>
          <pc:sldMk cId="1877599434" sldId="521"/>
        </pc:sldMkLst>
        <pc:spChg chg="add mod">
          <ac:chgData name="Busby, Charles M" userId="2455a1b5-23da-44f7-ae12-829352b6ca27" providerId="ADAL" clId="{EE3A26A3-8B88-437E-ACAE-B4BB88EF7342}" dt="2021-06-07T22:00:51.447" v="643"/>
          <ac:spMkLst>
            <pc:docMk/>
            <pc:sldMk cId="1877599434" sldId="521"/>
            <ac:spMk id="2" creationId="{6FE24540-C7EE-4D27-A8EC-B592E1525444}"/>
          </ac:spMkLst>
        </pc:spChg>
        <pc:picChg chg="mod">
          <ac:chgData name="Busby, Charles M" userId="2455a1b5-23da-44f7-ae12-829352b6ca27" providerId="ADAL" clId="{EE3A26A3-8B88-437E-ACAE-B4BB88EF7342}" dt="2021-06-07T21:43:28.438" v="397" actId="962"/>
          <ac:picMkLst>
            <pc:docMk/>
            <pc:sldMk cId="1877599434" sldId="521"/>
            <ac:picMk id="3" creationId="{ECAF1DDB-CB3A-47CC-886A-E415C71D04EE}"/>
          </ac:picMkLst>
        </pc:picChg>
      </pc:sldChg>
      <pc:sldChg chg="addSp modSp mod">
        <pc:chgData name="Busby, Charles M" userId="2455a1b5-23da-44f7-ae12-829352b6ca27" providerId="ADAL" clId="{EE3A26A3-8B88-437E-ACAE-B4BB88EF7342}" dt="2021-06-07T22:00:54.702" v="645"/>
        <pc:sldMkLst>
          <pc:docMk/>
          <pc:sldMk cId="3908669181" sldId="522"/>
        </pc:sldMkLst>
        <pc:spChg chg="add mod">
          <ac:chgData name="Busby, Charles M" userId="2455a1b5-23da-44f7-ae12-829352b6ca27" providerId="ADAL" clId="{EE3A26A3-8B88-437E-ACAE-B4BB88EF7342}" dt="2021-06-07T22:00:54.702" v="645"/>
          <ac:spMkLst>
            <pc:docMk/>
            <pc:sldMk cId="3908669181" sldId="522"/>
            <ac:spMk id="2" creationId="{90C0D156-2EBA-413D-816F-0D596C9D4F30}"/>
          </ac:spMkLst>
        </pc:spChg>
        <pc:picChg chg="mod">
          <ac:chgData name="Busby, Charles M" userId="2455a1b5-23da-44f7-ae12-829352b6ca27" providerId="ADAL" clId="{EE3A26A3-8B88-437E-ACAE-B4BB88EF7342}" dt="2021-06-07T21:43:40.555" v="401" actId="962"/>
          <ac:picMkLst>
            <pc:docMk/>
            <pc:sldMk cId="3908669181" sldId="522"/>
            <ac:picMk id="3" creationId="{D501E1DC-0912-4DAD-92B5-45511792ACC7}"/>
          </ac:picMkLst>
        </pc:picChg>
      </pc:sldChg>
      <pc:sldChg chg="modSp mod">
        <pc:chgData name="Busby, Charles M" userId="2455a1b5-23da-44f7-ae12-829352b6ca27" providerId="ADAL" clId="{EE3A26A3-8B88-437E-ACAE-B4BB88EF7342}" dt="2021-06-07T21:33:35.710" v="140" actId="962"/>
        <pc:sldMkLst>
          <pc:docMk/>
          <pc:sldMk cId="2337778044" sldId="523"/>
        </pc:sldMkLst>
        <pc:spChg chg="mod">
          <ac:chgData name="Busby, Charles M" userId="2455a1b5-23da-44f7-ae12-829352b6ca27" providerId="ADAL" clId="{EE3A26A3-8B88-437E-ACAE-B4BB88EF7342}" dt="2021-06-07T21:33:27.626" v="136" actId="1076"/>
          <ac:spMkLst>
            <pc:docMk/>
            <pc:sldMk cId="2337778044" sldId="523"/>
            <ac:spMk id="7" creationId="{00000000-0000-0000-0000-000000000000}"/>
          </ac:spMkLst>
        </pc:spChg>
        <pc:picChg chg="mod">
          <ac:chgData name="Busby, Charles M" userId="2455a1b5-23da-44f7-ae12-829352b6ca27" providerId="ADAL" clId="{EE3A26A3-8B88-437E-ACAE-B4BB88EF7342}" dt="2021-06-07T21:33:35.710" v="140" actId="962"/>
          <ac:picMkLst>
            <pc:docMk/>
            <pc:sldMk cId="2337778044" sldId="523"/>
            <ac:picMk id="4" creationId="{3C6E8D6F-F335-46B3-AFC8-5FEFEA1691CC}"/>
          </ac:picMkLst>
        </pc:picChg>
      </pc:sldChg>
      <pc:sldChg chg="modSp mod">
        <pc:chgData name="Busby, Charles M" userId="2455a1b5-23da-44f7-ae12-829352b6ca27" providerId="ADAL" clId="{EE3A26A3-8B88-437E-ACAE-B4BB88EF7342}" dt="2021-06-07T21:32:48.107" v="127" actId="962"/>
        <pc:sldMkLst>
          <pc:docMk/>
          <pc:sldMk cId="2189202497" sldId="524"/>
        </pc:sldMkLst>
        <pc:picChg chg="mod">
          <ac:chgData name="Busby, Charles M" userId="2455a1b5-23da-44f7-ae12-829352b6ca27" providerId="ADAL" clId="{EE3A26A3-8B88-437E-ACAE-B4BB88EF7342}" dt="2021-06-07T21:32:48.107" v="127" actId="962"/>
          <ac:picMkLst>
            <pc:docMk/>
            <pc:sldMk cId="2189202497" sldId="524"/>
            <ac:picMk id="4" creationId="{8E1A7D2D-4DA2-413B-82EB-B2CA12546075}"/>
          </ac:picMkLst>
        </pc:picChg>
      </pc:sldChg>
      <pc:sldChg chg="modSp mod">
        <pc:chgData name="Busby, Charles M" userId="2455a1b5-23da-44f7-ae12-829352b6ca27" providerId="ADAL" clId="{EE3A26A3-8B88-437E-ACAE-B4BB88EF7342}" dt="2021-06-07T21:36:48.629" v="211" actId="962"/>
        <pc:sldMkLst>
          <pc:docMk/>
          <pc:sldMk cId="3646069394" sldId="527"/>
        </pc:sldMkLst>
        <pc:picChg chg="mod">
          <ac:chgData name="Busby, Charles M" userId="2455a1b5-23da-44f7-ae12-829352b6ca27" providerId="ADAL" clId="{EE3A26A3-8B88-437E-ACAE-B4BB88EF7342}" dt="2021-06-07T21:36:48.629" v="211" actId="962"/>
          <ac:picMkLst>
            <pc:docMk/>
            <pc:sldMk cId="3646069394" sldId="527"/>
            <ac:picMk id="5" creationId="{C64E85E7-C6C6-4FC2-BD14-B4A6D5F21DE0}"/>
          </ac:picMkLst>
        </pc:picChg>
      </pc:sldChg>
      <pc:sldChg chg="modSp mod">
        <pc:chgData name="Busby, Charles M" userId="2455a1b5-23da-44f7-ae12-829352b6ca27" providerId="ADAL" clId="{EE3A26A3-8B88-437E-ACAE-B4BB88EF7342}" dt="2021-06-07T21:32:32.902" v="123" actId="962"/>
        <pc:sldMkLst>
          <pc:docMk/>
          <pc:sldMk cId="522753282" sldId="531"/>
        </pc:sldMkLst>
        <pc:picChg chg="mod">
          <ac:chgData name="Busby, Charles M" userId="2455a1b5-23da-44f7-ae12-829352b6ca27" providerId="ADAL" clId="{EE3A26A3-8B88-437E-ACAE-B4BB88EF7342}" dt="2021-06-07T21:32:21.866" v="119" actId="962"/>
          <ac:picMkLst>
            <pc:docMk/>
            <pc:sldMk cId="522753282" sldId="531"/>
            <ac:picMk id="4" creationId="{F1943636-18A9-4464-A0F4-42B29A9C460F}"/>
          </ac:picMkLst>
        </pc:picChg>
        <pc:picChg chg="mod">
          <ac:chgData name="Busby, Charles M" userId="2455a1b5-23da-44f7-ae12-829352b6ca27" providerId="ADAL" clId="{EE3A26A3-8B88-437E-ACAE-B4BB88EF7342}" dt="2021-06-07T21:32:32.902" v="123" actId="962"/>
          <ac:picMkLst>
            <pc:docMk/>
            <pc:sldMk cId="522753282" sldId="531"/>
            <ac:picMk id="5" creationId="{4B063F27-4315-424F-9FD2-EFE790B4EE88}"/>
          </ac:picMkLst>
        </pc:picChg>
      </pc:sldChg>
      <pc:sldChg chg="modSp mod">
        <pc:chgData name="Busby, Charles M" userId="2455a1b5-23da-44f7-ae12-829352b6ca27" providerId="ADAL" clId="{EE3A26A3-8B88-437E-ACAE-B4BB88EF7342}" dt="2021-06-07T21:34:01.680" v="146" actId="962"/>
        <pc:sldMkLst>
          <pc:docMk/>
          <pc:sldMk cId="2040101671" sldId="536"/>
        </pc:sldMkLst>
        <pc:picChg chg="mod">
          <ac:chgData name="Busby, Charles M" userId="2455a1b5-23da-44f7-ae12-829352b6ca27" providerId="ADAL" clId="{EE3A26A3-8B88-437E-ACAE-B4BB88EF7342}" dt="2021-06-07T21:34:01.680" v="146" actId="962"/>
          <ac:picMkLst>
            <pc:docMk/>
            <pc:sldMk cId="2040101671" sldId="536"/>
            <ac:picMk id="5" creationId="{AB377B15-04F7-4CD6-BCFF-07E9408EA1E7}"/>
          </ac:picMkLst>
        </pc:picChg>
      </pc:sldChg>
      <pc:sldChg chg="modSp mod">
        <pc:chgData name="Busby, Charles M" userId="2455a1b5-23da-44f7-ae12-829352b6ca27" providerId="ADAL" clId="{EE3A26A3-8B88-437E-ACAE-B4BB88EF7342}" dt="2021-06-07T21:35:01.727" v="185" actId="962"/>
        <pc:sldMkLst>
          <pc:docMk/>
          <pc:sldMk cId="3253602714" sldId="537"/>
        </pc:sldMkLst>
        <pc:spChg chg="mod">
          <ac:chgData name="Busby, Charles M" userId="2455a1b5-23da-44f7-ae12-829352b6ca27" providerId="ADAL" clId="{EE3A26A3-8B88-437E-ACAE-B4BB88EF7342}" dt="2021-06-07T21:34:44.618" v="157" actId="962"/>
          <ac:spMkLst>
            <pc:docMk/>
            <pc:sldMk cId="3253602714" sldId="537"/>
            <ac:spMk id="7" creationId="{00000000-0000-0000-0000-000000000000}"/>
          </ac:spMkLst>
        </pc:spChg>
        <pc:picChg chg="mod">
          <ac:chgData name="Busby, Charles M" userId="2455a1b5-23da-44f7-ae12-829352b6ca27" providerId="ADAL" clId="{EE3A26A3-8B88-437E-ACAE-B4BB88EF7342}" dt="2021-06-07T21:35:01.727" v="185" actId="962"/>
          <ac:picMkLst>
            <pc:docMk/>
            <pc:sldMk cId="3253602714" sldId="537"/>
            <ac:picMk id="5" creationId="{3187E05B-C562-4892-A9E9-16B4C4774603}"/>
          </ac:picMkLst>
        </pc:picChg>
      </pc:sldChg>
      <pc:sldChg chg="addSp delSp modSp mod">
        <pc:chgData name="Busby, Charles M" userId="2455a1b5-23da-44f7-ae12-829352b6ca27" providerId="ADAL" clId="{EE3A26A3-8B88-437E-ACAE-B4BB88EF7342}" dt="2021-06-07T21:31:30.467" v="107" actId="962"/>
        <pc:sldMkLst>
          <pc:docMk/>
          <pc:sldMk cId="3542058057" sldId="539"/>
        </pc:sldMkLst>
        <pc:spChg chg="add del">
          <ac:chgData name="Busby, Charles M" userId="2455a1b5-23da-44f7-ae12-829352b6ca27" providerId="ADAL" clId="{EE3A26A3-8B88-437E-ACAE-B4BB88EF7342}" dt="2021-06-07T21:31:22.090" v="103" actId="22"/>
          <ac:spMkLst>
            <pc:docMk/>
            <pc:sldMk cId="3542058057" sldId="539"/>
            <ac:spMk id="7" creationId="{60112429-0A49-466D-A5AC-4529B14F83FA}"/>
          </ac:spMkLst>
        </pc:spChg>
        <pc:picChg chg="mod">
          <ac:chgData name="Busby, Charles M" userId="2455a1b5-23da-44f7-ae12-829352b6ca27" providerId="ADAL" clId="{EE3A26A3-8B88-437E-ACAE-B4BB88EF7342}" dt="2021-06-07T21:31:30.467" v="107" actId="962"/>
          <ac:picMkLst>
            <pc:docMk/>
            <pc:sldMk cId="3542058057" sldId="539"/>
            <ac:picMk id="5" creationId="{9E285885-0B55-4FA9-83C0-1F73CFD6DC89}"/>
          </ac:picMkLst>
        </pc:picChg>
      </pc:sldChg>
      <pc:sldChg chg="modSp mod">
        <pc:chgData name="Busby, Charles M" userId="2455a1b5-23da-44f7-ae12-829352b6ca27" providerId="ADAL" clId="{EE3A26A3-8B88-437E-ACAE-B4BB88EF7342}" dt="2021-06-07T21:31:49.815" v="111" actId="962"/>
        <pc:sldMkLst>
          <pc:docMk/>
          <pc:sldMk cId="1291629198" sldId="540"/>
        </pc:sldMkLst>
        <pc:picChg chg="mod">
          <ac:chgData name="Busby, Charles M" userId="2455a1b5-23da-44f7-ae12-829352b6ca27" providerId="ADAL" clId="{EE3A26A3-8B88-437E-ACAE-B4BB88EF7342}" dt="2021-06-07T21:31:49.815" v="111" actId="962"/>
          <ac:picMkLst>
            <pc:docMk/>
            <pc:sldMk cId="1291629198" sldId="540"/>
            <ac:picMk id="7" creationId="{A9C5ED5D-35F7-4081-AD96-20EE30A84022}"/>
          </ac:picMkLst>
        </pc:picChg>
      </pc:sldChg>
      <pc:sldChg chg="modSp mod">
        <pc:chgData name="Busby, Charles M" userId="2455a1b5-23da-44f7-ae12-829352b6ca27" providerId="ADAL" clId="{EE3A26A3-8B88-437E-ACAE-B4BB88EF7342}" dt="2021-06-07T21:32:05.497" v="115" actId="962"/>
        <pc:sldMkLst>
          <pc:docMk/>
          <pc:sldMk cId="2464281013" sldId="541"/>
        </pc:sldMkLst>
        <pc:picChg chg="mod">
          <ac:chgData name="Busby, Charles M" userId="2455a1b5-23da-44f7-ae12-829352b6ca27" providerId="ADAL" clId="{EE3A26A3-8B88-437E-ACAE-B4BB88EF7342}" dt="2021-06-07T21:32:05.497" v="115" actId="962"/>
          <ac:picMkLst>
            <pc:docMk/>
            <pc:sldMk cId="2464281013" sldId="541"/>
            <ac:picMk id="5" creationId="{525E9F26-5341-4B81-8A90-C1CD84FA250B}"/>
          </ac:picMkLst>
        </pc:picChg>
      </pc:sldChg>
      <pc:sldChg chg="addSp modSp mod">
        <pc:chgData name="Busby, Charles M" userId="2455a1b5-23da-44f7-ae12-829352b6ca27" providerId="ADAL" clId="{EE3A26A3-8B88-437E-ACAE-B4BB88EF7342}" dt="2021-06-07T22:01:21.773" v="661"/>
        <pc:sldMkLst>
          <pc:docMk/>
          <pc:sldMk cId="2081269581" sldId="542"/>
        </pc:sldMkLst>
        <pc:spChg chg="add mod">
          <ac:chgData name="Busby, Charles M" userId="2455a1b5-23da-44f7-ae12-829352b6ca27" providerId="ADAL" clId="{EE3A26A3-8B88-437E-ACAE-B4BB88EF7342}" dt="2021-06-07T22:01:21.773" v="661"/>
          <ac:spMkLst>
            <pc:docMk/>
            <pc:sldMk cId="2081269581" sldId="542"/>
            <ac:spMk id="2" creationId="{318FBA90-78C9-413B-BBD7-1CAA01C240D8}"/>
          </ac:spMkLst>
        </pc:spChg>
        <pc:picChg chg="mod">
          <ac:chgData name="Busby, Charles M" userId="2455a1b5-23da-44f7-ae12-829352b6ca27" providerId="ADAL" clId="{EE3A26A3-8B88-437E-ACAE-B4BB88EF7342}" dt="2021-06-07T21:45:18.926" v="465" actId="962"/>
          <ac:picMkLst>
            <pc:docMk/>
            <pc:sldMk cId="2081269581" sldId="542"/>
            <ac:picMk id="4" creationId="{31223E82-5043-463F-968C-C7E01607BA6C}"/>
          </ac:picMkLst>
        </pc:picChg>
      </pc:sldChg>
      <pc:sldChg chg="modSp mod">
        <pc:chgData name="Busby, Charles M" userId="2455a1b5-23da-44f7-ae12-829352b6ca27" providerId="ADAL" clId="{EE3A26A3-8B88-437E-ACAE-B4BB88EF7342}" dt="2021-06-07T21:30:21.164" v="91" actId="962"/>
        <pc:sldMkLst>
          <pc:docMk/>
          <pc:sldMk cId="168000938" sldId="543"/>
        </pc:sldMkLst>
        <pc:picChg chg="mod">
          <ac:chgData name="Busby, Charles M" userId="2455a1b5-23da-44f7-ae12-829352b6ca27" providerId="ADAL" clId="{EE3A26A3-8B88-437E-ACAE-B4BB88EF7342}" dt="2021-06-07T21:30:08.078" v="87" actId="962"/>
          <ac:picMkLst>
            <pc:docMk/>
            <pc:sldMk cId="168000938" sldId="543"/>
            <ac:picMk id="4" creationId="{B54795AC-CEC5-4C71-9EFD-ACF860ABD63A}"/>
          </ac:picMkLst>
        </pc:picChg>
        <pc:picChg chg="mod">
          <ac:chgData name="Busby, Charles M" userId="2455a1b5-23da-44f7-ae12-829352b6ca27" providerId="ADAL" clId="{EE3A26A3-8B88-437E-ACAE-B4BB88EF7342}" dt="2021-06-07T21:30:21.164" v="91" actId="962"/>
          <ac:picMkLst>
            <pc:docMk/>
            <pc:sldMk cId="168000938" sldId="543"/>
            <ac:picMk id="6" creationId="{C4855F8B-822F-4D7C-8F54-768499B51B6E}"/>
          </ac:picMkLst>
        </pc:picChg>
      </pc:sldChg>
      <pc:sldChg chg="addSp modSp mod">
        <pc:chgData name="Busby, Charles M" userId="2455a1b5-23da-44f7-ae12-829352b6ca27" providerId="ADAL" clId="{EE3A26A3-8B88-437E-ACAE-B4BB88EF7342}" dt="2021-06-07T22:00:58.148" v="647"/>
        <pc:sldMkLst>
          <pc:docMk/>
          <pc:sldMk cId="3000912341" sldId="544"/>
        </pc:sldMkLst>
        <pc:spChg chg="add mod">
          <ac:chgData name="Busby, Charles M" userId="2455a1b5-23da-44f7-ae12-829352b6ca27" providerId="ADAL" clId="{EE3A26A3-8B88-437E-ACAE-B4BB88EF7342}" dt="2021-06-07T22:00:58.148" v="647"/>
          <ac:spMkLst>
            <pc:docMk/>
            <pc:sldMk cId="3000912341" sldId="544"/>
            <ac:spMk id="2" creationId="{84E74C7A-C289-484F-85A3-3A333EB3703D}"/>
          </ac:spMkLst>
        </pc:spChg>
        <pc:picChg chg="mod">
          <ac:chgData name="Busby, Charles M" userId="2455a1b5-23da-44f7-ae12-829352b6ca27" providerId="ADAL" clId="{EE3A26A3-8B88-437E-ACAE-B4BB88EF7342}" dt="2021-06-07T21:43:53.847" v="437" actId="962"/>
          <ac:picMkLst>
            <pc:docMk/>
            <pc:sldMk cId="3000912341" sldId="544"/>
            <ac:picMk id="6" creationId="{EF2892FA-A3F0-4A98-9F4A-B7DA44575D1D}"/>
          </ac:picMkLst>
        </pc:picChg>
      </pc:sldChg>
      <pc:sldChg chg="addSp modSp mod">
        <pc:chgData name="Busby, Charles M" userId="2455a1b5-23da-44f7-ae12-829352b6ca27" providerId="ADAL" clId="{EE3A26A3-8B88-437E-ACAE-B4BB88EF7342}" dt="2021-06-07T21:59:23.384" v="607"/>
        <pc:sldMkLst>
          <pc:docMk/>
          <pc:sldMk cId="1549962763" sldId="545"/>
        </pc:sldMkLst>
        <pc:spChg chg="add mod">
          <ac:chgData name="Busby, Charles M" userId="2455a1b5-23da-44f7-ae12-829352b6ca27" providerId="ADAL" clId="{EE3A26A3-8B88-437E-ACAE-B4BB88EF7342}" dt="2021-06-07T21:59:23.384" v="607"/>
          <ac:spMkLst>
            <pc:docMk/>
            <pc:sldMk cId="1549962763" sldId="545"/>
            <ac:spMk id="2" creationId="{0D0DC4C8-6D56-4CCD-8EB1-060382DABDC8}"/>
          </ac:spMkLst>
        </pc:spChg>
        <pc:picChg chg="mod">
          <ac:chgData name="Busby, Charles M" userId="2455a1b5-23da-44f7-ae12-829352b6ca27" providerId="ADAL" clId="{EE3A26A3-8B88-437E-ACAE-B4BB88EF7342}" dt="2021-06-07T21:39:09.112" v="247" actId="962"/>
          <ac:picMkLst>
            <pc:docMk/>
            <pc:sldMk cId="1549962763" sldId="545"/>
            <ac:picMk id="6" creationId="{0C38CCC3-ECF3-4D65-8125-37B2E10C6ACD}"/>
          </ac:picMkLst>
        </pc:picChg>
      </pc:sldChg>
      <pc:sldChg chg="addSp modSp mod">
        <pc:chgData name="Busby, Charles M" userId="2455a1b5-23da-44f7-ae12-829352b6ca27" providerId="ADAL" clId="{EE3A26A3-8B88-437E-ACAE-B4BB88EF7342}" dt="2021-06-07T22:00:05.829" v="623"/>
        <pc:sldMkLst>
          <pc:docMk/>
          <pc:sldMk cId="2512917789" sldId="548"/>
        </pc:sldMkLst>
        <pc:spChg chg="add mod">
          <ac:chgData name="Busby, Charles M" userId="2455a1b5-23da-44f7-ae12-829352b6ca27" providerId="ADAL" clId="{EE3A26A3-8B88-437E-ACAE-B4BB88EF7342}" dt="2021-06-07T22:00:05.829" v="623"/>
          <ac:spMkLst>
            <pc:docMk/>
            <pc:sldMk cId="2512917789" sldId="548"/>
            <ac:spMk id="2" creationId="{5955751B-8E94-4D4D-894F-B3C7C629AAB3}"/>
          </ac:spMkLst>
        </pc:spChg>
        <pc:picChg chg="mod">
          <ac:chgData name="Busby, Charles M" userId="2455a1b5-23da-44f7-ae12-829352b6ca27" providerId="ADAL" clId="{EE3A26A3-8B88-437E-ACAE-B4BB88EF7342}" dt="2021-06-07T21:41:19.576" v="357" actId="962"/>
          <ac:picMkLst>
            <pc:docMk/>
            <pc:sldMk cId="2512917789" sldId="548"/>
            <ac:picMk id="6" creationId="{DAE08B47-9BE6-4ACE-A0CB-81CD253055CC}"/>
          </ac:picMkLst>
        </pc:picChg>
      </pc:sldChg>
      <pc:sldChg chg="modSp mod">
        <pc:chgData name="Busby, Charles M" userId="2455a1b5-23da-44f7-ae12-829352b6ca27" providerId="ADAL" clId="{EE3A26A3-8B88-437E-ACAE-B4BB88EF7342}" dt="2021-06-07T21:37:05.851" v="217" actId="962"/>
        <pc:sldMkLst>
          <pc:docMk/>
          <pc:sldMk cId="1429599399" sldId="549"/>
        </pc:sldMkLst>
        <pc:spChg chg="mod">
          <ac:chgData name="Busby, Charles M" userId="2455a1b5-23da-44f7-ae12-829352b6ca27" providerId="ADAL" clId="{EE3A26A3-8B88-437E-ACAE-B4BB88EF7342}" dt="2021-06-07T21:36:57.451" v="213" actId="1076"/>
          <ac:spMkLst>
            <pc:docMk/>
            <pc:sldMk cId="1429599399" sldId="549"/>
            <ac:spMk id="4" creationId="{00000000-0000-0000-0000-000000000000}"/>
          </ac:spMkLst>
        </pc:spChg>
        <pc:picChg chg="mod">
          <ac:chgData name="Busby, Charles M" userId="2455a1b5-23da-44f7-ae12-829352b6ca27" providerId="ADAL" clId="{EE3A26A3-8B88-437E-ACAE-B4BB88EF7342}" dt="2021-06-07T21:37:05.851" v="217" actId="962"/>
          <ac:picMkLst>
            <pc:docMk/>
            <pc:sldMk cId="1429599399" sldId="549"/>
            <ac:picMk id="6" creationId="{24624871-C9FD-4DB1-B258-922C1239833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10244"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10245"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C053B0C1-E9A7-4597-A66E-DCBFF26F8BA6}" type="slidenum">
              <a:rPr lang="en-US"/>
              <a:pPr/>
              <a:t>‹#›</a:t>
            </a:fld>
            <a:endParaRPr lang="en-US"/>
          </a:p>
        </p:txBody>
      </p:sp>
    </p:spTree>
    <p:extLst>
      <p:ext uri="{BB962C8B-B14F-4D97-AF65-F5344CB8AC3E}">
        <p14:creationId xmlns:p14="http://schemas.microsoft.com/office/powerpoint/2010/main" val="14838629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EF526124-BC5B-4DAF-BBFA-839BEF2E3FEA}" type="slidenum">
              <a:rPr lang="en-US"/>
              <a:pPr/>
              <a:t>‹#›</a:t>
            </a:fld>
            <a:endParaRPr lang="en-US"/>
          </a:p>
        </p:txBody>
      </p:sp>
    </p:spTree>
    <p:extLst>
      <p:ext uri="{BB962C8B-B14F-4D97-AF65-F5344CB8AC3E}">
        <p14:creationId xmlns:p14="http://schemas.microsoft.com/office/powerpoint/2010/main" val="256043222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F526124-BC5B-4DAF-BBFA-839BEF2E3FEA}" type="slidenum">
              <a:rPr lang="en-US" smtClean="0"/>
              <a:pPr/>
              <a:t>1</a:t>
            </a:fld>
            <a:endParaRPr lang="en-US"/>
          </a:p>
        </p:txBody>
      </p:sp>
    </p:spTree>
    <p:extLst>
      <p:ext uri="{BB962C8B-B14F-4D97-AF65-F5344CB8AC3E}">
        <p14:creationId xmlns:p14="http://schemas.microsoft.com/office/powerpoint/2010/main" val="231880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526124-BC5B-4DAF-BBFA-839BEF2E3FEA}" type="slidenum">
              <a:rPr lang="en-US" smtClean="0"/>
              <a:pPr/>
              <a:t>5</a:t>
            </a:fld>
            <a:endParaRPr lang="en-US"/>
          </a:p>
        </p:txBody>
      </p:sp>
    </p:spTree>
    <p:extLst>
      <p:ext uri="{BB962C8B-B14F-4D97-AF65-F5344CB8AC3E}">
        <p14:creationId xmlns:p14="http://schemas.microsoft.com/office/powerpoint/2010/main" val="266952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09600" y="3276600"/>
            <a:ext cx="7772400" cy="1470025"/>
          </a:xfrm>
        </p:spPr>
        <p:txBody>
          <a:bodyPr/>
          <a:lstStyle>
            <a:lvl1pPr>
              <a:defRPr/>
            </a:lvl1pPr>
          </a:lstStyle>
          <a:p>
            <a:r>
              <a:rPr lang="en-US"/>
              <a:t>Click to edit Master title style</a:t>
            </a:r>
          </a:p>
        </p:txBody>
      </p:sp>
      <p:sp>
        <p:nvSpPr>
          <p:cNvPr id="23555" name="Rectangle 3"/>
          <p:cNvSpPr>
            <a:spLocks noGrp="1" noChangeArrowheads="1"/>
          </p:cNvSpPr>
          <p:nvPr>
            <p:ph type="subTitle" idx="1"/>
          </p:nvPr>
        </p:nvSpPr>
        <p:spPr>
          <a:xfrm>
            <a:off x="609600" y="4953000"/>
            <a:ext cx="7696200" cy="1066800"/>
          </a:xfrm>
        </p:spPr>
        <p:txBody>
          <a:bodyPr/>
          <a:lstStyle>
            <a:lvl1pPr marL="0" indent="0" algn="ctr">
              <a:buFont typeface="Wingdings" pitchFamily="2" charset="2"/>
              <a:buNone/>
              <a:defRPr b="0"/>
            </a:lvl1pPr>
          </a:lstStyle>
          <a:p>
            <a:r>
              <a:rPr lang="en-US"/>
              <a:t>Click to edit Master subtitle style</a:t>
            </a:r>
          </a:p>
        </p:txBody>
      </p:sp>
    </p:spTree>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5197186" y="5410200"/>
            <a:ext cx="3413413" cy="569494"/>
          </a:xfrm>
          <a:prstGeom prst="rect">
            <a:avLst/>
          </a:prstGeom>
          <a:noFill/>
        </p:spPr>
        <p:txBody>
          <a:bodyPr wrap="squar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905000"/>
            <a:ext cx="40767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905000"/>
            <a:ext cx="40767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762000"/>
            <a:ext cx="2076450"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762000"/>
            <a:ext cx="6076950" cy="5105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6EBA2E-5356-4E32-BCD0-503DE0051C99}"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2621790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6EBA2E-5356-4E32-BCD0-503DE0051C99}"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4210116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6EBA2E-5356-4E32-BCD0-503DE0051C99}"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1136107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6EBA2E-5356-4E32-BCD0-503DE0051C99}" type="datetimeFigureOut">
              <a:rPr lang="en-US" smtClean="0"/>
              <a:t>6/7/2021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3678472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6EBA2E-5356-4E32-BCD0-503DE0051C99}" type="datetimeFigureOut">
              <a:rPr lang="en-US" smtClean="0"/>
              <a:t>6/7/2021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3662779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6EBA2E-5356-4E32-BCD0-503DE0051C99}" type="datetimeFigureOut">
              <a:rPr lang="en-US" smtClean="0"/>
              <a:t>6/7/2021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3607017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6EBA2E-5356-4E32-BCD0-503DE0051C99}" type="datetimeFigureOut">
              <a:rPr lang="en-US" smtClean="0"/>
              <a:t>6/7/2021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704815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6EBA2E-5356-4E32-BCD0-503DE0051C99}" type="datetimeFigureOut">
              <a:rPr lang="en-US" smtClean="0"/>
              <a:t>6/7/2021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1714795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6EBA2E-5356-4E32-BCD0-503DE0051C99}" type="datetimeFigureOut">
              <a:rPr lang="en-US" smtClean="0"/>
              <a:t>6/7/2021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3264425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6EBA2E-5356-4E32-BCD0-503DE0051C99}"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1542581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6EBA2E-5356-4E32-BCD0-503DE0051C99}"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B943D-1303-4BD1-A171-88BE72818DDC}" type="slidenum">
              <a:rPr lang="en-US" smtClean="0"/>
              <a:t>‹#›</a:t>
            </a:fld>
            <a:endParaRPr lang="en-US"/>
          </a:p>
        </p:txBody>
      </p:sp>
    </p:spTree>
    <p:extLst>
      <p:ext uri="{BB962C8B-B14F-4D97-AF65-F5344CB8AC3E}">
        <p14:creationId xmlns:p14="http://schemas.microsoft.com/office/powerpoint/2010/main" val="26790606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9C43396-91EB-478A-8CC1-C596B4F791DF}"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269724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C43396-91EB-478A-8CC1-C596B4F791DF}"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38047091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C43396-91EB-478A-8CC1-C596B4F791DF}"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35747011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C43396-91EB-478A-8CC1-C596B4F791DF}" type="datetimeFigureOut">
              <a:rPr lang="en-US" smtClean="0"/>
              <a:t>6/7/2021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3927945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C43396-91EB-478A-8CC1-C596B4F791DF}" type="datetimeFigureOut">
              <a:rPr lang="en-US" smtClean="0"/>
              <a:t>6/7/2021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29062764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C43396-91EB-478A-8CC1-C596B4F791DF}" type="datetimeFigureOut">
              <a:rPr lang="en-US" smtClean="0"/>
              <a:t>6/7/2021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1208269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C43396-91EB-478A-8CC1-C596B4F791DF}" type="datetimeFigureOut">
              <a:rPr lang="en-US" smtClean="0"/>
              <a:t>6/7/2021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40040292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C43396-91EB-478A-8CC1-C596B4F791DF}" type="datetimeFigureOut">
              <a:rPr lang="en-US" smtClean="0"/>
              <a:t>6/7/2021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195181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C43396-91EB-478A-8CC1-C596B4F791DF}" type="datetimeFigureOut">
              <a:rPr lang="en-US" smtClean="0"/>
              <a:t>6/7/2021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4789235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C43396-91EB-478A-8CC1-C596B4F791DF}"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1377240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C43396-91EB-478A-8CC1-C596B4F791DF}" type="datetimeFigureOut">
              <a:rPr lang="en-US" smtClean="0"/>
              <a:t>6/7/2021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1A0B25-3E26-4BBD-B980-2C48DF4356D7}" type="slidenum">
              <a:rPr lang="en-US" smtClean="0"/>
              <a:t>‹#›</a:t>
            </a:fld>
            <a:endParaRPr lang="en-US"/>
          </a:p>
        </p:txBody>
      </p:sp>
    </p:spTree>
    <p:extLst>
      <p:ext uri="{BB962C8B-B14F-4D97-AF65-F5344CB8AC3E}">
        <p14:creationId xmlns:p14="http://schemas.microsoft.com/office/powerpoint/2010/main" val="400978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381000" y="762000"/>
            <a:ext cx="8305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381000" y="1905000"/>
            <a:ext cx="8305800" cy="396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399" name="Text Box 15"/>
          <p:cNvSpPr txBox="1">
            <a:spLocks noChangeArrowheads="1"/>
          </p:cNvSpPr>
          <p:nvPr/>
        </p:nvSpPr>
        <p:spPr bwMode="auto">
          <a:xfrm>
            <a:off x="6324600" y="6172200"/>
            <a:ext cx="2362200" cy="307777"/>
          </a:xfrm>
          <a:prstGeom prst="rect">
            <a:avLst/>
          </a:prstGeom>
          <a:noFill/>
          <a:ln w="9525">
            <a:noFill/>
            <a:miter lim="800000"/>
            <a:headEnd/>
            <a:tailEnd/>
          </a:ln>
          <a:effectLst/>
        </p:spPr>
        <p:txBody>
          <a:bodyPr wrap="square">
            <a:spAutoFit/>
          </a:bodyPr>
          <a:lstStyle/>
          <a:p>
            <a:pPr>
              <a:spcBef>
                <a:spcPct val="50000"/>
              </a:spcBef>
            </a:pPr>
            <a:r>
              <a:rPr lang="en-US" sz="1400" b="1" dirty="0">
                <a:solidFill>
                  <a:schemeClr val="bg1"/>
                </a:solidFill>
              </a:rPr>
              <a:t>All</a:t>
            </a:r>
            <a:r>
              <a:rPr lang="en-US" sz="1400" b="1" baseline="0" dirty="0">
                <a:solidFill>
                  <a:schemeClr val="bg1"/>
                </a:solidFill>
              </a:rPr>
              <a:t> Faculty Recognition </a:t>
            </a:r>
            <a:endParaRPr lang="en-US" sz="1400" b="1" dirty="0">
              <a:solidFill>
                <a:schemeClr val="bg1"/>
              </a:solidFill>
            </a:endParaRPr>
          </a:p>
        </p:txBody>
      </p:sp>
      <p:sp>
        <p:nvSpPr>
          <p:cNvPr id="16405" name="Text Box 21"/>
          <p:cNvSpPr txBox="1">
            <a:spLocks noChangeArrowheads="1"/>
          </p:cNvSpPr>
          <p:nvPr/>
        </p:nvSpPr>
        <p:spPr bwMode="auto">
          <a:xfrm>
            <a:off x="381000" y="6169025"/>
            <a:ext cx="400050" cy="304800"/>
          </a:xfrm>
          <a:prstGeom prst="rect">
            <a:avLst/>
          </a:prstGeom>
          <a:noFill/>
          <a:ln w="9525">
            <a:noFill/>
            <a:miter lim="800000"/>
            <a:headEnd/>
            <a:tailEnd/>
          </a:ln>
          <a:effectLst/>
        </p:spPr>
        <p:txBody>
          <a:bodyPr wrap="none">
            <a:spAutoFit/>
          </a:bodyPr>
          <a:lstStyle/>
          <a:p>
            <a:fld id="{89DA06C5-37C6-4FC7-8F36-88B31A622540}" type="slidenum">
              <a:rPr lang="en-US" sz="1400" b="1">
                <a:solidFill>
                  <a:schemeClr val="bg1"/>
                </a:solidFill>
              </a:rPr>
              <a:pPr/>
              <a:t>‹#›</a:t>
            </a:fld>
            <a:endParaRPr lang="en-US" sz="1400" b="1" dirty="0">
              <a:solidFill>
                <a:schemeClr val="bg1"/>
              </a:solidFill>
            </a:endParaRPr>
          </a:p>
        </p:txBody>
      </p:sp>
      <p:sp>
        <p:nvSpPr>
          <p:cNvPr id="16406" name="Text Box 22"/>
          <p:cNvSpPr txBox="1">
            <a:spLocks noChangeArrowheads="1"/>
          </p:cNvSpPr>
          <p:nvPr/>
        </p:nvSpPr>
        <p:spPr bwMode="auto">
          <a:xfrm>
            <a:off x="914400" y="6172200"/>
            <a:ext cx="979755" cy="307777"/>
          </a:xfrm>
          <a:prstGeom prst="rect">
            <a:avLst/>
          </a:prstGeom>
          <a:noFill/>
          <a:ln w="9525">
            <a:noFill/>
            <a:miter lim="800000"/>
            <a:headEnd/>
            <a:tailEnd/>
          </a:ln>
          <a:effectLst/>
        </p:spPr>
        <p:txBody>
          <a:bodyPr wrap="none">
            <a:spAutoFit/>
          </a:bodyPr>
          <a:lstStyle/>
          <a:p>
            <a:r>
              <a:rPr lang="en-US" sz="1400" b="1" dirty="0">
                <a:solidFill>
                  <a:schemeClr val="bg1"/>
                </a:solidFill>
              </a:rPr>
              <a:t>May 2021</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p:cover/>
  </p:transition>
  <p:txStyles>
    <p:titleStyle>
      <a:lvl1pPr algn="ctr" rtl="0" eaLnBrk="1" fontAlgn="base" hangingPunct="1">
        <a:spcBef>
          <a:spcPct val="0"/>
        </a:spcBef>
        <a:spcAft>
          <a:spcPct val="0"/>
        </a:spcAft>
        <a:defRPr sz="4000" b="1">
          <a:solidFill>
            <a:schemeClr val="tx2"/>
          </a:solidFill>
          <a:latin typeface="+mj-lt"/>
          <a:ea typeface="+mj-ea"/>
          <a:cs typeface="+mj-cs"/>
        </a:defRPr>
      </a:lvl1pPr>
      <a:lvl2pPr algn="ctr" rtl="0" eaLnBrk="1" fontAlgn="base" hangingPunct="1">
        <a:spcBef>
          <a:spcPct val="0"/>
        </a:spcBef>
        <a:spcAft>
          <a:spcPct val="0"/>
        </a:spcAft>
        <a:defRPr sz="4000" b="1">
          <a:solidFill>
            <a:schemeClr val="tx2"/>
          </a:solidFill>
          <a:latin typeface="Verdana" pitchFamily="34" charset="0"/>
        </a:defRPr>
      </a:lvl2pPr>
      <a:lvl3pPr algn="ctr" rtl="0" eaLnBrk="1" fontAlgn="base" hangingPunct="1">
        <a:spcBef>
          <a:spcPct val="0"/>
        </a:spcBef>
        <a:spcAft>
          <a:spcPct val="0"/>
        </a:spcAft>
        <a:defRPr sz="4000" b="1">
          <a:solidFill>
            <a:schemeClr val="tx2"/>
          </a:solidFill>
          <a:latin typeface="Verdana" pitchFamily="34" charset="0"/>
        </a:defRPr>
      </a:lvl3pPr>
      <a:lvl4pPr algn="ctr" rtl="0" eaLnBrk="1" fontAlgn="base" hangingPunct="1">
        <a:spcBef>
          <a:spcPct val="0"/>
        </a:spcBef>
        <a:spcAft>
          <a:spcPct val="0"/>
        </a:spcAft>
        <a:defRPr sz="4000" b="1">
          <a:solidFill>
            <a:schemeClr val="tx2"/>
          </a:solidFill>
          <a:latin typeface="Verdana" pitchFamily="34" charset="0"/>
        </a:defRPr>
      </a:lvl4pPr>
      <a:lvl5pPr algn="ctr" rtl="0" eaLnBrk="1" fontAlgn="base" hangingPunct="1">
        <a:spcBef>
          <a:spcPct val="0"/>
        </a:spcBef>
        <a:spcAft>
          <a:spcPct val="0"/>
        </a:spcAft>
        <a:defRPr sz="4000" b="1">
          <a:solidFill>
            <a:schemeClr val="tx2"/>
          </a:solidFill>
          <a:latin typeface="Verdana" pitchFamily="34" charset="0"/>
        </a:defRPr>
      </a:lvl5pPr>
      <a:lvl6pPr marL="457200" algn="ctr" rtl="0" eaLnBrk="1" fontAlgn="base" hangingPunct="1">
        <a:spcBef>
          <a:spcPct val="0"/>
        </a:spcBef>
        <a:spcAft>
          <a:spcPct val="0"/>
        </a:spcAft>
        <a:defRPr sz="4000" b="1">
          <a:solidFill>
            <a:schemeClr val="tx2"/>
          </a:solidFill>
          <a:latin typeface="Verdana" pitchFamily="34" charset="0"/>
        </a:defRPr>
      </a:lvl6pPr>
      <a:lvl7pPr marL="914400" algn="ctr" rtl="0" eaLnBrk="1" fontAlgn="base" hangingPunct="1">
        <a:spcBef>
          <a:spcPct val="0"/>
        </a:spcBef>
        <a:spcAft>
          <a:spcPct val="0"/>
        </a:spcAft>
        <a:defRPr sz="4000" b="1">
          <a:solidFill>
            <a:schemeClr val="tx2"/>
          </a:solidFill>
          <a:latin typeface="Verdana" pitchFamily="34" charset="0"/>
        </a:defRPr>
      </a:lvl7pPr>
      <a:lvl8pPr marL="1371600" algn="ctr" rtl="0" eaLnBrk="1" fontAlgn="base" hangingPunct="1">
        <a:spcBef>
          <a:spcPct val="0"/>
        </a:spcBef>
        <a:spcAft>
          <a:spcPct val="0"/>
        </a:spcAft>
        <a:defRPr sz="4000" b="1">
          <a:solidFill>
            <a:schemeClr val="tx2"/>
          </a:solidFill>
          <a:latin typeface="Verdana" pitchFamily="34" charset="0"/>
        </a:defRPr>
      </a:lvl8pPr>
      <a:lvl9pPr marL="1828800" algn="ctr" rtl="0" eaLnBrk="1" fontAlgn="base" hangingPunct="1">
        <a:spcBef>
          <a:spcPct val="0"/>
        </a:spcBef>
        <a:spcAft>
          <a:spcPct val="0"/>
        </a:spcAft>
        <a:defRPr sz="4000" b="1">
          <a:solidFill>
            <a:schemeClr val="tx2"/>
          </a:solidFill>
          <a:latin typeface="Verdana" pitchFamily="34" charset="0"/>
        </a:defRPr>
      </a:lvl9pPr>
    </p:titleStyle>
    <p:bodyStyle>
      <a:lvl1pPr marL="0" indent="0" algn="l" rtl="0" eaLnBrk="1" fontAlgn="base" hangingPunct="1">
        <a:spcBef>
          <a:spcPct val="20000"/>
        </a:spcBef>
        <a:spcAft>
          <a:spcPct val="0"/>
        </a:spcAft>
        <a:buClr>
          <a:srgbClr val="4A0010"/>
        </a:buClr>
        <a:buFontTx/>
        <a:buNone/>
        <a:defRPr sz="3200" b="1">
          <a:solidFill>
            <a:schemeClr val="tx1"/>
          </a:solidFill>
          <a:latin typeface="+mn-lt"/>
          <a:ea typeface="+mn-ea"/>
          <a:cs typeface="+mn-cs"/>
        </a:defRPr>
      </a:lvl1pPr>
      <a:lvl2pPr marL="914400" indent="-336550" algn="l" rtl="0" eaLnBrk="1" fontAlgn="base" hangingPunct="1">
        <a:spcBef>
          <a:spcPct val="20000"/>
        </a:spcBef>
        <a:spcAft>
          <a:spcPct val="0"/>
        </a:spcAft>
        <a:buClr>
          <a:srgbClr val="4A0010"/>
        </a:buClr>
        <a:buFont typeface="Wingdings" pitchFamily="2" charset="2"/>
        <a:buChar char="§"/>
        <a:defRPr sz="2800">
          <a:solidFill>
            <a:schemeClr val="tx1"/>
          </a:solidFill>
          <a:latin typeface="+mn-lt"/>
        </a:defRPr>
      </a:lvl2pPr>
      <a:lvl3pPr marL="1377950" indent="-349250" algn="l" rtl="0" eaLnBrk="1" fontAlgn="base" hangingPunct="1">
        <a:spcBef>
          <a:spcPct val="20000"/>
        </a:spcBef>
        <a:spcAft>
          <a:spcPct val="0"/>
        </a:spcAft>
        <a:buClr>
          <a:srgbClr val="4A0010"/>
        </a:buClr>
        <a:buFont typeface="Wingdings" pitchFamily="2" charset="2"/>
        <a:buChar char="§"/>
        <a:defRPr sz="2400">
          <a:solidFill>
            <a:schemeClr val="tx1"/>
          </a:solidFill>
          <a:latin typeface="+mn-lt"/>
        </a:defRPr>
      </a:lvl3pPr>
      <a:lvl4pPr marL="1774825" indent="-282575" algn="l" rtl="0" eaLnBrk="1" fontAlgn="base" hangingPunct="1">
        <a:spcBef>
          <a:spcPct val="20000"/>
        </a:spcBef>
        <a:spcAft>
          <a:spcPct val="0"/>
        </a:spcAft>
        <a:buClr>
          <a:srgbClr val="4A0010"/>
        </a:buClr>
        <a:buFont typeface="Wingdings" pitchFamily="2" charset="2"/>
        <a:buChar char="§"/>
        <a:defRPr sz="2000">
          <a:solidFill>
            <a:schemeClr val="tx1"/>
          </a:solidFill>
          <a:latin typeface="+mn-lt"/>
        </a:defRPr>
      </a:lvl4pPr>
      <a:lvl5pPr marL="2116138" indent="-227013" algn="l" rtl="0" eaLnBrk="1" fontAlgn="base" hangingPunct="1">
        <a:spcBef>
          <a:spcPct val="20000"/>
        </a:spcBef>
        <a:spcAft>
          <a:spcPct val="0"/>
        </a:spcAft>
        <a:buClr>
          <a:srgbClr val="4A0010"/>
        </a:buClr>
        <a:buFont typeface="Wingdings" pitchFamily="2" charset="2"/>
        <a:buChar char="§"/>
        <a:defRPr sz="2000">
          <a:solidFill>
            <a:schemeClr val="tx1"/>
          </a:solidFill>
          <a:latin typeface="+mn-lt"/>
        </a:defRPr>
      </a:lvl5pPr>
      <a:lvl6pPr marL="2573338" indent="-227013" algn="l" rtl="0" eaLnBrk="1" fontAlgn="base" hangingPunct="1">
        <a:spcBef>
          <a:spcPct val="20000"/>
        </a:spcBef>
        <a:spcAft>
          <a:spcPct val="0"/>
        </a:spcAft>
        <a:buClr>
          <a:srgbClr val="4A0010"/>
        </a:buClr>
        <a:buFont typeface="Wingdings" pitchFamily="2" charset="2"/>
        <a:buChar char="§"/>
        <a:defRPr sz="2000">
          <a:solidFill>
            <a:schemeClr val="tx1"/>
          </a:solidFill>
          <a:latin typeface="+mn-lt"/>
        </a:defRPr>
      </a:lvl6pPr>
      <a:lvl7pPr marL="3030538" indent="-227013" algn="l" rtl="0" eaLnBrk="1" fontAlgn="base" hangingPunct="1">
        <a:spcBef>
          <a:spcPct val="20000"/>
        </a:spcBef>
        <a:spcAft>
          <a:spcPct val="0"/>
        </a:spcAft>
        <a:buClr>
          <a:srgbClr val="4A0010"/>
        </a:buClr>
        <a:buFont typeface="Wingdings" pitchFamily="2" charset="2"/>
        <a:buChar char="§"/>
        <a:defRPr sz="2000">
          <a:solidFill>
            <a:schemeClr val="tx1"/>
          </a:solidFill>
          <a:latin typeface="+mn-lt"/>
        </a:defRPr>
      </a:lvl7pPr>
      <a:lvl8pPr marL="3487738" indent="-227013" algn="l" rtl="0" eaLnBrk="1" fontAlgn="base" hangingPunct="1">
        <a:spcBef>
          <a:spcPct val="20000"/>
        </a:spcBef>
        <a:spcAft>
          <a:spcPct val="0"/>
        </a:spcAft>
        <a:buClr>
          <a:srgbClr val="4A0010"/>
        </a:buClr>
        <a:buFont typeface="Wingdings" pitchFamily="2" charset="2"/>
        <a:buChar char="§"/>
        <a:defRPr sz="2000">
          <a:solidFill>
            <a:schemeClr val="tx1"/>
          </a:solidFill>
          <a:latin typeface="+mn-lt"/>
        </a:defRPr>
      </a:lvl8pPr>
      <a:lvl9pPr marL="3944938" indent="-227013" algn="l" rtl="0" eaLnBrk="1" fontAlgn="base" hangingPunct="1">
        <a:spcBef>
          <a:spcPct val="20000"/>
        </a:spcBef>
        <a:spcAft>
          <a:spcPct val="0"/>
        </a:spcAft>
        <a:buClr>
          <a:srgbClr val="4A0010"/>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6EBA2E-5356-4E32-BCD0-503DE0051C99}" type="datetimeFigureOut">
              <a:rPr lang="en-US" smtClean="0"/>
              <a:t>6/7/2021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0B943D-1303-4BD1-A171-88BE72818DDC}" type="slidenum">
              <a:rPr lang="en-US" smtClean="0"/>
              <a:t>‹#›</a:t>
            </a:fld>
            <a:endParaRPr lang="en-US"/>
          </a:p>
        </p:txBody>
      </p:sp>
    </p:spTree>
    <p:extLst>
      <p:ext uri="{BB962C8B-B14F-4D97-AF65-F5344CB8AC3E}">
        <p14:creationId xmlns:p14="http://schemas.microsoft.com/office/powerpoint/2010/main" val="214631092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C43396-91EB-478A-8CC1-C596B4F791DF}" type="datetimeFigureOut">
              <a:rPr lang="en-US" smtClean="0"/>
              <a:t>6/7/2021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A0B25-3E26-4BBD-B980-2C48DF4356D7}" type="slidenum">
              <a:rPr lang="en-US" smtClean="0"/>
              <a:t>‹#›</a:t>
            </a:fld>
            <a:endParaRPr lang="en-US"/>
          </a:p>
        </p:txBody>
      </p:sp>
    </p:spTree>
    <p:extLst>
      <p:ext uri="{BB962C8B-B14F-4D97-AF65-F5344CB8AC3E}">
        <p14:creationId xmlns:p14="http://schemas.microsoft.com/office/powerpoint/2010/main" val="250270312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7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7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7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Grp="1" noChangeArrowheads="1"/>
          </p:cNvSpPr>
          <p:nvPr>
            <p:ph type="ctrTitle"/>
          </p:nvPr>
        </p:nvSpPr>
        <p:spPr/>
        <p:txBody>
          <a:bodyPr/>
          <a:lstStyle/>
          <a:p>
            <a:r>
              <a:rPr lang="en-US" dirty="0"/>
              <a:t>All Faculty Recognition</a:t>
            </a:r>
          </a:p>
        </p:txBody>
      </p:sp>
      <p:sp>
        <p:nvSpPr>
          <p:cNvPr id="62469" name="Rectangle 5"/>
          <p:cNvSpPr>
            <a:spLocks noGrp="1" noChangeArrowheads="1"/>
          </p:cNvSpPr>
          <p:nvPr>
            <p:ph type="subTitle" idx="1"/>
          </p:nvPr>
        </p:nvSpPr>
        <p:spPr>
          <a:xfrm>
            <a:off x="609600" y="4953000"/>
            <a:ext cx="7696200" cy="785813"/>
          </a:xfrm>
        </p:spPr>
        <p:txBody>
          <a:bodyPr/>
          <a:lstStyle/>
          <a:p>
            <a:r>
              <a:rPr lang="en-US" dirty="0"/>
              <a:t>May 2021</a:t>
            </a:r>
          </a:p>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EDD9-58A9-4809-BC78-FE571FC0D7D5}"/>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76D27583-95F4-4694-91D5-A5B97CFCAE15}"/>
              </a:ext>
            </a:extLst>
          </p:cNvPr>
          <p:cNvSpPr>
            <a:spLocks noGrp="1"/>
          </p:cNvSpPr>
          <p:nvPr>
            <p:ph idx="1"/>
          </p:nvPr>
        </p:nvSpPr>
        <p:spPr>
          <a:xfrm>
            <a:off x="346229" y="1752600"/>
            <a:ext cx="8305800" cy="3962400"/>
          </a:xfrm>
        </p:spPr>
        <p:txBody>
          <a:bodyPr/>
          <a:lstStyle/>
          <a:p>
            <a:r>
              <a:rPr lang="en-US" dirty="0"/>
              <a:t>							</a:t>
            </a:r>
            <a:r>
              <a:rPr lang="en-US" u="sng" dirty="0"/>
              <a:t>Slides</a:t>
            </a:r>
          </a:p>
          <a:p>
            <a:pPr>
              <a:lnSpc>
                <a:spcPct val="150000"/>
              </a:lnSpc>
            </a:pPr>
            <a:r>
              <a:rPr lang="en-US" dirty="0"/>
              <a:t>University and Division Awards	  3 – 35</a:t>
            </a:r>
          </a:p>
          <a:p>
            <a:pPr>
              <a:lnSpc>
                <a:spcPct val="150000"/>
              </a:lnSpc>
            </a:pPr>
            <a:r>
              <a:rPr lang="en-US" dirty="0"/>
              <a:t>Honoring Our Retiring Faculty	36 – 66</a:t>
            </a:r>
          </a:p>
          <a:p>
            <a:pPr>
              <a:lnSpc>
                <a:spcPct val="150000"/>
              </a:lnSpc>
            </a:pPr>
            <a:r>
              <a:rPr lang="en-US" dirty="0"/>
              <a:t>Faculty Service Awards			67 – 76 </a:t>
            </a:r>
          </a:p>
          <a:p>
            <a:pPr>
              <a:lnSpc>
                <a:spcPct val="150000"/>
              </a:lnSpc>
            </a:pPr>
            <a:r>
              <a:rPr lang="en-US" dirty="0"/>
              <a:t>Grants Awarded				78 – 83 </a:t>
            </a:r>
          </a:p>
        </p:txBody>
      </p:sp>
    </p:spTree>
    <p:extLst>
      <p:ext uri="{BB962C8B-B14F-4D97-AF65-F5344CB8AC3E}">
        <p14:creationId xmlns:p14="http://schemas.microsoft.com/office/powerpoint/2010/main" val="630220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53" y="890336"/>
            <a:ext cx="9037894" cy="890499"/>
          </a:xfrm>
        </p:spPr>
        <p:txBody>
          <a:bodyPr/>
          <a:lstStyle/>
          <a:p>
            <a:pPr algn="l"/>
            <a:r>
              <a:rPr lang="en-US" sz="3200" dirty="0"/>
              <a:t>MSU Foundation Awards for Teaching</a:t>
            </a:r>
            <a:br>
              <a:rPr lang="en-US" dirty="0"/>
            </a:br>
            <a:endParaRPr lang="en-US" dirty="0"/>
          </a:p>
        </p:txBody>
      </p:sp>
      <p:sp>
        <p:nvSpPr>
          <p:cNvPr id="7" name="TextBox 6"/>
          <p:cNvSpPr txBox="1"/>
          <p:nvPr/>
        </p:nvSpPr>
        <p:spPr>
          <a:xfrm>
            <a:off x="1044662" y="4907983"/>
            <a:ext cx="3004404" cy="646331"/>
          </a:xfrm>
          <a:prstGeom prst="rect">
            <a:avLst/>
          </a:prstGeom>
          <a:noFill/>
        </p:spPr>
        <p:txBody>
          <a:bodyPr wrap="square" rtlCol="0">
            <a:spAutoFit/>
          </a:bodyPr>
          <a:lstStyle/>
          <a:p>
            <a:pPr algn="ctr"/>
            <a:r>
              <a:rPr lang="en-US" dirty="0"/>
              <a:t>Margaret Weaver</a:t>
            </a:r>
          </a:p>
          <a:p>
            <a:pPr algn="ctr"/>
            <a:r>
              <a:rPr lang="en-US" i="1" dirty="0"/>
              <a:t>English</a:t>
            </a:r>
          </a:p>
        </p:txBody>
      </p:sp>
      <p:sp>
        <p:nvSpPr>
          <p:cNvPr id="12" name="TextBox 11">
            <a:extLst>
              <a:ext uri="{FF2B5EF4-FFF2-40B4-BE49-F238E27FC236}">
                <a16:creationId xmlns:a16="http://schemas.microsoft.com/office/drawing/2014/main" id="{1A52D507-9FFD-40E7-B740-D8372182E248}"/>
              </a:ext>
            </a:extLst>
          </p:cNvPr>
          <p:cNvSpPr txBox="1"/>
          <p:nvPr/>
        </p:nvSpPr>
        <p:spPr>
          <a:xfrm>
            <a:off x="4953000" y="4880652"/>
            <a:ext cx="3004404" cy="646331"/>
          </a:xfrm>
          <a:prstGeom prst="rect">
            <a:avLst/>
          </a:prstGeom>
          <a:noFill/>
        </p:spPr>
        <p:txBody>
          <a:bodyPr wrap="square" rtlCol="0">
            <a:spAutoFit/>
          </a:bodyPr>
          <a:lstStyle/>
          <a:p>
            <a:pPr algn="ctr"/>
            <a:r>
              <a:rPr lang="en-US" dirty="0"/>
              <a:t>Kyler Sherman-Wilkins</a:t>
            </a:r>
          </a:p>
          <a:p>
            <a:pPr algn="ctr"/>
            <a:r>
              <a:rPr lang="en-US" i="1" dirty="0"/>
              <a:t>Sociology &amp; Anthropology</a:t>
            </a:r>
          </a:p>
        </p:txBody>
      </p:sp>
      <p:pic>
        <p:nvPicPr>
          <p:cNvPr id="4" name="Picture 3" descr="Margaret Weaver&#10;">
            <a:extLst>
              <a:ext uri="{FF2B5EF4-FFF2-40B4-BE49-F238E27FC236}">
                <a16:creationId xmlns:a16="http://schemas.microsoft.com/office/drawing/2014/main" id="{09DBC57D-CD77-434B-AA24-C3FA2E399F73}"/>
              </a:ext>
            </a:extLst>
          </p:cNvPr>
          <p:cNvPicPr>
            <a:picLocks noChangeAspect="1"/>
          </p:cNvPicPr>
          <p:nvPr/>
        </p:nvPicPr>
        <p:blipFill>
          <a:blip r:embed="rId2"/>
          <a:stretch>
            <a:fillRect/>
          </a:stretch>
        </p:blipFill>
        <p:spPr>
          <a:xfrm>
            <a:off x="1044662" y="1331016"/>
            <a:ext cx="3004404" cy="3605285"/>
          </a:xfrm>
          <a:prstGeom prst="rect">
            <a:avLst/>
          </a:prstGeom>
        </p:spPr>
      </p:pic>
      <p:pic>
        <p:nvPicPr>
          <p:cNvPr id="6" name="Picture 5" descr="Kyler Sherman-Wilkins">
            <a:extLst>
              <a:ext uri="{FF2B5EF4-FFF2-40B4-BE49-F238E27FC236}">
                <a16:creationId xmlns:a16="http://schemas.microsoft.com/office/drawing/2014/main" id="{66FA7718-CAB0-442B-ACCB-C8D1C043E319}"/>
              </a:ext>
            </a:extLst>
          </p:cNvPr>
          <p:cNvPicPr>
            <a:picLocks noChangeAspect="1"/>
          </p:cNvPicPr>
          <p:nvPr/>
        </p:nvPicPr>
        <p:blipFill>
          <a:blip r:embed="rId3"/>
          <a:stretch>
            <a:fillRect/>
          </a:stretch>
        </p:blipFill>
        <p:spPr>
          <a:xfrm>
            <a:off x="4953000" y="1331017"/>
            <a:ext cx="3004404" cy="3605285"/>
          </a:xfrm>
          <a:prstGeom prst="rect">
            <a:avLst/>
          </a:prstGeom>
        </p:spPr>
      </p:pic>
    </p:spTree>
    <p:extLst>
      <p:ext uri="{BB962C8B-B14F-4D97-AF65-F5344CB8AC3E}">
        <p14:creationId xmlns:p14="http://schemas.microsoft.com/office/powerpoint/2010/main" val="3267097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53" y="890336"/>
            <a:ext cx="9037894" cy="890499"/>
          </a:xfrm>
        </p:spPr>
        <p:txBody>
          <a:bodyPr/>
          <a:lstStyle/>
          <a:p>
            <a:pPr algn="l"/>
            <a:r>
              <a:rPr lang="en-US" sz="3200" dirty="0"/>
              <a:t>MSU Foundation Awards for Service</a:t>
            </a:r>
            <a:br>
              <a:rPr lang="en-US" dirty="0"/>
            </a:br>
            <a:endParaRPr lang="en-US" dirty="0"/>
          </a:p>
        </p:txBody>
      </p:sp>
      <p:sp>
        <p:nvSpPr>
          <p:cNvPr id="5" name="TextBox 4"/>
          <p:cNvSpPr txBox="1"/>
          <p:nvPr/>
        </p:nvSpPr>
        <p:spPr>
          <a:xfrm>
            <a:off x="2723247" y="5321333"/>
            <a:ext cx="3126071" cy="646331"/>
          </a:xfrm>
          <a:prstGeom prst="rect">
            <a:avLst/>
          </a:prstGeom>
          <a:noFill/>
        </p:spPr>
        <p:txBody>
          <a:bodyPr wrap="square" rtlCol="0">
            <a:spAutoFit/>
          </a:bodyPr>
          <a:lstStyle/>
          <a:p>
            <a:pPr algn="ctr"/>
            <a:r>
              <a:rPr lang="en-US" dirty="0"/>
              <a:t>David Romano</a:t>
            </a:r>
          </a:p>
          <a:p>
            <a:pPr algn="ctr"/>
            <a:r>
              <a:rPr lang="en-US" i="1" dirty="0"/>
              <a:t>Political Science</a:t>
            </a:r>
          </a:p>
        </p:txBody>
      </p:sp>
      <p:pic>
        <p:nvPicPr>
          <p:cNvPr id="3" name="Picture 2" descr="David Romano">
            <a:extLst>
              <a:ext uri="{FF2B5EF4-FFF2-40B4-BE49-F238E27FC236}">
                <a16:creationId xmlns:a16="http://schemas.microsoft.com/office/drawing/2014/main" id="{64403F29-A4BC-480B-A987-83B090C3A42E}"/>
              </a:ext>
            </a:extLst>
          </p:cNvPr>
          <p:cNvPicPr>
            <a:picLocks noChangeAspect="1"/>
          </p:cNvPicPr>
          <p:nvPr/>
        </p:nvPicPr>
        <p:blipFill>
          <a:blip r:embed="rId2"/>
          <a:stretch>
            <a:fillRect/>
          </a:stretch>
        </p:blipFill>
        <p:spPr>
          <a:xfrm>
            <a:off x="2749751" y="1319253"/>
            <a:ext cx="3335066" cy="4002079"/>
          </a:xfrm>
          <a:prstGeom prst="rect">
            <a:avLst/>
          </a:prstGeom>
        </p:spPr>
      </p:pic>
    </p:spTree>
    <p:extLst>
      <p:ext uri="{BB962C8B-B14F-4D97-AF65-F5344CB8AC3E}">
        <p14:creationId xmlns:p14="http://schemas.microsoft.com/office/powerpoint/2010/main" val="11569122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838200"/>
          </a:xfrm>
        </p:spPr>
        <p:txBody>
          <a:bodyPr/>
          <a:lstStyle/>
          <a:p>
            <a:r>
              <a:rPr lang="en-US" dirty="0"/>
              <a:t>2020-21 Provost Fellows</a:t>
            </a:r>
          </a:p>
        </p:txBody>
      </p:sp>
      <p:sp>
        <p:nvSpPr>
          <p:cNvPr id="3" name="Content Placeholder 2"/>
          <p:cNvSpPr>
            <a:spLocks noGrp="1"/>
          </p:cNvSpPr>
          <p:nvPr>
            <p:ph idx="1"/>
          </p:nvPr>
        </p:nvSpPr>
        <p:spPr>
          <a:xfrm>
            <a:off x="381000" y="1371600"/>
            <a:ext cx="8305800" cy="4495800"/>
          </a:xfrm>
        </p:spPr>
        <p:txBody>
          <a:bodyPr/>
          <a:lstStyle/>
          <a:p>
            <a:pPr algn="ctr"/>
            <a:r>
              <a:rPr lang="en-US" sz="3600" dirty="0"/>
              <a:t>Provost Fellow for Public Affairs</a:t>
            </a:r>
          </a:p>
          <a:p>
            <a:endParaRPr lang="en-US" dirty="0"/>
          </a:p>
        </p:txBody>
      </p:sp>
      <p:sp>
        <p:nvSpPr>
          <p:cNvPr id="5" name="TextBox 4"/>
          <p:cNvSpPr txBox="1"/>
          <p:nvPr/>
        </p:nvSpPr>
        <p:spPr>
          <a:xfrm>
            <a:off x="4223302" y="2176670"/>
            <a:ext cx="3962400" cy="3416320"/>
          </a:xfrm>
          <a:prstGeom prst="rect">
            <a:avLst/>
          </a:prstGeom>
          <a:noFill/>
        </p:spPr>
        <p:txBody>
          <a:bodyPr wrap="square" rtlCol="0">
            <a:spAutoFit/>
          </a:bodyPr>
          <a:lstStyle/>
          <a:p>
            <a:r>
              <a:rPr lang="en-US" sz="2400" dirty="0"/>
              <a:t>Amanda Brodeur</a:t>
            </a:r>
          </a:p>
          <a:p>
            <a:r>
              <a:rPr lang="en-US" sz="2400" i="1" dirty="0"/>
              <a:t>Biomedical Science</a:t>
            </a:r>
          </a:p>
          <a:p>
            <a:endParaRPr lang="en-US" sz="1400" i="1" dirty="0"/>
          </a:p>
          <a:p>
            <a:r>
              <a:rPr lang="en-US" sz="1400" i="1" dirty="0"/>
              <a:t>Dr. Brodeur is an Associate Professor of Cell &amp; Molecular Biology.  Amanda’s research involves understanding the biochemistry of human disease.</a:t>
            </a:r>
          </a:p>
          <a:p>
            <a:endParaRPr lang="en-US" sz="1400" i="1" dirty="0"/>
          </a:p>
          <a:p>
            <a:r>
              <a:rPr lang="en-US" sz="1400" i="1" dirty="0"/>
              <a:t>This year’s conference theme “the power of Voice” featured panels, plenaries and special events that focused on what effect do the myriad voices have on individuals, groups and society at large. How do people find their own voice and be heard?</a:t>
            </a:r>
          </a:p>
        </p:txBody>
      </p:sp>
      <p:pic>
        <p:nvPicPr>
          <p:cNvPr id="4" name="Picture 3" descr="Amanda Brodeur">
            <a:extLst>
              <a:ext uri="{FF2B5EF4-FFF2-40B4-BE49-F238E27FC236}">
                <a16:creationId xmlns:a16="http://schemas.microsoft.com/office/drawing/2014/main" id="{F804D5AA-0EBE-4A66-87EF-0B1464AD4C33}"/>
              </a:ext>
            </a:extLst>
          </p:cNvPr>
          <p:cNvPicPr>
            <a:picLocks noChangeAspect="1"/>
          </p:cNvPicPr>
          <p:nvPr/>
        </p:nvPicPr>
        <p:blipFill>
          <a:blip r:embed="rId3"/>
          <a:stretch>
            <a:fillRect/>
          </a:stretch>
        </p:blipFill>
        <p:spPr>
          <a:xfrm>
            <a:off x="472109" y="1981200"/>
            <a:ext cx="3429000" cy="4114800"/>
          </a:xfrm>
          <a:prstGeom prst="rect">
            <a:avLst/>
          </a:prstGeom>
        </p:spPr>
      </p:pic>
    </p:spTree>
    <p:extLst>
      <p:ext uri="{BB962C8B-B14F-4D97-AF65-F5344CB8AC3E}">
        <p14:creationId xmlns:p14="http://schemas.microsoft.com/office/powerpoint/2010/main" val="1432788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1066800"/>
          </a:xfrm>
        </p:spPr>
        <p:txBody>
          <a:bodyPr/>
          <a:lstStyle/>
          <a:p>
            <a:r>
              <a:rPr lang="en-US" dirty="0"/>
              <a:t>Provost Fellow for</a:t>
            </a:r>
            <a:br>
              <a:rPr lang="en-US" dirty="0"/>
            </a:br>
            <a:r>
              <a:rPr lang="en-US" dirty="0"/>
              <a:t>Faculty Development</a:t>
            </a:r>
          </a:p>
        </p:txBody>
      </p:sp>
      <p:sp>
        <p:nvSpPr>
          <p:cNvPr id="6" name="TextBox 5"/>
          <p:cNvSpPr txBox="1"/>
          <p:nvPr/>
        </p:nvSpPr>
        <p:spPr>
          <a:xfrm>
            <a:off x="4267200" y="2133600"/>
            <a:ext cx="4267200" cy="3200876"/>
          </a:xfrm>
          <a:prstGeom prst="rect">
            <a:avLst/>
          </a:prstGeom>
          <a:noFill/>
        </p:spPr>
        <p:txBody>
          <a:bodyPr wrap="square" rtlCol="0">
            <a:spAutoFit/>
          </a:bodyPr>
          <a:lstStyle/>
          <a:p>
            <a:r>
              <a:rPr lang="en-US" sz="2400" dirty="0"/>
              <a:t>Judith Martinez</a:t>
            </a:r>
          </a:p>
          <a:p>
            <a:r>
              <a:rPr lang="en-US" sz="2400" i="1" dirty="0"/>
              <a:t>Modern &amp; Classical Language</a:t>
            </a:r>
          </a:p>
          <a:p>
            <a:endParaRPr lang="en-US" sz="1400" i="1" dirty="0"/>
          </a:p>
          <a:p>
            <a:r>
              <a:rPr lang="en-US" sz="1400" i="1" dirty="0"/>
              <a:t>Judith is completing her 1st year as Provost Fellow for Faculty Development.</a:t>
            </a:r>
          </a:p>
          <a:p>
            <a:endParaRPr lang="en-US" sz="1400" i="1" dirty="0"/>
          </a:p>
          <a:p>
            <a:r>
              <a:rPr lang="en-US" sz="1400" i="1" dirty="0"/>
              <a:t>She works with the Provost Office to develop professional opportunities tied to diversity and other relevant topics for faculty.  She managed the Bear Bridges mentoring program and worked in conjunction with the Office of Diversity &amp; Inclusion to coordinate diversity initiatives impacting the university.</a:t>
            </a:r>
          </a:p>
        </p:txBody>
      </p:sp>
      <p:pic>
        <p:nvPicPr>
          <p:cNvPr id="7" name="Content Placeholder 6" descr="Judith Martinez">
            <a:extLst>
              <a:ext uri="{FF2B5EF4-FFF2-40B4-BE49-F238E27FC236}">
                <a16:creationId xmlns:a16="http://schemas.microsoft.com/office/drawing/2014/main" id="{3409D104-0120-49EA-94EA-47B3FE24A5D7}"/>
              </a:ext>
            </a:extLst>
          </p:cNvPr>
          <p:cNvPicPr>
            <a:picLocks noGrp="1" noChangeAspect="1"/>
          </p:cNvPicPr>
          <p:nvPr>
            <p:ph idx="1"/>
          </p:nvPr>
        </p:nvPicPr>
        <p:blipFill>
          <a:blip r:embed="rId2"/>
          <a:stretch>
            <a:fillRect/>
          </a:stretch>
        </p:blipFill>
        <p:spPr>
          <a:xfrm>
            <a:off x="838200" y="1981200"/>
            <a:ext cx="3302000" cy="3962400"/>
          </a:xfrm>
          <a:prstGeom prst="rect">
            <a:avLst/>
          </a:prstGeom>
        </p:spPr>
      </p:pic>
    </p:spTree>
    <p:extLst>
      <p:ext uri="{BB962C8B-B14F-4D97-AF65-F5344CB8AC3E}">
        <p14:creationId xmlns:p14="http://schemas.microsoft.com/office/powerpoint/2010/main" val="14367753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Provost Fellow for General Education Transition</a:t>
            </a:r>
          </a:p>
        </p:txBody>
      </p:sp>
      <p:sp>
        <p:nvSpPr>
          <p:cNvPr id="6" name="TextBox 5"/>
          <p:cNvSpPr txBox="1"/>
          <p:nvPr/>
        </p:nvSpPr>
        <p:spPr>
          <a:xfrm>
            <a:off x="4800600" y="2209800"/>
            <a:ext cx="3276600" cy="1908215"/>
          </a:xfrm>
          <a:prstGeom prst="rect">
            <a:avLst/>
          </a:prstGeom>
          <a:noFill/>
        </p:spPr>
        <p:txBody>
          <a:bodyPr wrap="square" rtlCol="0">
            <a:spAutoFit/>
          </a:bodyPr>
          <a:lstStyle/>
          <a:p>
            <a:r>
              <a:rPr lang="en-US" sz="2400" dirty="0"/>
              <a:t>Joshua Smith</a:t>
            </a:r>
          </a:p>
          <a:p>
            <a:r>
              <a:rPr lang="en-US" sz="2400" i="1" dirty="0"/>
              <a:t>Biomedical Science</a:t>
            </a:r>
          </a:p>
          <a:p>
            <a:endParaRPr lang="en-US" sz="1400" i="1" dirty="0"/>
          </a:p>
          <a:p>
            <a:r>
              <a:rPr lang="en-US" sz="1400" i="1" dirty="0"/>
              <a:t>Josh is completing his 6</a:t>
            </a:r>
            <a:r>
              <a:rPr lang="en-US" sz="1400" i="1" baseline="30000" dirty="0"/>
              <a:t>th</a:t>
            </a:r>
            <a:r>
              <a:rPr lang="en-US" sz="1400" i="1" dirty="0"/>
              <a:t> year as Provost Fellow and will continue to serve in this capacity for the upcoming 2021-2022 academic year.</a:t>
            </a:r>
          </a:p>
        </p:txBody>
      </p:sp>
      <p:pic>
        <p:nvPicPr>
          <p:cNvPr id="5" name="Content Placeholder 4" descr="Joshua Smith"/>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911531"/>
            <a:ext cx="2971800" cy="3962400"/>
          </a:xfrm>
        </p:spPr>
      </p:pic>
    </p:spTree>
    <p:extLst>
      <p:ext uri="{BB962C8B-B14F-4D97-AF65-F5344CB8AC3E}">
        <p14:creationId xmlns:p14="http://schemas.microsoft.com/office/powerpoint/2010/main" val="38449466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4C4E-9751-4F28-A49B-B04B84E3785D}"/>
              </a:ext>
            </a:extLst>
          </p:cNvPr>
          <p:cNvSpPr>
            <a:spLocks noGrp="1"/>
          </p:cNvSpPr>
          <p:nvPr>
            <p:ph type="title"/>
          </p:nvPr>
        </p:nvSpPr>
        <p:spPr/>
        <p:txBody>
          <a:bodyPr/>
          <a:lstStyle/>
          <a:p>
            <a:r>
              <a:rPr lang="en-US" sz="3200" dirty="0"/>
              <a:t>Eric Shade Memorial Award in Faculty Governance</a:t>
            </a:r>
          </a:p>
        </p:txBody>
      </p:sp>
      <p:pic>
        <p:nvPicPr>
          <p:cNvPr id="4" name="Content Placeholder 3" descr="Cynthia MacGregor">
            <a:extLst>
              <a:ext uri="{FF2B5EF4-FFF2-40B4-BE49-F238E27FC236}">
                <a16:creationId xmlns:a16="http://schemas.microsoft.com/office/drawing/2014/main" id="{B54795AC-CEC5-4C71-9EFD-ACF860ABD63A}"/>
              </a:ext>
            </a:extLst>
          </p:cNvPr>
          <p:cNvPicPr>
            <a:picLocks noGrp="1" noChangeAspect="1"/>
          </p:cNvPicPr>
          <p:nvPr>
            <p:ph idx="1"/>
          </p:nvPr>
        </p:nvPicPr>
        <p:blipFill>
          <a:blip r:embed="rId2"/>
          <a:stretch>
            <a:fillRect/>
          </a:stretch>
        </p:blipFill>
        <p:spPr>
          <a:xfrm>
            <a:off x="1143000" y="1811784"/>
            <a:ext cx="2984500" cy="3581400"/>
          </a:xfrm>
          <a:prstGeom prst="rect">
            <a:avLst/>
          </a:prstGeom>
        </p:spPr>
      </p:pic>
      <p:sp>
        <p:nvSpPr>
          <p:cNvPr id="5" name="TextBox 4">
            <a:extLst>
              <a:ext uri="{FF2B5EF4-FFF2-40B4-BE49-F238E27FC236}">
                <a16:creationId xmlns:a16="http://schemas.microsoft.com/office/drawing/2014/main" id="{DE191B81-90ED-4CE2-B3EA-C3A762934618}"/>
              </a:ext>
            </a:extLst>
          </p:cNvPr>
          <p:cNvSpPr txBox="1"/>
          <p:nvPr/>
        </p:nvSpPr>
        <p:spPr>
          <a:xfrm>
            <a:off x="1143000" y="5393184"/>
            <a:ext cx="2984500" cy="738664"/>
          </a:xfrm>
          <a:prstGeom prst="rect">
            <a:avLst/>
          </a:prstGeom>
          <a:noFill/>
        </p:spPr>
        <p:txBody>
          <a:bodyPr wrap="square" rtlCol="0">
            <a:spAutoFit/>
          </a:bodyPr>
          <a:lstStyle/>
          <a:p>
            <a:pPr algn="ctr"/>
            <a:r>
              <a:rPr lang="en-US" sz="1400" dirty="0"/>
              <a:t>Cynthia MacGregor</a:t>
            </a:r>
          </a:p>
          <a:p>
            <a:pPr algn="ctr"/>
            <a:r>
              <a:rPr lang="en-US" sz="1400" i="1" dirty="0"/>
              <a:t>Counseling, Leadership &amp; Special Education</a:t>
            </a:r>
          </a:p>
        </p:txBody>
      </p:sp>
      <p:pic>
        <p:nvPicPr>
          <p:cNvPr id="6" name="Picture 5" descr="Thomas Dicke">
            <a:extLst>
              <a:ext uri="{FF2B5EF4-FFF2-40B4-BE49-F238E27FC236}">
                <a16:creationId xmlns:a16="http://schemas.microsoft.com/office/drawing/2014/main" id="{C4855F8B-822F-4D7C-8F54-768499B51B6E}"/>
              </a:ext>
            </a:extLst>
          </p:cNvPr>
          <p:cNvPicPr>
            <a:picLocks noChangeAspect="1"/>
          </p:cNvPicPr>
          <p:nvPr/>
        </p:nvPicPr>
        <p:blipFill>
          <a:blip r:embed="rId3"/>
          <a:stretch>
            <a:fillRect/>
          </a:stretch>
        </p:blipFill>
        <p:spPr>
          <a:xfrm>
            <a:off x="4570890" y="1811784"/>
            <a:ext cx="2984500" cy="3581400"/>
          </a:xfrm>
          <a:prstGeom prst="rect">
            <a:avLst/>
          </a:prstGeom>
        </p:spPr>
      </p:pic>
      <p:sp>
        <p:nvSpPr>
          <p:cNvPr id="8" name="TextBox 7">
            <a:extLst>
              <a:ext uri="{FF2B5EF4-FFF2-40B4-BE49-F238E27FC236}">
                <a16:creationId xmlns:a16="http://schemas.microsoft.com/office/drawing/2014/main" id="{FBB4EDD3-BF96-44FF-AE0B-18B3594272B5}"/>
              </a:ext>
            </a:extLst>
          </p:cNvPr>
          <p:cNvSpPr txBox="1"/>
          <p:nvPr/>
        </p:nvSpPr>
        <p:spPr>
          <a:xfrm>
            <a:off x="4570890" y="5425736"/>
            <a:ext cx="2038536" cy="523220"/>
          </a:xfrm>
          <a:prstGeom prst="rect">
            <a:avLst/>
          </a:prstGeom>
          <a:noFill/>
        </p:spPr>
        <p:txBody>
          <a:bodyPr wrap="square" rtlCol="0">
            <a:spAutoFit/>
          </a:bodyPr>
          <a:lstStyle/>
          <a:p>
            <a:pPr algn="ctr"/>
            <a:r>
              <a:rPr lang="en-US" sz="1400" dirty="0"/>
              <a:t>Thomas Dicke</a:t>
            </a:r>
          </a:p>
          <a:p>
            <a:pPr algn="ctr"/>
            <a:r>
              <a:rPr lang="en-US" sz="1400" i="1" dirty="0"/>
              <a:t>History</a:t>
            </a:r>
          </a:p>
        </p:txBody>
      </p:sp>
    </p:spTree>
    <p:extLst>
      <p:ext uri="{BB962C8B-B14F-4D97-AF65-F5344CB8AC3E}">
        <p14:creationId xmlns:p14="http://schemas.microsoft.com/office/powerpoint/2010/main" val="168000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Excellence in Community Service Awards</a:t>
            </a:r>
          </a:p>
        </p:txBody>
      </p:sp>
      <p:sp>
        <p:nvSpPr>
          <p:cNvPr id="6" name="TextBox 5"/>
          <p:cNvSpPr txBox="1"/>
          <p:nvPr/>
        </p:nvSpPr>
        <p:spPr>
          <a:xfrm>
            <a:off x="3746578" y="1905000"/>
            <a:ext cx="5168822" cy="3662541"/>
          </a:xfrm>
          <a:prstGeom prst="rect">
            <a:avLst/>
          </a:prstGeom>
          <a:noFill/>
        </p:spPr>
        <p:txBody>
          <a:bodyPr wrap="square" rtlCol="0">
            <a:spAutoFit/>
          </a:bodyPr>
          <a:lstStyle/>
          <a:p>
            <a:r>
              <a:rPr lang="en-US" sz="2000" dirty="0"/>
              <a:t>Kevin Evans – </a:t>
            </a:r>
            <a:r>
              <a:rPr lang="en-US" sz="1600" i="1" dirty="0"/>
              <a:t>Geography, Geology &amp; Planning</a:t>
            </a:r>
          </a:p>
          <a:p>
            <a:endParaRPr lang="en-US" sz="1600" i="1" dirty="0"/>
          </a:p>
          <a:p>
            <a:r>
              <a:rPr lang="en-US" sz="1400" dirty="0"/>
              <a:t>Kevin lives life as a Citizen Bear both on and off campus. His passion to reignite a sense of unity began with a simple mission – to get his neighbors to know one another enough to “ask for a cup of sugar.” His vision and work became a reality as he and his neighbors ultimately formed the Delaware Neighborhood Association. In 2018 his work was recognized as a recipient of the City of Springfield’s NOVA award.  As a scientist, Kevin also connects his geological passion with community through civic presentations and explorations. From children to seniors, he helps others understand our planet’s past and its implications on the present and future. His public outreach extends to helping the Boy Scouts, Science Olympiad, Ozarks Science &amp; Engineering Fair and Habitat for Humanity among many others.</a:t>
            </a:r>
          </a:p>
        </p:txBody>
      </p:sp>
      <p:pic>
        <p:nvPicPr>
          <p:cNvPr id="5" name="Content Placeholder 4" descr="Kevin Evans">
            <a:extLst>
              <a:ext uri="{FF2B5EF4-FFF2-40B4-BE49-F238E27FC236}">
                <a16:creationId xmlns:a16="http://schemas.microsoft.com/office/drawing/2014/main" id="{08F44260-BF12-4BFC-9ED7-20952DB288CC}"/>
              </a:ext>
            </a:extLst>
          </p:cNvPr>
          <p:cNvPicPr>
            <a:picLocks noGrp="1" noChangeAspect="1"/>
          </p:cNvPicPr>
          <p:nvPr>
            <p:ph idx="1"/>
          </p:nvPr>
        </p:nvPicPr>
        <p:blipFill>
          <a:blip r:embed="rId2"/>
          <a:stretch>
            <a:fillRect/>
          </a:stretch>
        </p:blipFill>
        <p:spPr>
          <a:xfrm>
            <a:off x="371061" y="1981200"/>
            <a:ext cx="3302000" cy="3962400"/>
          </a:xfrm>
          <a:prstGeom prst="rect">
            <a:avLst/>
          </a:prstGeom>
        </p:spPr>
      </p:pic>
    </p:spTree>
    <p:extLst>
      <p:ext uri="{BB962C8B-B14F-4D97-AF65-F5344CB8AC3E}">
        <p14:creationId xmlns:p14="http://schemas.microsoft.com/office/powerpoint/2010/main" val="1678128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Excellence in Community Service Awards</a:t>
            </a:r>
          </a:p>
        </p:txBody>
      </p:sp>
      <p:sp>
        <p:nvSpPr>
          <p:cNvPr id="6" name="TextBox 5"/>
          <p:cNvSpPr txBox="1"/>
          <p:nvPr/>
        </p:nvSpPr>
        <p:spPr>
          <a:xfrm>
            <a:off x="3746578" y="1905000"/>
            <a:ext cx="5168822" cy="3447098"/>
          </a:xfrm>
          <a:prstGeom prst="rect">
            <a:avLst/>
          </a:prstGeom>
          <a:noFill/>
        </p:spPr>
        <p:txBody>
          <a:bodyPr wrap="square" rtlCol="0">
            <a:spAutoFit/>
          </a:bodyPr>
          <a:lstStyle/>
          <a:p>
            <a:r>
              <a:rPr lang="en-US" sz="2000" dirty="0"/>
              <a:t>Sarah Wiggin – </a:t>
            </a:r>
            <a:r>
              <a:rPr lang="en-US" sz="1600" i="1" dirty="0"/>
              <a:t>Theatre and Dance</a:t>
            </a:r>
          </a:p>
          <a:p>
            <a:endParaRPr lang="en-US" sz="1600" i="1" dirty="0"/>
          </a:p>
          <a:p>
            <a:r>
              <a:rPr lang="en-US" sz="1400" dirty="0"/>
              <a:t>For over a decade, Sarah has devoted her heart and time to animal welfare in the Springfield area. Known by some as “the stray whisperer”, Sarah has fostered and rehabilitated numerous dogs to become healthy, trained and ready for forever homes. One such success story includes nursing an abandoned dog to health status that eventually led him to becoming a service dog with K9s for Camo.  Sarah volunteers much of her time for Rescue One of Springfield and on any given Saturday you can find her providing transportation for one or more dogs to Rolla, St. Louis or Kansas City. An easy, but difficult volunteer duty to fill, transporting is a rewarding adventure needed to pair animals with a new foster or forever home, or other distant rescue organization one leg at a time.</a:t>
            </a:r>
          </a:p>
        </p:txBody>
      </p:sp>
      <p:pic>
        <p:nvPicPr>
          <p:cNvPr id="7" name="Content Placeholder 6" descr="Sarah Wiggin">
            <a:extLst>
              <a:ext uri="{FF2B5EF4-FFF2-40B4-BE49-F238E27FC236}">
                <a16:creationId xmlns:a16="http://schemas.microsoft.com/office/drawing/2014/main" id="{5C654314-7149-4774-807F-489E4ECD3120}"/>
              </a:ext>
            </a:extLst>
          </p:cNvPr>
          <p:cNvPicPr>
            <a:picLocks noGrp="1" noChangeAspect="1"/>
          </p:cNvPicPr>
          <p:nvPr>
            <p:ph idx="1"/>
          </p:nvPr>
        </p:nvPicPr>
        <p:blipFill>
          <a:blip r:embed="rId2"/>
          <a:stretch>
            <a:fillRect/>
          </a:stretch>
        </p:blipFill>
        <p:spPr>
          <a:xfrm>
            <a:off x="381000" y="1981200"/>
            <a:ext cx="3234266" cy="3881119"/>
          </a:xfrm>
          <a:prstGeom prst="rect">
            <a:avLst/>
          </a:prstGeom>
        </p:spPr>
      </p:pic>
    </p:spTree>
    <p:extLst>
      <p:ext uri="{BB962C8B-B14F-4D97-AF65-F5344CB8AC3E}">
        <p14:creationId xmlns:p14="http://schemas.microsoft.com/office/powerpoint/2010/main" val="188991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Board of Governors</a:t>
            </a:r>
            <a:br>
              <a:rPr lang="en-US" sz="3200" dirty="0"/>
            </a:br>
            <a:r>
              <a:rPr lang="en-US" sz="3200" dirty="0"/>
              <a:t>Faculty Excellence in Public Affairs</a:t>
            </a:r>
          </a:p>
        </p:txBody>
      </p:sp>
      <p:sp>
        <p:nvSpPr>
          <p:cNvPr id="6" name="TextBox 5"/>
          <p:cNvSpPr txBox="1"/>
          <p:nvPr/>
        </p:nvSpPr>
        <p:spPr>
          <a:xfrm>
            <a:off x="3746578" y="1905000"/>
            <a:ext cx="5168822" cy="3877985"/>
          </a:xfrm>
          <a:prstGeom prst="rect">
            <a:avLst/>
          </a:prstGeom>
          <a:noFill/>
        </p:spPr>
        <p:txBody>
          <a:bodyPr wrap="square" rtlCol="0">
            <a:spAutoFit/>
          </a:bodyPr>
          <a:lstStyle/>
          <a:p>
            <a:r>
              <a:rPr lang="en-US" sz="2000" dirty="0"/>
              <a:t>Kevin Evans – </a:t>
            </a:r>
            <a:r>
              <a:rPr lang="en-US" sz="1600" i="1" dirty="0"/>
              <a:t>Geography, Geology &amp; Planning</a:t>
            </a:r>
          </a:p>
          <a:p>
            <a:endParaRPr lang="en-US" sz="1600" i="1" dirty="0"/>
          </a:p>
          <a:p>
            <a:r>
              <a:rPr lang="en-US" sz="1400" dirty="0"/>
              <a:t>Kevin is a two-time Provost Fellow for Public Affairs. He has obtained external funding for studies ranging from investigations of terrestrial meteorite impacts to multiple geologic mapping projects. All of these ultimately help undergraduate and graduate students become better geologists. He’s continued these efforts with geologic studies in the Great Basin of Utah and Nevada, refining models for the timing of uplift in the Ozark, and most recently with tectonism in southwestern Jamaica. The Jamaica study has revealed that a natural disaster, such as an earthquake and possible tsunami, impacted a pre-Columbian culture, leading to a revolution in shelter and food resources. Dr. Evan’s research stands out in that he is truly interested in helping the public understand the applications of his findings to improve decisions that shape communities.</a:t>
            </a:r>
          </a:p>
        </p:txBody>
      </p:sp>
      <p:pic>
        <p:nvPicPr>
          <p:cNvPr id="5" name="Content Placeholder 4" descr="Kevin Evans">
            <a:extLst>
              <a:ext uri="{FF2B5EF4-FFF2-40B4-BE49-F238E27FC236}">
                <a16:creationId xmlns:a16="http://schemas.microsoft.com/office/drawing/2014/main" id="{9E285885-0B55-4FA9-83C0-1F73CFD6DC89}"/>
              </a:ext>
            </a:extLst>
          </p:cNvPr>
          <p:cNvPicPr>
            <a:picLocks noGrp="1" noChangeAspect="1"/>
          </p:cNvPicPr>
          <p:nvPr>
            <p:ph idx="1"/>
          </p:nvPr>
        </p:nvPicPr>
        <p:blipFill>
          <a:blip r:embed="rId2"/>
          <a:stretch>
            <a:fillRect/>
          </a:stretch>
        </p:blipFill>
        <p:spPr>
          <a:xfrm>
            <a:off x="333276" y="1905000"/>
            <a:ext cx="3302000" cy="3962400"/>
          </a:xfrm>
          <a:prstGeom prst="rect">
            <a:avLst/>
          </a:prstGeom>
        </p:spPr>
      </p:pic>
    </p:spTree>
    <p:extLst>
      <p:ext uri="{BB962C8B-B14F-4D97-AF65-F5344CB8AC3E}">
        <p14:creationId xmlns:p14="http://schemas.microsoft.com/office/powerpoint/2010/main" val="3542058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Board of Governors</a:t>
            </a:r>
            <a:br>
              <a:rPr lang="en-US" sz="3200" dirty="0"/>
            </a:br>
            <a:r>
              <a:rPr lang="en-US" sz="3200" dirty="0"/>
              <a:t>Faculty Excellence in Public Affairs</a:t>
            </a:r>
          </a:p>
        </p:txBody>
      </p:sp>
      <p:sp>
        <p:nvSpPr>
          <p:cNvPr id="6" name="TextBox 5"/>
          <p:cNvSpPr txBox="1"/>
          <p:nvPr/>
        </p:nvSpPr>
        <p:spPr>
          <a:xfrm>
            <a:off x="3736639" y="1905000"/>
            <a:ext cx="5168822" cy="3908762"/>
          </a:xfrm>
          <a:prstGeom prst="rect">
            <a:avLst/>
          </a:prstGeom>
          <a:noFill/>
        </p:spPr>
        <p:txBody>
          <a:bodyPr wrap="square" rtlCol="0">
            <a:spAutoFit/>
          </a:bodyPr>
          <a:lstStyle/>
          <a:p>
            <a:r>
              <a:rPr lang="en-US" sz="2000" dirty="0"/>
              <a:t>Lisa Hall – </a:t>
            </a:r>
            <a:r>
              <a:rPr lang="en-US" sz="1600" i="1" dirty="0"/>
              <a:t>Psychology &amp; Gerontology Program Coordinator</a:t>
            </a:r>
          </a:p>
          <a:p>
            <a:endParaRPr lang="en-US" sz="1600" i="1" dirty="0"/>
          </a:p>
          <a:p>
            <a:r>
              <a:rPr lang="en-US" sz="1400" dirty="0"/>
              <a:t>Lisa’s research has developed into community-wide reports that have influenced policy in our community. Dr. Hall worked with the League of Women voters and then the Ozarks Mental Health Network to review and develop a report on the unmet needs for mental health in Southwest Missouri. This in turn led to the 2019 Community Mental Health and Substance Abuse Assessment report. Lisa worked in conjunction with the National Alliance on Mental Illness of SW Missouri and the Springfield-Greene County Health Dept. to develop and implement the Greene County Senior Peer Support Program. Lisa has been instrumental in shaping the Give 5 Program, a “civic-matchmaking” program that was created in our community. The origins of the Give 5 Program can be traced to MSU’s Public Affairs Mission.</a:t>
            </a:r>
          </a:p>
        </p:txBody>
      </p:sp>
      <p:pic>
        <p:nvPicPr>
          <p:cNvPr id="7" name="Content Placeholder 6" descr="Lisa Hall">
            <a:extLst>
              <a:ext uri="{FF2B5EF4-FFF2-40B4-BE49-F238E27FC236}">
                <a16:creationId xmlns:a16="http://schemas.microsoft.com/office/drawing/2014/main" id="{A9C5ED5D-35F7-4081-AD96-20EE30A84022}"/>
              </a:ext>
            </a:extLst>
          </p:cNvPr>
          <p:cNvPicPr>
            <a:picLocks noGrp="1" noChangeAspect="1"/>
          </p:cNvPicPr>
          <p:nvPr>
            <p:ph idx="1"/>
          </p:nvPr>
        </p:nvPicPr>
        <p:blipFill>
          <a:blip r:embed="rId2"/>
          <a:stretch>
            <a:fillRect/>
          </a:stretch>
        </p:blipFill>
        <p:spPr>
          <a:xfrm>
            <a:off x="238539" y="1905000"/>
            <a:ext cx="3302000" cy="3962400"/>
          </a:xfrm>
          <a:prstGeom prst="rect">
            <a:avLst/>
          </a:prstGeom>
        </p:spPr>
      </p:pic>
    </p:spTree>
    <p:extLst>
      <p:ext uri="{BB962C8B-B14F-4D97-AF65-F5344CB8AC3E}">
        <p14:creationId xmlns:p14="http://schemas.microsoft.com/office/powerpoint/2010/main" val="1291629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Board of Governors</a:t>
            </a:r>
            <a:br>
              <a:rPr lang="en-US" sz="3200" dirty="0"/>
            </a:br>
            <a:r>
              <a:rPr lang="en-US" sz="3200" dirty="0"/>
              <a:t>Faculty Excellence in Public Affairs</a:t>
            </a:r>
          </a:p>
        </p:txBody>
      </p:sp>
      <p:sp>
        <p:nvSpPr>
          <p:cNvPr id="6" name="TextBox 5"/>
          <p:cNvSpPr txBox="1"/>
          <p:nvPr/>
        </p:nvSpPr>
        <p:spPr>
          <a:xfrm>
            <a:off x="3736639" y="1905000"/>
            <a:ext cx="5168822" cy="3662541"/>
          </a:xfrm>
          <a:prstGeom prst="rect">
            <a:avLst/>
          </a:prstGeom>
          <a:noFill/>
        </p:spPr>
        <p:txBody>
          <a:bodyPr wrap="square" rtlCol="0">
            <a:spAutoFit/>
          </a:bodyPr>
          <a:lstStyle/>
          <a:p>
            <a:r>
              <a:rPr lang="en-US" sz="2000" dirty="0"/>
              <a:t>Elizabeth Sobel – </a:t>
            </a:r>
            <a:r>
              <a:rPr lang="en-US" sz="1600" i="1" dirty="0"/>
              <a:t>Sociology &amp; Anthropology</a:t>
            </a:r>
          </a:p>
          <a:p>
            <a:endParaRPr lang="en-US" sz="1600" i="1" dirty="0"/>
          </a:p>
          <a:p>
            <a:r>
              <a:rPr lang="en-US" sz="1400" dirty="0"/>
              <a:t>Elizabeth’s work illuminates past injustices in the Ozarks and in other parts of the country. Her research explores cultural consequences of those injustices as she partners with cultural descendant groups and works to raise awareness through public education. She’s examined Chinookan Native American communities in the Pacific Northwest and how they changed with the arrival of European fur traders and settlers in the 18</a:t>
            </a:r>
            <a:r>
              <a:rPr lang="en-US" sz="1400" baseline="30000" dirty="0"/>
              <a:t>th</a:t>
            </a:r>
            <a:r>
              <a:rPr lang="en-US" sz="1400" dirty="0"/>
              <a:t> – 20</a:t>
            </a:r>
            <a:r>
              <a:rPr lang="en-US" sz="1400" baseline="30000" dirty="0"/>
              <a:t>th</a:t>
            </a:r>
            <a:r>
              <a:rPr lang="en-US" sz="1400" dirty="0"/>
              <a:t> centuries. In collaboration with MSU students and the local community, she uncovered the role of African American slaves associated with the Nathan Boone homestead. She has also documented the family names of those buried in the African-American section of the national cemetery on Seminole, and obtained grants that led to the creation of a “traveling truck” exhibit used in public schools. </a:t>
            </a:r>
          </a:p>
        </p:txBody>
      </p:sp>
      <p:pic>
        <p:nvPicPr>
          <p:cNvPr id="5" name="Content Placeholder 4" descr="Elizabeth Sobel">
            <a:extLst>
              <a:ext uri="{FF2B5EF4-FFF2-40B4-BE49-F238E27FC236}">
                <a16:creationId xmlns:a16="http://schemas.microsoft.com/office/drawing/2014/main" id="{525E9F26-5341-4B81-8A90-C1CD84FA250B}"/>
              </a:ext>
            </a:extLst>
          </p:cNvPr>
          <p:cNvPicPr>
            <a:picLocks noGrp="1" noChangeAspect="1"/>
          </p:cNvPicPr>
          <p:nvPr>
            <p:ph idx="1"/>
          </p:nvPr>
        </p:nvPicPr>
        <p:blipFill>
          <a:blip r:embed="rId2"/>
          <a:stretch>
            <a:fillRect/>
          </a:stretch>
        </p:blipFill>
        <p:spPr>
          <a:xfrm>
            <a:off x="238539" y="1905000"/>
            <a:ext cx="3302000" cy="3962400"/>
          </a:xfrm>
          <a:prstGeom prst="rect">
            <a:avLst/>
          </a:prstGeom>
        </p:spPr>
      </p:pic>
    </p:spTree>
    <p:extLst>
      <p:ext uri="{BB962C8B-B14F-4D97-AF65-F5344CB8AC3E}">
        <p14:creationId xmlns:p14="http://schemas.microsoft.com/office/powerpoint/2010/main" val="2464281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480030"/>
          </a:xfrm>
        </p:spPr>
        <p:txBody>
          <a:bodyPr/>
          <a:lstStyle/>
          <a:p>
            <a:r>
              <a:rPr lang="en-US" sz="3200" dirty="0"/>
              <a:t>Outstanding Thesis Advisor 2021</a:t>
            </a:r>
          </a:p>
        </p:txBody>
      </p:sp>
      <p:sp>
        <p:nvSpPr>
          <p:cNvPr id="3" name="Content Placeholder 2"/>
          <p:cNvSpPr>
            <a:spLocks noGrp="1"/>
          </p:cNvSpPr>
          <p:nvPr>
            <p:ph idx="1"/>
          </p:nvPr>
        </p:nvSpPr>
        <p:spPr>
          <a:xfrm>
            <a:off x="228600" y="1143000"/>
            <a:ext cx="8763000" cy="4905664"/>
          </a:xfrm>
        </p:spPr>
        <p:txBody>
          <a:bodyPr/>
          <a:lstStyle/>
          <a:p>
            <a:pPr algn="ctr"/>
            <a:r>
              <a:rPr lang="en-US" sz="2000" dirty="0"/>
              <a:t>Selected by the Graduate College staff based on quality of submitted theses.</a:t>
            </a:r>
            <a:endParaRPr lang="en-US" sz="1400" dirty="0"/>
          </a:p>
          <a:p>
            <a:endParaRPr lang="en-US" b="0" dirty="0"/>
          </a:p>
        </p:txBody>
      </p:sp>
      <p:sp>
        <p:nvSpPr>
          <p:cNvPr id="7" name="TextBox 6"/>
          <p:cNvSpPr txBox="1"/>
          <p:nvPr/>
        </p:nvSpPr>
        <p:spPr>
          <a:xfrm>
            <a:off x="636973" y="5605791"/>
            <a:ext cx="3376474" cy="523220"/>
          </a:xfrm>
          <a:prstGeom prst="rect">
            <a:avLst/>
          </a:prstGeom>
          <a:noFill/>
        </p:spPr>
        <p:txBody>
          <a:bodyPr wrap="square" rtlCol="0">
            <a:spAutoFit/>
          </a:bodyPr>
          <a:lstStyle/>
          <a:p>
            <a:pPr algn="ctr"/>
            <a:r>
              <a:rPr lang="en-US" sz="1400" dirty="0"/>
              <a:t>Jordan Belisle</a:t>
            </a:r>
          </a:p>
          <a:p>
            <a:pPr algn="ctr"/>
            <a:r>
              <a:rPr lang="en-US" sz="1400" i="1" dirty="0"/>
              <a:t>Psychology</a:t>
            </a:r>
          </a:p>
        </p:txBody>
      </p:sp>
      <p:pic>
        <p:nvPicPr>
          <p:cNvPr id="4" name="Picture 3" descr="Jordan Belisle">
            <a:extLst>
              <a:ext uri="{FF2B5EF4-FFF2-40B4-BE49-F238E27FC236}">
                <a16:creationId xmlns:a16="http://schemas.microsoft.com/office/drawing/2014/main" id="{F1943636-18A9-4464-A0F4-42B29A9C460F}"/>
              </a:ext>
            </a:extLst>
          </p:cNvPr>
          <p:cNvPicPr>
            <a:picLocks noChangeAspect="1"/>
          </p:cNvPicPr>
          <p:nvPr/>
        </p:nvPicPr>
        <p:blipFill>
          <a:blip r:embed="rId2"/>
          <a:stretch>
            <a:fillRect/>
          </a:stretch>
        </p:blipFill>
        <p:spPr>
          <a:xfrm>
            <a:off x="636974" y="1524000"/>
            <a:ext cx="3376474" cy="4051769"/>
          </a:xfrm>
          <a:prstGeom prst="rect">
            <a:avLst/>
          </a:prstGeom>
        </p:spPr>
      </p:pic>
      <p:pic>
        <p:nvPicPr>
          <p:cNvPr id="5" name="Picture 4" descr="Kyoungtae Kim">
            <a:extLst>
              <a:ext uri="{FF2B5EF4-FFF2-40B4-BE49-F238E27FC236}">
                <a16:creationId xmlns:a16="http://schemas.microsoft.com/office/drawing/2014/main" id="{4B063F27-4315-424F-9FD2-EFE790B4EE88}"/>
              </a:ext>
            </a:extLst>
          </p:cNvPr>
          <p:cNvPicPr>
            <a:picLocks noChangeAspect="1"/>
          </p:cNvPicPr>
          <p:nvPr/>
        </p:nvPicPr>
        <p:blipFill>
          <a:blip r:embed="rId3"/>
          <a:stretch>
            <a:fillRect/>
          </a:stretch>
        </p:blipFill>
        <p:spPr>
          <a:xfrm>
            <a:off x="5157926" y="1524000"/>
            <a:ext cx="3287137" cy="3944565"/>
          </a:xfrm>
          <a:prstGeom prst="rect">
            <a:avLst/>
          </a:prstGeom>
        </p:spPr>
      </p:pic>
      <p:sp>
        <p:nvSpPr>
          <p:cNvPr id="6" name="TextBox 5">
            <a:extLst>
              <a:ext uri="{FF2B5EF4-FFF2-40B4-BE49-F238E27FC236}">
                <a16:creationId xmlns:a16="http://schemas.microsoft.com/office/drawing/2014/main" id="{1FBA3623-9909-4D68-9520-BEDA25A877F7}"/>
              </a:ext>
            </a:extLst>
          </p:cNvPr>
          <p:cNvSpPr txBox="1"/>
          <p:nvPr/>
        </p:nvSpPr>
        <p:spPr>
          <a:xfrm>
            <a:off x="5157926" y="5525444"/>
            <a:ext cx="1403931" cy="523220"/>
          </a:xfrm>
          <a:prstGeom prst="rect">
            <a:avLst/>
          </a:prstGeom>
          <a:noFill/>
        </p:spPr>
        <p:txBody>
          <a:bodyPr wrap="square" rtlCol="0">
            <a:spAutoFit/>
          </a:bodyPr>
          <a:lstStyle/>
          <a:p>
            <a:r>
              <a:rPr lang="en-US" sz="1400" dirty="0"/>
              <a:t>Kyoungtae Kim</a:t>
            </a:r>
          </a:p>
          <a:p>
            <a:r>
              <a:rPr lang="en-US" sz="1400" dirty="0"/>
              <a:t>Biology</a:t>
            </a:r>
          </a:p>
        </p:txBody>
      </p:sp>
    </p:spTree>
    <p:extLst>
      <p:ext uri="{BB962C8B-B14F-4D97-AF65-F5344CB8AC3E}">
        <p14:creationId xmlns:p14="http://schemas.microsoft.com/office/powerpoint/2010/main" val="5227532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609600"/>
          </a:xfrm>
        </p:spPr>
        <p:txBody>
          <a:bodyPr/>
          <a:lstStyle/>
          <a:p>
            <a:r>
              <a:rPr lang="en-US" sz="3200" dirty="0"/>
              <a:t>Honors College Awards</a:t>
            </a:r>
          </a:p>
        </p:txBody>
      </p:sp>
      <p:sp>
        <p:nvSpPr>
          <p:cNvPr id="3" name="Content Placeholder 2"/>
          <p:cNvSpPr>
            <a:spLocks noGrp="1"/>
          </p:cNvSpPr>
          <p:nvPr>
            <p:ph idx="1"/>
          </p:nvPr>
        </p:nvSpPr>
        <p:spPr>
          <a:xfrm>
            <a:off x="228600" y="1295400"/>
            <a:ext cx="8763000" cy="4572001"/>
          </a:xfrm>
        </p:spPr>
        <p:txBody>
          <a:bodyPr/>
          <a:lstStyle/>
          <a:p>
            <a:pPr algn="ctr"/>
            <a:r>
              <a:rPr lang="en-US" sz="2400" dirty="0"/>
              <a:t>Curtis P. Lawrence Master Teacher Award</a:t>
            </a:r>
          </a:p>
          <a:p>
            <a:r>
              <a:rPr lang="en-US" sz="1200" dirty="0"/>
              <a:t>The Curtis P. Lawrence Master Teacher Award is offered to Honors College faculty members who are exclusively nominated by Honors College students and chosen by an Honors College student committee in collaboration with the Honors College administrative staff. The award was created in honor of the first Dean of MSU’s Honors College, Dr. Curtis P. Lawrence. This award is offered to recognize excellence in honors teaching and mentoring by a Missouri State University Honors College faculty member.</a:t>
            </a:r>
          </a:p>
          <a:p>
            <a:endParaRPr lang="en-US" b="0" dirty="0"/>
          </a:p>
        </p:txBody>
      </p:sp>
      <p:sp>
        <p:nvSpPr>
          <p:cNvPr id="7" name="TextBox 6"/>
          <p:cNvSpPr txBox="1"/>
          <p:nvPr/>
        </p:nvSpPr>
        <p:spPr>
          <a:xfrm>
            <a:off x="3733800" y="5175786"/>
            <a:ext cx="2393975" cy="523220"/>
          </a:xfrm>
          <a:prstGeom prst="rect">
            <a:avLst/>
          </a:prstGeom>
          <a:noFill/>
        </p:spPr>
        <p:txBody>
          <a:bodyPr wrap="square" rtlCol="0">
            <a:spAutoFit/>
          </a:bodyPr>
          <a:lstStyle/>
          <a:p>
            <a:pPr algn="ctr"/>
            <a:r>
              <a:rPr lang="en-US" sz="1400" dirty="0"/>
              <a:t>Carol Shoptaugh</a:t>
            </a:r>
          </a:p>
          <a:p>
            <a:pPr algn="ctr"/>
            <a:r>
              <a:rPr lang="en-US" sz="1400" i="1" dirty="0"/>
              <a:t>Psychology</a:t>
            </a:r>
          </a:p>
        </p:txBody>
      </p:sp>
      <p:pic>
        <p:nvPicPr>
          <p:cNvPr id="4" name="Picture 3" descr="Carol Shoptaugh">
            <a:extLst>
              <a:ext uri="{FF2B5EF4-FFF2-40B4-BE49-F238E27FC236}">
                <a16:creationId xmlns:a16="http://schemas.microsoft.com/office/drawing/2014/main" id="{8E1A7D2D-4DA2-413B-82EB-B2CA12546075}"/>
              </a:ext>
            </a:extLst>
          </p:cNvPr>
          <p:cNvPicPr>
            <a:picLocks noChangeAspect="1"/>
          </p:cNvPicPr>
          <p:nvPr/>
        </p:nvPicPr>
        <p:blipFill>
          <a:blip r:embed="rId2"/>
          <a:stretch>
            <a:fillRect/>
          </a:stretch>
        </p:blipFill>
        <p:spPr>
          <a:xfrm>
            <a:off x="762000" y="2670551"/>
            <a:ext cx="2819400" cy="3383280"/>
          </a:xfrm>
          <a:prstGeom prst="rect">
            <a:avLst/>
          </a:prstGeom>
        </p:spPr>
      </p:pic>
    </p:spTree>
    <p:extLst>
      <p:ext uri="{BB962C8B-B14F-4D97-AF65-F5344CB8AC3E}">
        <p14:creationId xmlns:p14="http://schemas.microsoft.com/office/powerpoint/2010/main" val="2189202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480030"/>
          </a:xfrm>
        </p:spPr>
        <p:txBody>
          <a:bodyPr/>
          <a:lstStyle/>
          <a:p>
            <a:r>
              <a:rPr lang="en-US" sz="3200" dirty="0"/>
              <a:t>Honors College Awards</a:t>
            </a:r>
          </a:p>
        </p:txBody>
      </p:sp>
      <p:sp>
        <p:nvSpPr>
          <p:cNvPr id="3" name="Content Placeholder 2"/>
          <p:cNvSpPr>
            <a:spLocks noGrp="1"/>
          </p:cNvSpPr>
          <p:nvPr>
            <p:ph idx="1"/>
          </p:nvPr>
        </p:nvSpPr>
        <p:spPr>
          <a:xfrm>
            <a:off x="228600" y="1143000"/>
            <a:ext cx="8763000" cy="4724401"/>
          </a:xfrm>
        </p:spPr>
        <p:txBody>
          <a:bodyPr/>
          <a:lstStyle/>
          <a:p>
            <a:pPr algn="ctr"/>
            <a:r>
              <a:rPr lang="en-US" sz="2400" dirty="0"/>
              <a:t>Director’s Award for Outstanding Faculty Research</a:t>
            </a:r>
          </a:p>
          <a:p>
            <a:r>
              <a:rPr lang="en-US" sz="1400" dirty="0"/>
              <a:t>The Director’s Award acknowledges the exceptional research accomplishments of MSU’s Honors college faculty. This award acknowledges those Honors College professors who serve as the best example of the ideal scholar/teacher who has not only made a significant contribution to their own field of research, but who have also helped to expand the growth and development of honors educ.</a:t>
            </a:r>
          </a:p>
          <a:p>
            <a:endParaRPr lang="en-US" b="0" dirty="0"/>
          </a:p>
        </p:txBody>
      </p:sp>
      <p:sp>
        <p:nvSpPr>
          <p:cNvPr id="8" name="TextBox 7"/>
          <p:cNvSpPr txBox="1"/>
          <p:nvPr/>
        </p:nvSpPr>
        <p:spPr>
          <a:xfrm>
            <a:off x="389202" y="5595257"/>
            <a:ext cx="2571750" cy="523220"/>
          </a:xfrm>
          <a:prstGeom prst="rect">
            <a:avLst/>
          </a:prstGeom>
          <a:noFill/>
        </p:spPr>
        <p:txBody>
          <a:bodyPr wrap="square" rtlCol="0">
            <a:spAutoFit/>
          </a:bodyPr>
          <a:lstStyle/>
          <a:p>
            <a:pPr algn="ctr"/>
            <a:r>
              <a:rPr lang="en-US" sz="1400" dirty="0"/>
              <a:t>Sara Henary</a:t>
            </a:r>
          </a:p>
          <a:p>
            <a:pPr algn="ctr"/>
            <a:r>
              <a:rPr lang="en-US" sz="1400" i="1" dirty="0"/>
              <a:t>Political Science</a:t>
            </a:r>
          </a:p>
        </p:txBody>
      </p:sp>
      <p:sp>
        <p:nvSpPr>
          <p:cNvPr id="7" name="TextBox 6"/>
          <p:cNvSpPr txBox="1"/>
          <p:nvPr/>
        </p:nvSpPr>
        <p:spPr>
          <a:xfrm>
            <a:off x="3429000" y="5562600"/>
            <a:ext cx="3048000" cy="523220"/>
          </a:xfrm>
          <a:prstGeom prst="rect">
            <a:avLst/>
          </a:prstGeom>
          <a:noFill/>
        </p:spPr>
        <p:txBody>
          <a:bodyPr wrap="square" rtlCol="0">
            <a:spAutoFit/>
          </a:bodyPr>
          <a:lstStyle/>
          <a:p>
            <a:pPr algn="ctr"/>
            <a:r>
              <a:rPr lang="en-US" sz="1400" dirty="0"/>
              <a:t>Kyle Thomas</a:t>
            </a:r>
          </a:p>
          <a:p>
            <a:pPr algn="ctr"/>
            <a:r>
              <a:rPr lang="en-US" sz="1400" i="1" dirty="0"/>
              <a:t>Theatre &amp; Dance</a:t>
            </a:r>
          </a:p>
        </p:txBody>
      </p:sp>
      <p:pic>
        <p:nvPicPr>
          <p:cNvPr id="4" name="Picture 3" descr="Sara Henary">
            <a:extLst>
              <a:ext uri="{FF2B5EF4-FFF2-40B4-BE49-F238E27FC236}">
                <a16:creationId xmlns:a16="http://schemas.microsoft.com/office/drawing/2014/main" id="{2EA015A7-5304-42B3-AEB6-2BDF00D6A08A}"/>
              </a:ext>
            </a:extLst>
          </p:cNvPr>
          <p:cNvPicPr>
            <a:picLocks noChangeAspect="1"/>
          </p:cNvPicPr>
          <p:nvPr/>
        </p:nvPicPr>
        <p:blipFill>
          <a:blip r:embed="rId2"/>
          <a:stretch>
            <a:fillRect/>
          </a:stretch>
        </p:blipFill>
        <p:spPr>
          <a:xfrm>
            <a:off x="419632" y="2491710"/>
            <a:ext cx="2559075" cy="3070890"/>
          </a:xfrm>
          <a:prstGeom prst="rect">
            <a:avLst/>
          </a:prstGeom>
        </p:spPr>
      </p:pic>
      <p:pic>
        <p:nvPicPr>
          <p:cNvPr id="5" name="Picture 4" descr="Kyle Thomas">
            <a:extLst>
              <a:ext uri="{FF2B5EF4-FFF2-40B4-BE49-F238E27FC236}">
                <a16:creationId xmlns:a16="http://schemas.microsoft.com/office/drawing/2014/main" id="{713BDA42-2D28-432A-98C4-0CAE3F16AEAD}"/>
              </a:ext>
            </a:extLst>
          </p:cNvPr>
          <p:cNvPicPr>
            <a:picLocks noChangeAspect="1"/>
          </p:cNvPicPr>
          <p:nvPr/>
        </p:nvPicPr>
        <p:blipFill>
          <a:blip r:embed="rId3"/>
          <a:stretch>
            <a:fillRect/>
          </a:stretch>
        </p:blipFill>
        <p:spPr>
          <a:xfrm>
            <a:off x="3593544" y="2476499"/>
            <a:ext cx="2571751" cy="3086101"/>
          </a:xfrm>
          <a:prstGeom prst="rect">
            <a:avLst/>
          </a:prstGeom>
        </p:spPr>
      </p:pic>
    </p:spTree>
    <p:extLst>
      <p:ext uri="{BB962C8B-B14F-4D97-AF65-F5344CB8AC3E}">
        <p14:creationId xmlns:p14="http://schemas.microsoft.com/office/powerpoint/2010/main" val="4016036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480030"/>
          </a:xfrm>
        </p:spPr>
        <p:txBody>
          <a:bodyPr/>
          <a:lstStyle/>
          <a:p>
            <a:r>
              <a:rPr lang="en-US" sz="3200" dirty="0"/>
              <a:t>Honors College Awards</a:t>
            </a:r>
          </a:p>
        </p:txBody>
      </p:sp>
      <p:sp>
        <p:nvSpPr>
          <p:cNvPr id="3" name="Content Placeholder 2"/>
          <p:cNvSpPr>
            <a:spLocks noGrp="1"/>
          </p:cNvSpPr>
          <p:nvPr>
            <p:ph idx="1"/>
          </p:nvPr>
        </p:nvSpPr>
        <p:spPr>
          <a:xfrm>
            <a:off x="228600" y="1143000"/>
            <a:ext cx="8763000" cy="4724401"/>
          </a:xfrm>
        </p:spPr>
        <p:txBody>
          <a:bodyPr/>
          <a:lstStyle/>
          <a:p>
            <a:pPr algn="ctr"/>
            <a:r>
              <a:rPr lang="en-US" sz="2000" dirty="0"/>
              <a:t>Marcia </a:t>
            </a:r>
            <a:r>
              <a:rPr lang="en-US" sz="2000" dirty="0" err="1"/>
              <a:t>Morriset</a:t>
            </a:r>
            <a:r>
              <a:rPr lang="en-US" sz="2000" dirty="0"/>
              <a:t> Award for Outstanding Service to Honors Education</a:t>
            </a:r>
          </a:p>
          <a:p>
            <a:r>
              <a:rPr lang="en-US" sz="1400" dirty="0"/>
              <a:t>The Marcia </a:t>
            </a:r>
            <a:r>
              <a:rPr lang="en-US" sz="1400" dirty="0" err="1"/>
              <a:t>Morriset</a:t>
            </a:r>
            <a:r>
              <a:rPr lang="en-US" sz="1400" dirty="0"/>
              <a:t> award for Outstanding Service to Honors Education recognizes the exceptional service, mentoring and advising accomplishments of MSU’s Honors College faculty and affiliated staff. The award was created in recognition of Marcia </a:t>
            </a:r>
            <a:r>
              <a:rPr lang="en-US" sz="1400" dirty="0" err="1"/>
              <a:t>Morriset’s</a:t>
            </a:r>
            <a:r>
              <a:rPr lang="en-US" sz="1400" dirty="0"/>
              <a:t> many years of service to the Honors College. The award is presented to a faculty or staff member who has contributed broadly to the advancement of honors education at Missouri State University.</a:t>
            </a:r>
          </a:p>
          <a:p>
            <a:endParaRPr lang="en-US" b="0" dirty="0"/>
          </a:p>
        </p:txBody>
      </p:sp>
      <p:sp>
        <p:nvSpPr>
          <p:cNvPr id="7" name="TextBox 6"/>
          <p:cNvSpPr txBox="1"/>
          <p:nvPr/>
        </p:nvSpPr>
        <p:spPr>
          <a:xfrm>
            <a:off x="3890527" y="5191780"/>
            <a:ext cx="2393975" cy="523220"/>
          </a:xfrm>
          <a:prstGeom prst="rect">
            <a:avLst/>
          </a:prstGeom>
          <a:noFill/>
        </p:spPr>
        <p:txBody>
          <a:bodyPr wrap="square" rtlCol="0">
            <a:spAutoFit/>
          </a:bodyPr>
          <a:lstStyle/>
          <a:p>
            <a:pPr algn="ctr"/>
            <a:r>
              <a:rPr lang="en-US" sz="1400" dirty="0"/>
              <a:t>Frank </a:t>
            </a:r>
            <a:r>
              <a:rPr lang="en-US" sz="1400" dirty="0" err="1"/>
              <a:t>Einhellig</a:t>
            </a:r>
            <a:endParaRPr lang="en-US" sz="1400" dirty="0"/>
          </a:p>
          <a:p>
            <a:pPr algn="ctr"/>
            <a:r>
              <a:rPr lang="en-US" sz="1400" i="1" dirty="0"/>
              <a:t>Provost</a:t>
            </a:r>
          </a:p>
        </p:txBody>
      </p:sp>
      <p:pic>
        <p:nvPicPr>
          <p:cNvPr id="4" name="Picture 3" descr="Frank Einhellig">
            <a:extLst>
              <a:ext uri="{FF2B5EF4-FFF2-40B4-BE49-F238E27FC236}">
                <a16:creationId xmlns:a16="http://schemas.microsoft.com/office/drawing/2014/main" id="{3C6E8D6F-F335-46B3-AFC8-5FEFEA1691CC}"/>
              </a:ext>
            </a:extLst>
          </p:cNvPr>
          <p:cNvPicPr>
            <a:picLocks noChangeAspect="1"/>
          </p:cNvPicPr>
          <p:nvPr/>
        </p:nvPicPr>
        <p:blipFill>
          <a:blip r:embed="rId2"/>
          <a:stretch>
            <a:fillRect/>
          </a:stretch>
        </p:blipFill>
        <p:spPr>
          <a:xfrm>
            <a:off x="1016863" y="2590800"/>
            <a:ext cx="2857500" cy="3429000"/>
          </a:xfrm>
          <a:prstGeom prst="rect">
            <a:avLst/>
          </a:prstGeom>
        </p:spPr>
      </p:pic>
    </p:spTree>
    <p:extLst>
      <p:ext uri="{BB962C8B-B14F-4D97-AF65-F5344CB8AC3E}">
        <p14:creationId xmlns:p14="http://schemas.microsoft.com/office/powerpoint/2010/main" val="2337778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4448"/>
            <a:ext cx="8305800" cy="207151"/>
          </a:xfrm>
        </p:spPr>
        <p:txBody>
          <a:bodyPr/>
          <a:lstStyle/>
          <a:p>
            <a:r>
              <a:rPr lang="en-US" sz="3600" dirty="0"/>
              <a:t>Faculty Center for Teaching &amp; Learning Awards</a:t>
            </a:r>
          </a:p>
        </p:txBody>
      </p:sp>
      <p:sp>
        <p:nvSpPr>
          <p:cNvPr id="3" name="Content Placeholder 2"/>
          <p:cNvSpPr>
            <a:spLocks noGrp="1"/>
          </p:cNvSpPr>
          <p:nvPr>
            <p:ph idx="1"/>
          </p:nvPr>
        </p:nvSpPr>
        <p:spPr>
          <a:xfrm>
            <a:off x="76200" y="1905000"/>
            <a:ext cx="8915400" cy="4572000"/>
          </a:xfrm>
        </p:spPr>
        <p:txBody>
          <a:bodyPr/>
          <a:lstStyle/>
          <a:p>
            <a:pPr algn="ctr"/>
            <a:r>
              <a:rPr lang="en-US" sz="2800" dirty="0"/>
              <a:t>Excellence in Teaching Award – Online Teaching</a:t>
            </a:r>
          </a:p>
          <a:p>
            <a:pPr algn="ctr"/>
            <a:endParaRPr lang="en-US" dirty="0"/>
          </a:p>
        </p:txBody>
      </p:sp>
      <p:sp>
        <p:nvSpPr>
          <p:cNvPr id="8" name="TextBox 7"/>
          <p:cNvSpPr txBox="1"/>
          <p:nvPr/>
        </p:nvSpPr>
        <p:spPr>
          <a:xfrm>
            <a:off x="3815443" y="2491740"/>
            <a:ext cx="4876800" cy="3262432"/>
          </a:xfrm>
          <a:prstGeom prst="rect">
            <a:avLst/>
          </a:prstGeom>
          <a:noFill/>
        </p:spPr>
        <p:txBody>
          <a:bodyPr wrap="square" rtlCol="0">
            <a:spAutoFit/>
          </a:bodyPr>
          <a:lstStyle/>
          <a:p>
            <a:r>
              <a:rPr lang="en-US" sz="2000" dirty="0"/>
              <a:t>Ching-Wen Chang – </a:t>
            </a:r>
            <a:r>
              <a:rPr lang="en-US" sz="1600" i="1" dirty="0"/>
              <a:t>Reading, Foundations &amp; Technology</a:t>
            </a:r>
          </a:p>
          <a:p>
            <a:endParaRPr lang="en-US" sz="1600" i="1" dirty="0"/>
          </a:p>
          <a:p>
            <a:r>
              <a:rPr lang="en-US" sz="1400" dirty="0"/>
              <a:t>Ching-Wen is committed to the success of her students. During Spring 2020 one of her students shared that she “helped tremendously in my transition to online learning. When I felt lost, she guided me. Her course was interactive and engaging. I loved her class. My fear of online education was gone by the end of the semester.” Other students expressed that she was very approachable and always took time to quickly respond to their questions and emails. This speaks highly of Dr. Chang, particularly during a time when many students were experiencing uncertainty  and additional anxiety.</a:t>
            </a:r>
          </a:p>
        </p:txBody>
      </p:sp>
      <p:pic>
        <p:nvPicPr>
          <p:cNvPr id="4" name="Picture 3" descr="Ching-Wen Chang">
            <a:extLst>
              <a:ext uri="{FF2B5EF4-FFF2-40B4-BE49-F238E27FC236}">
                <a16:creationId xmlns:a16="http://schemas.microsoft.com/office/drawing/2014/main" id="{B5F48C90-689E-403A-97F5-83C29394BA9C}"/>
              </a:ext>
            </a:extLst>
          </p:cNvPr>
          <p:cNvPicPr>
            <a:picLocks noChangeAspect="1"/>
          </p:cNvPicPr>
          <p:nvPr/>
        </p:nvPicPr>
        <p:blipFill>
          <a:blip r:embed="rId2"/>
          <a:stretch>
            <a:fillRect/>
          </a:stretch>
        </p:blipFill>
        <p:spPr>
          <a:xfrm>
            <a:off x="435192" y="2362200"/>
            <a:ext cx="3080894" cy="3697073"/>
          </a:xfrm>
          <a:prstGeom prst="rect">
            <a:avLst/>
          </a:prstGeom>
        </p:spPr>
      </p:pic>
    </p:spTree>
    <p:extLst>
      <p:ext uri="{BB962C8B-B14F-4D97-AF65-F5344CB8AC3E}">
        <p14:creationId xmlns:p14="http://schemas.microsoft.com/office/powerpoint/2010/main" val="2209132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4448"/>
            <a:ext cx="8305800" cy="207151"/>
          </a:xfrm>
        </p:spPr>
        <p:txBody>
          <a:bodyPr/>
          <a:lstStyle/>
          <a:p>
            <a:r>
              <a:rPr lang="en-US" sz="3600" dirty="0"/>
              <a:t>Faculty Center for Teaching &amp; Learning Awards</a:t>
            </a:r>
          </a:p>
        </p:txBody>
      </p:sp>
      <p:sp>
        <p:nvSpPr>
          <p:cNvPr id="3" name="Content Placeholder 2"/>
          <p:cNvSpPr>
            <a:spLocks noGrp="1"/>
          </p:cNvSpPr>
          <p:nvPr>
            <p:ph idx="1"/>
          </p:nvPr>
        </p:nvSpPr>
        <p:spPr>
          <a:xfrm>
            <a:off x="76200" y="1905000"/>
            <a:ext cx="8915400" cy="4572000"/>
          </a:xfrm>
        </p:spPr>
        <p:txBody>
          <a:bodyPr/>
          <a:lstStyle/>
          <a:p>
            <a:pPr algn="ctr"/>
            <a:r>
              <a:rPr lang="en-US" sz="2800" dirty="0"/>
              <a:t>Excellence in Teaching Award – Online Teaching</a:t>
            </a:r>
          </a:p>
          <a:p>
            <a:pPr algn="ctr"/>
            <a:endParaRPr lang="en-US" dirty="0"/>
          </a:p>
        </p:txBody>
      </p:sp>
      <p:sp>
        <p:nvSpPr>
          <p:cNvPr id="8" name="TextBox 7"/>
          <p:cNvSpPr txBox="1"/>
          <p:nvPr/>
        </p:nvSpPr>
        <p:spPr>
          <a:xfrm>
            <a:off x="3581400" y="2448646"/>
            <a:ext cx="4876800" cy="3231654"/>
          </a:xfrm>
          <a:prstGeom prst="rect">
            <a:avLst/>
          </a:prstGeom>
          <a:noFill/>
        </p:spPr>
        <p:txBody>
          <a:bodyPr wrap="square" rtlCol="0">
            <a:spAutoFit/>
          </a:bodyPr>
          <a:lstStyle/>
          <a:p>
            <a:r>
              <a:rPr lang="en-US" sz="2000" dirty="0"/>
              <a:t>Luis Lombilla – </a:t>
            </a:r>
            <a:r>
              <a:rPr lang="en-US" sz="1600" i="1" dirty="0"/>
              <a:t>Modern &amp; Classical Language</a:t>
            </a:r>
          </a:p>
          <a:p>
            <a:endParaRPr lang="en-US" sz="1600" i="1" dirty="0"/>
          </a:p>
          <a:p>
            <a:r>
              <a:rPr lang="en-US" sz="1400" dirty="0"/>
              <a:t>Learning a new language can be very challenging. Luis makes this experience meaningful by having students interact with each other through Zoom to not only support learning Spanish but also share ideas about a different culture, expanding their sense of cultural competence. Students said this critical thinking and discussion “brough real meaning to learning another language.” Luis has also become the department </a:t>
            </a:r>
            <a:r>
              <a:rPr lang="en-US" sz="1400" i="1" dirty="0"/>
              <a:t>resident expert</a:t>
            </a:r>
            <a:r>
              <a:rPr lang="en-US" sz="1400" dirty="0"/>
              <a:t> in cutting-edge tools such as </a:t>
            </a:r>
            <a:r>
              <a:rPr lang="en-US" sz="1400" dirty="0" err="1"/>
              <a:t>FlipGrid</a:t>
            </a:r>
            <a:r>
              <a:rPr lang="en-US" sz="1400" dirty="0"/>
              <a:t> and VoiceThread and how to use them effectively for online assignments and assessments. His efforts have had a major impact on the ability of the department to serve more students.</a:t>
            </a:r>
          </a:p>
        </p:txBody>
      </p:sp>
      <p:pic>
        <p:nvPicPr>
          <p:cNvPr id="5" name="Picture 4" descr="Luis Lombilla">
            <a:extLst>
              <a:ext uri="{FF2B5EF4-FFF2-40B4-BE49-F238E27FC236}">
                <a16:creationId xmlns:a16="http://schemas.microsoft.com/office/drawing/2014/main" id="{AB377B15-04F7-4CD6-BCFF-07E9408EA1E7}"/>
              </a:ext>
            </a:extLst>
          </p:cNvPr>
          <p:cNvPicPr>
            <a:picLocks noChangeAspect="1"/>
          </p:cNvPicPr>
          <p:nvPr/>
        </p:nvPicPr>
        <p:blipFill>
          <a:blip r:embed="rId2"/>
          <a:stretch>
            <a:fillRect/>
          </a:stretch>
        </p:blipFill>
        <p:spPr>
          <a:xfrm>
            <a:off x="400878" y="2408914"/>
            <a:ext cx="3028122" cy="3633746"/>
          </a:xfrm>
          <a:prstGeom prst="rect">
            <a:avLst/>
          </a:prstGeom>
        </p:spPr>
      </p:pic>
    </p:spTree>
    <p:extLst>
      <p:ext uri="{BB962C8B-B14F-4D97-AF65-F5344CB8AC3E}">
        <p14:creationId xmlns:p14="http://schemas.microsoft.com/office/powerpoint/2010/main" val="2040101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4448"/>
            <a:ext cx="8305800" cy="207151"/>
          </a:xfrm>
        </p:spPr>
        <p:txBody>
          <a:bodyPr/>
          <a:lstStyle/>
          <a:p>
            <a:r>
              <a:rPr lang="en-US" sz="3600" dirty="0"/>
              <a:t>Faculty Center for Teaching &amp; Learning Awards</a:t>
            </a:r>
          </a:p>
        </p:txBody>
      </p:sp>
      <p:sp>
        <p:nvSpPr>
          <p:cNvPr id="3" name="Content Placeholder 2"/>
          <p:cNvSpPr>
            <a:spLocks noGrp="1"/>
          </p:cNvSpPr>
          <p:nvPr>
            <p:ph idx="1"/>
          </p:nvPr>
        </p:nvSpPr>
        <p:spPr>
          <a:xfrm>
            <a:off x="76200" y="1905000"/>
            <a:ext cx="8915400" cy="4572000"/>
          </a:xfrm>
        </p:spPr>
        <p:txBody>
          <a:bodyPr/>
          <a:lstStyle/>
          <a:p>
            <a:pPr algn="ctr"/>
            <a:r>
              <a:rPr lang="en-US" sz="2800" dirty="0"/>
              <a:t>Excellence in High-Impact Practices</a:t>
            </a:r>
          </a:p>
          <a:p>
            <a:pPr algn="ctr"/>
            <a:endParaRPr lang="en-US" dirty="0"/>
          </a:p>
        </p:txBody>
      </p:sp>
      <p:sp>
        <p:nvSpPr>
          <p:cNvPr id="7" name="TextBox 6" descr="Jennifer Pratt"/>
          <p:cNvSpPr txBox="1"/>
          <p:nvPr/>
        </p:nvSpPr>
        <p:spPr>
          <a:xfrm>
            <a:off x="3676650" y="2362200"/>
            <a:ext cx="5010150" cy="3262432"/>
          </a:xfrm>
          <a:prstGeom prst="rect">
            <a:avLst/>
          </a:prstGeom>
          <a:noFill/>
        </p:spPr>
        <p:txBody>
          <a:bodyPr wrap="square" rtlCol="0">
            <a:spAutoFit/>
          </a:bodyPr>
          <a:lstStyle/>
          <a:p>
            <a:r>
              <a:rPr lang="en-US" sz="2000" dirty="0"/>
              <a:t>Jennifer Pratt – </a:t>
            </a:r>
            <a:r>
              <a:rPr lang="en-US" sz="1600" i="1" dirty="0"/>
              <a:t>Communication Sciences &amp; Disorders</a:t>
            </a:r>
          </a:p>
          <a:p>
            <a:endParaRPr lang="en-US" sz="1600" i="1" dirty="0"/>
          </a:p>
          <a:p>
            <a:r>
              <a:rPr lang="en-US" sz="1400" dirty="0"/>
              <a:t>Jennifer leads by example supporting students and patients in the Speech-Language Hearing Clinic. Students say they have grown through her coaching and feedback which is designed to support and promote their curiosity of their chosen profession. A fellow MSU faculty who had the opportunity to co-teach with Jennifer said that in addition to integrating enhanced lectures, case studies, active learning, and clinical experience into the classroom, her approach to teaching was student-centered in a way that recognized the humanity of the students and made them a part of the collaborative process of learning.</a:t>
            </a:r>
          </a:p>
        </p:txBody>
      </p:sp>
      <p:pic>
        <p:nvPicPr>
          <p:cNvPr id="5" name="Picture 4" descr="Jennifer Pratt">
            <a:extLst>
              <a:ext uri="{FF2B5EF4-FFF2-40B4-BE49-F238E27FC236}">
                <a16:creationId xmlns:a16="http://schemas.microsoft.com/office/drawing/2014/main" id="{3187E05B-C562-4892-A9E9-16B4C4774603}"/>
              </a:ext>
            </a:extLst>
          </p:cNvPr>
          <p:cNvPicPr>
            <a:picLocks noChangeAspect="1"/>
          </p:cNvPicPr>
          <p:nvPr/>
        </p:nvPicPr>
        <p:blipFill>
          <a:blip r:embed="rId2"/>
          <a:stretch>
            <a:fillRect/>
          </a:stretch>
        </p:blipFill>
        <p:spPr>
          <a:xfrm>
            <a:off x="417443" y="2362200"/>
            <a:ext cx="3191685" cy="3657600"/>
          </a:xfrm>
          <a:prstGeom prst="rect">
            <a:avLst/>
          </a:prstGeom>
        </p:spPr>
      </p:pic>
    </p:spTree>
    <p:extLst>
      <p:ext uri="{BB962C8B-B14F-4D97-AF65-F5344CB8AC3E}">
        <p14:creationId xmlns:p14="http://schemas.microsoft.com/office/powerpoint/2010/main" val="3253602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4448"/>
            <a:ext cx="8305800" cy="207151"/>
          </a:xfrm>
        </p:spPr>
        <p:txBody>
          <a:bodyPr/>
          <a:lstStyle/>
          <a:p>
            <a:r>
              <a:rPr lang="en-US" sz="3600" dirty="0"/>
              <a:t>Faculty Center for Teaching &amp; Learning Awards</a:t>
            </a:r>
          </a:p>
        </p:txBody>
      </p:sp>
      <p:sp>
        <p:nvSpPr>
          <p:cNvPr id="3" name="Content Placeholder 2"/>
          <p:cNvSpPr>
            <a:spLocks noGrp="1"/>
          </p:cNvSpPr>
          <p:nvPr>
            <p:ph idx="1"/>
          </p:nvPr>
        </p:nvSpPr>
        <p:spPr>
          <a:xfrm>
            <a:off x="76200" y="1905000"/>
            <a:ext cx="8915400" cy="4572000"/>
          </a:xfrm>
        </p:spPr>
        <p:txBody>
          <a:bodyPr/>
          <a:lstStyle/>
          <a:p>
            <a:pPr algn="ctr"/>
            <a:r>
              <a:rPr lang="en-US" sz="2800" dirty="0"/>
              <a:t>High-Impact Learning Practices</a:t>
            </a:r>
          </a:p>
          <a:p>
            <a:pPr algn="ctr"/>
            <a:endParaRPr lang="en-US" dirty="0"/>
          </a:p>
        </p:txBody>
      </p:sp>
      <p:sp>
        <p:nvSpPr>
          <p:cNvPr id="7" name="TextBox 6"/>
          <p:cNvSpPr txBox="1"/>
          <p:nvPr/>
        </p:nvSpPr>
        <p:spPr>
          <a:xfrm>
            <a:off x="3510643" y="2362200"/>
            <a:ext cx="5181600" cy="2831544"/>
          </a:xfrm>
          <a:prstGeom prst="rect">
            <a:avLst/>
          </a:prstGeom>
          <a:noFill/>
        </p:spPr>
        <p:txBody>
          <a:bodyPr wrap="square" rtlCol="0">
            <a:spAutoFit/>
          </a:bodyPr>
          <a:lstStyle/>
          <a:p>
            <a:r>
              <a:rPr lang="en-US" sz="2000" dirty="0"/>
              <a:t>Annice McLean – </a:t>
            </a:r>
            <a:r>
              <a:rPr lang="en-US" sz="1600" i="1" dirty="0"/>
              <a:t>Reading, Foundations &amp; Technology</a:t>
            </a:r>
          </a:p>
          <a:p>
            <a:endParaRPr lang="en-US" sz="1600" i="1" dirty="0"/>
          </a:p>
          <a:p>
            <a:r>
              <a:rPr lang="en-US" sz="1400" dirty="0"/>
              <a:t>With a vast experience of teaching in public schools, Annice knows what is needed to inspire her students. Her department head says that Annice knows “how to challenge her students constructively. She is a master teacher, and her students respect and adore her.” One of her students said, “She challenged my classmates and me to think outside the box to use technology to improve my teaching.” Another student said, “She cared so much about her students, and you could always tell.”</a:t>
            </a:r>
          </a:p>
        </p:txBody>
      </p:sp>
      <p:pic>
        <p:nvPicPr>
          <p:cNvPr id="4" name="Picture 3" descr="Annice McLean">
            <a:extLst>
              <a:ext uri="{FF2B5EF4-FFF2-40B4-BE49-F238E27FC236}">
                <a16:creationId xmlns:a16="http://schemas.microsoft.com/office/drawing/2014/main" id="{7642B0D2-69CC-467A-BE6B-2E504D700A46}"/>
              </a:ext>
            </a:extLst>
          </p:cNvPr>
          <p:cNvPicPr>
            <a:picLocks noChangeAspect="1"/>
          </p:cNvPicPr>
          <p:nvPr/>
        </p:nvPicPr>
        <p:blipFill>
          <a:blip r:embed="rId2"/>
          <a:stretch>
            <a:fillRect/>
          </a:stretch>
        </p:blipFill>
        <p:spPr>
          <a:xfrm>
            <a:off x="304800" y="2365513"/>
            <a:ext cx="3058886" cy="3670663"/>
          </a:xfrm>
          <a:prstGeom prst="rect">
            <a:avLst/>
          </a:prstGeom>
        </p:spPr>
      </p:pic>
    </p:spTree>
    <p:extLst>
      <p:ext uri="{BB962C8B-B14F-4D97-AF65-F5344CB8AC3E}">
        <p14:creationId xmlns:p14="http://schemas.microsoft.com/office/powerpoint/2010/main" val="3954303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4448"/>
            <a:ext cx="8305800" cy="207151"/>
          </a:xfrm>
        </p:spPr>
        <p:txBody>
          <a:bodyPr/>
          <a:lstStyle/>
          <a:p>
            <a:r>
              <a:rPr lang="en-US" sz="3600" dirty="0"/>
              <a:t>Faculty Center for Teaching &amp; Learning Awards</a:t>
            </a:r>
          </a:p>
        </p:txBody>
      </p:sp>
      <p:sp>
        <p:nvSpPr>
          <p:cNvPr id="3" name="Content Placeholder 2"/>
          <p:cNvSpPr>
            <a:spLocks noGrp="1"/>
          </p:cNvSpPr>
          <p:nvPr>
            <p:ph idx="1"/>
          </p:nvPr>
        </p:nvSpPr>
        <p:spPr>
          <a:xfrm>
            <a:off x="76200" y="1905000"/>
            <a:ext cx="8915400" cy="4572000"/>
          </a:xfrm>
        </p:spPr>
        <p:txBody>
          <a:bodyPr/>
          <a:lstStyle/>
          <a:p>
            <a:pPr algn="ctr"/>
            <a:r>
              <a:rPr lang="en-US" sz="2800" dirty="0"/>
              <a:t>Inclusive Teaching Practices</a:t>
            </a:r>
          </a:p>
          <a:p>
            <a:pPr algn="ctr"/>
            <a:endParaRPr lang="en-US" dirty="0"/>
          </a:p>
        </p:txBody>
      </p:sp>
      <p:sp>
        <p:nvSpPr>
          <p:cNvPr id="7" name="TextBox 6"/>
          <p:cNvSpPr txBox="1"/>
          <p:nvPr/>
        </p:nvSpPr>
        <p:spPr>
          <a:xfrm>
            <a:off x="3510643" y="2362200"/>
            <a:ext cx="5181600" cy="2585323"/>
          </a:xfrm>
          <a:prstGeom prst="rect">
            <a:avLst/>
          </a:prstGeom>
          <a:noFill/>
        </p:spPr>
        <p:txBody>
          <a:bodyPr wrap="square" rtlCol="0">
            <a:spAutoFit/>
          </a:bodyPr>
          <a:lstStyle/>
          <a:p>
            <a:r>
              <a:rPr lang="en-US" sz="2000" dirty="0"/>
              <a:t>Julia Troche – </a:t>
            </a:r>
            <a:r>
              <a:rPr lang="en-US" sz="1600" i="1" dirty="0"/>
              <a:t>History</a:t>
            </a:r>
          </a:p>
          <a:p>
            <a:endParaRPr lang="en-US" sz="1600" i="1" dirty="0"/>
          </a:p>
          <a:p>
            <a:r>
              <a:rPr lang="en-US" sz="1400" dirty="0"/>
              <a:t>Dr. Troche took a scholarly approach in revising the Egyptian History course she was teaching to make it more inclusive, equitable, and diverse in both its content and pedagogy. She wanted to escape the western bias of ancient history and include the voice of African, African American, and Latinx scholars in ancient history. Julia is committed to confronting systemic inequality and present ancient history in a way that supports students’ cultural competence and a more inclusive society.</a:t>
            </a:r>
          </a:p>
        </p:txBody>
      </p:sp>
      <p:pic>
        <p:nvPicPr>
          <p:cNvPr id="5" name="Picture 4" descr="Julia Troche">
            <a:extLst>
              <a:ext uri="{FF2B5EF4-FFF2-40B4-BE49-F238E27FC236}">
                <a16:creationId xmlns:a16="http://schemas.microsoft.com/office/drawing/2014/main" id="{F77803D1-08B1-42BC-A6D7-31B760A4D7FE}"/>
              </a:ext>
            </a:extLst>
          </p:cNvPr>
          <p:cNvPicPr>
            <a:picLocks noChangeAspect="1"/>
          </p:cNvPicPr>
          <p:nvPr/>
        </p:nvPicPr>
        <p:blipFill>
          <a:blip r:embed="rId2"/>
          <a:stretch>
            <a:fillRect/>
          </a:stretch>
        </p:blipFill>
        <p:spPr>
          <a:xfrm>
            <a:off x="367393" y="2365513"/>
            <a:ext cx="3061607" cy="3673928"/>
          </a:xfrm>
          <a:prstGeom prst="rect">
            <a:avLst/>
          </a:prstGeom>
        </p:spPr>
      </p:pic>
    </p:spTree>
    <p:extLst>
      <p:ext uri="{BB962C8B-B14F-4D97-AF65-F5344CB8AC3E}">
        <p14:creationId xmlns:p14="http://schemas.microsoft.com/office/powerpoint/2010/main" val="763617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64448"/>
            <a:ext cx="8305800" cy="207151"/>
          </a:xfrm>
        </p:spPr>
        <p:txBody>
          <a:bodyPr/>
          <a:lstStyle/>
          <a:p>
            <a:r>
              <a:rPr lang="en-US" sz="3600" dirty="0"/>
              <a:t>Faculty Center for Teaching &amp; Learning Awards</a:t>
            </a:r>
          </a:p>
        </p:txBody>
      </p:sp>
      <p:sp>
        <p:nvSpPr>
          <p:cNvPr id="3" name="Content Placeholder 2"/>
          <p:cNvSpPr>
            <a:spLocks noGrp="1"/>
          </p:cNvSpPr>
          <p:nvPr>
            <p:ph idx="1"/>
          </p:nvPr>
        </p:nvSpPr>
        <p:spPr>
          <a:xfrm>
            <a:off x="76200" y="1905000"/>
            <a:ext cx="8915400" cy="4572000"/>
          </a:xfrm>
        </p:spPr>
        <p:txBody>
          <a:bodyPr/>
          <a:lstStyle/>
          <a:p>
            <a:pPr algn="ctr"/>
            <a:r>
              <a:rPr lang="en-US" sz="2800" dirty="0"/>
              <a:t>Per-Course Teaching</a:t>
            </a:r>
          </a:p>
          <a:p>
            <a:pPr algn="ctr"/>
            <a:endParaRPr lang="en-US" dirty="0"/>
          </a:p>
        </p:txBody>
      </p:sp>
      <p:sp>
        <p:nvSpPr>
          <p:cNvPr id="7" name="TextBox 6"/>
          <p:cNvSpPr txBox="1"/>
          <p:nvPr/>
        </p:nvSpPr>
        <p:spPr>
          <a:xfrm>
            <a:off x="3829050" y="2362200"/>
            <a:ext cx="5010150" cy="2800767"/>
          </a:xfrm>
          <a:prstGeom prst="rect">
            <a:avLst/>
          </a:prstGeom>
          <a:noFill/>
        </p:spPr>
        <p:txBody>
          <a:bodyPr wrap="square" rtlCol="0">
            <a:spAutoFit/>
          </a:bodyPr>
          <a:lstStyle/>
          <a:p>
            <a:r>
              <a:rPr lang="en-US" sz="2000" dirty="0"/>
              <a:t>Bryan Brinkman – </a:t>
            </a:r>
            <a:r>
              <a:rPr lang="en-US" sz="1600" i="1" dirty="0"/>
              <a:t>Modern &amp; Classical Language</a:t>
            </a:r>
          </a:p>
          <a:p>
            <a:endParaRPr lang="en-US" sz="1600" i="1" dirty="0"/>
          </a:p>
          <a:p>
            <a:r>
              <a:rPr lang="en-US" sz="1400" dirty="0"/>
              <a:t>Dr. Brinkman goes beyond what would be expected of a per course instructor. He regularly volunteers to judge at History Day, which is hosted by the History Department; he volunteered to assist in chaperoning a large class of students to the Nelson Atkins museum in Kansas City; he meets with students after class to review Latin, and he also meets with Master of Arts graduate students working on ancient history thesis topics. Bryan is an excellent example of an instructor who cares deeply about teaching and goes above and beyond for his students and the University.</a:t>
            </a:r>
          </a:p>
        </p:txBody>
      </p:sp>
      <p:pic>
        <p:nvPicPr>
          <p:cNvPr id="5" name="Picture 4" descr="Bryan Brinkman">
            <a:extLst>
              <a:ext uri="{FF2B5EF4-FFF2-40B4-BE49-F238E27FC236}">
                <a16:creationId xmlns:a16="http://schemas.microsoft.com/office/drawing/2014/main" id="{41DC078E-7168-450F-A7B8-05EAE137C783}"/>
              </a:ext>
            </a:extLst>
          </p:cNvPr>
          <p:cNvPicPr>
            <a:picLocks noChangeAspect="1"/>
          </p:cNvPicPr>
          <p:nvPr/>
        </p:nvPicPr>
        <p:blipFill>
          <a:blip r:embed="rId2"/>
          <a:stretch>
            <a:fillRect/>
          </a:stretch>
        </p:blipFill>
        <p:spPr>
          <a:xfrm>
            <a:off x="533400" y="2358887"/>
            <a:ext cx="3064565" cy="3677478"/>
          </a:xfrm>
          <a:prstGeom prst="rect">
            <a:avLst/>
          </a:prstGeom>
        </p:spPr>
      </p:pic>
    </p:spTree>
    <p:extLst>
      <p:ext uri="{BB962C8B-B14F-4D97-AF65-F5344CB8AC3E}">
        <p14:creationId xmlns:p14="http://schemas.microsoft.com/office/powerpoint/2010/main" val="1298596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763000" cy="457200"/>
          </a:xfrm>
        </p:spPr>
        <p:txBody>
          <a:bodyPr/>
          <a:lstStyle/>
          <a:p>
            <a:r>
              <a:rPr lang="en-US" sz="3200" dirty="0"/>
              <a:t>FCTL Diversity Scholars</a:t>
            </a:r>
          </a:p>
        </p:txBody>
      </p:sp>
      <p:sp>
        <p:nvSpPr>
          <p:cNvPr id="3" name="Content Placeholder 2"/>
          <p:cNvSpPr>
            <a:spLocks noGrp="1"/>
          </p:cNvSpPr>
          <p:nvPr>
            <p:ph idx="1"/>
          </p:nvPr>
        </p:nvSpPr>
        <p:spPr>
          <a:xfrm>
            <a:off x="457200" y="1219200"/>
            <a:ext cx="8229600" cy="4800600"/>
          </a:xfrm>
        </p:spPr>
        <p:txBody>
          <a:bodyPr/>
          <a:lstStyle/>
          <a:p>
            <a:r>
              <a:rPr lang="en-US" sz="1600" b="0" dirty="0"/>
              <a:t>These faculty completed a series of Diversity Workshops facilitated by Faculty Diversity Fellow, Dr. Judith Martinez. Topics included recognizing microaggressions, respect and acceptance in the classroom, inclusive assessment, and difficult conversations in the classroom.</a:t>
            </a:r>
          </a:p>
          <a:p>
            <a:endParaRPr lang="en-US" sz="1200" b="0" dirty="0"/>
          </a:p>
          <a:p>
            <a:r>
              <a:rPr lang="en-US" sz="1800" b="0" dirty="0"/>
              <a:t>Albert A. Barreda (HL)		Fatih Benzer (ART)</a:t>
            </a:r>
          </a:p>
          <a:p>
            <a:r>
              <a:rPr lang="en-US" sz="1800" b="0" dirty="0"/>
              <a:t>Juan Cabrera Hurtado (ELI)	Kelly Cabrera Hurtado (ELI)</a:t>
            </a:r>
          </a:p>
          <a:p>
            <a:r>
              <a:rPr lang="en-US" sz="1800" b="0" dirty="0"/>
              <a:t>Maria Cerdas Cisneros (MCL)	Daisy Collins (RFT)</a:t>
            </a:r>
          </a:p>
          <a:p>
            <a:r>
              <a:rPr lang="en-US" sz="1800" b="0" dirty="0"/>
              <a:t>Dennette Derezotes (SWK		Jamie Grigsby (MKT)</a:t>
            </a:r>
          </a:p>
          <a:p>
            <a:r>
              <a:rPr lang="en-US" sz="1800" b="0" dirty="0"/>
              <a:t>Gordana Lazic (COM)		Jeff Loughary (MCL)</a:t>
            </a:r>
          </a:p>
          <a:p>
            <a:r>
              <a:rPr lang="en-US" sz="1800" b="0" dirty="0"/>
              <a:t>Jody Lynn McCoy (ART)		Zipporah Peddle (THE)</a:t>
            </a:r>
          </a:p>
          <a:p>
            <a:r>
              <a:rPr lang="en-US" sz="1800" b="0" dirty="0"/>
              <a:t>Katie Primrose (Athletic Training)	Lori Rogers (ENG)</a:t>
            </a:r>
          </a:p>
          <a:p>
            <a:r>
              <a:rPr lang="en-US" sz="1800" b="0" dirty="0"/>
              <a:t>Dennis Rudnick (RFT)		Diane Smith (NUR)</a:t>
            </a:r>
          </a:p>
          <a:p>
            <a:r>
              <a:rPr lang="en-US" sz="1800" b="0" dirty="0"/>
              <a:t>Suneeta Thomas (ENG)		Randi Ulbricht (BMS)</a:t>
            </a:r>
          </a:p>
          <a:p>
            <a:r>
              <a:rPr lang="en-US" sz="1800" b="0" dirty="0"/>
              <a:t>Nicole West (CLSE)		Carly Yadon (PSY)</a:t>
            </a:r>
          </a:p>
        </p:txBody>
      </p:sp>
    </p:spTree>
    <p:extLst>
      <p:ext uri="{BB962C8B-B14F-4D97-AF65-F5344CB8AC3E}">
        <p14:creationId xmlns:p14="http://schemas.microsoft.com/office/powerpoint/2010/main" val="1725880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763000" cy="566057"/>
          </a:xfrm>
        </p:spPr>
        <p:txBody>
          <a:bodyPr/>
          <a:lstStyle/>
          <a:p>
            <a:r>
              <a:rPr lang="en-US" sz="2700" dirty="0"/>
              <a:t>FCTL Online Course Review Certificate</a:t>
            </a:r>
          </a:p>
        </p:txBody>
      </p:sp>
      <p:sp>
        <p:nvSpPr>
          <p:cNvPr id="3" name="Content Placeholder 2"/>
          <p:cNvSpPr>
            <a:spLocks noGrp="1"/>
          </p:cNvSpPr>
          <p:nvPr>
            <p:ph idx="1"/>
          </p:nvPr>
        </p:nvSpPr>
        <p:spPr>
          <a:xfrm>
            <a:off x="266700" y="1328057"/>
            <a:ext cx="8724900" cy="4691743"/>
          </a:xfrm>
        </p:spPr>
        <p:txBody>
          <a:bodyPr/>
          <a:lstStyle/>
          <a:p>
            <a:r>
              <a:rPr lang="en-US" sz="1400" b="0" dirty="0"/>
              <a:t>These faculty received an Exceptional Online Course Review Certificate meeting the Online Learning Consortium’s Quality Review of course design, accessibility, and online </a:t>
            </a:r>
            <a:r>
              <a:rPr lang="en-US" sz="1400" b="0"/>
              <a:t>best practices</a:t>
            </a:r>
            <a:r>
              <a:rPr lang="en-US" sz="1400" b="0" dirty="0"/>
              <a:t>.</a:t>
            </a:r>
          </a:p>
          <a:p>
            <a:endParaRPr lang="en-US" sz="1000" b="0" dirty="0"/>
          </a:p>
          <a:p>
            <a:r>
              <a:rPr lang="en-US" sz="1600" b="0" dirty="0"/>
              <a:t>Dollie Davis-Sneed (CEFS)		Mark Ellickson (PLS)</a:t>
            </a:r>
          </a:p>
          <a:p>
            <a:r>
              <a:rPr lang="en-US" sz="1600" b="0" dirty="0"/>
              <a:t>Tiffany Havlin (SWK)		Yoshimasa (Nancy) Kageyama (HL)</a:t>
            </a:r>
          </a:p>
          <a:p>
            <a:r>
              <a:rPr lang="en-US" sz="1600" b="0" dirty="0"/>
              <a:t>Albert Barreda (HL)			Natalie Curry (SWK)</a:t>
            </a:r>
          </a:p>
          <a:p>
            <a:r>
              <a:rPr lang="en-US" sz="1600" b="0" dirty="0"/>
              <a:t>Eric Nelson (HST)			Sarah Panzer (HST)</a:t>
            </a:r>
          </a:p>
          <a:p>
            <a:r>
              <a:rPr lang="en-US" sz="1600" b="0" dirty="0"/>
              <a:t>Kishor Shah (MTH)			Siming Liu (CS)</a:t>
            </a:r>
          </a:p>
          <a:p>
            <a:r>
              <a:rPr lang="en-US" sz="1600" b="0" dirty="0"/>
              <a:t>Ryan Udan (BIO)			Jung Choi (MUS)</a:t>
            </a:r>
          </a:p>
          <a:p>
            <a:r>
              <a:rPr lang="en-US" sz="1600" b="0" dirty="0"/>
              <a:t>Tammy Yoes (NUR)		Qiang Chen (SWK)</a:t>
            </a:r>
          </a:p>
          <a:p>
            <a:r>
              <a:rPr lang="en-US" sz="1600" b="0" dirty="0"/>
              <a:t>Paul Moore (NUR)			Daniela Novotny (BMS)</a:t>
            </a:r>
          </a:p>
          <a:p>
            <a:r>
              <a:rPr lang="en-US" sz="1600" b="0" dirty="0"/>
              <a:t>Yili Shi (ENG)			Babur Mirza (BIO)</a:t>
            </a:r>
          </a:p>
          <a:p>
            <a:r>
              <a:rPr lang="en-US" sz="1600" b="0" dirty="0"/>
              <a:t>Matthew Kuiper (REL)		Paula Kemp (MTH)</a:t>
            </a:r>
          </a:p>
          <a:p>
            <a:r>
              <a:rPr lang="en-US" sz="1600" b="0" dirty="0"/>
              <a:t>Jaime </a:t>
            </a:r>
            <a:r>
              <a:rPr lang="en-US" sz="1600" b="0" dirty="0" err="1"/>
              <a:t>Bihlmeyer</a:t>
            </a:r>
            <a:r>
              <a:rPr lang="en-US" sz="1600" b="0" dirty="0"/>
              <a:t> (MJF)		Sarah Mellors (HST)</a:t>
            </a:r>
          </a:p>
          <a:p>
            <a:r>
              <a:rPr lang="en-US" sz="1600" b="0" dirty="0"/>
              <a:t>Bill Sandel (CRM)			Damon Bassett (GGP)</a:t>
            </a:r>
          </a:p>
          <a:p>
            <a:r>
              <a:rPr lang="en-US" sz="1600" b="0" dirty="0"/>
              <a:t>Kerri Tassin (ACC)</a:t>
            </a:r>
          </a:p>
        </p:txBody>
      </p:sp>
    </p:spTree>
    <p:extLst>
      <p:ext uri="{BB962C8B-B14F-4D97-AF65-F5344CB8AC3E}">
        <p14:creationId xmlns:p14="http://schemas.microsoft.com/office/powerpoint/2010/main" val="3909993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990600"/>
          </a:xfrm>
        </p:spPr>
        <p:txBody>
          <a:bodyPr/>
          <a:lstStyle/>
          <a:p>
            <a:r>
              <a:rPr lang="en-US" dirty="0"/>
              <a:t>Master Online Course Recognition Awards</a:t>
            </a:r>
          </a:p>
        </p:txBody>
      </p:sp>
      <p:sp>
        <p:nvSpPr>
          <p:cNvPr id="3" name="Content Placeholder 2"/>
          <p:cNvSpPr>
            <a:spLocks noGrp="1"/>
          </p:cNvSpPr>
          <p:nvPr>
            <p:ph idx="1"/>
          </p:nvPr>
        </p:nvSpPr>
        <p:spPr>
          <a:xfrm>
            <a:off x="381000" y="1752600"/>
            <a:ext cx="8305800" cy="4114800"/>
          </a:xfrm>
        </p:spPr>
        <p:txBody>
          <a:bodyPr/>
          <a:lstStyle/>
          <a:p>
            <a:pPr algn="ctr"/>
            <a:r>
              <a:rPr lang="en-US" dirty="0"/>
              <a:t>Best Overall</a:t>
            </a:r>
          </a:p>
          <a:p>
            <a:endParaRPr lang="en-US" dirty="0"/>
          </a:p>
        </p:txBody>
      </p:sp>
      <p:sp>
        <p:nvSpPr>
          <p:cNvPr id="5" name="TextBox 4">
            <a:extLst>
              <a:ext uri="{FF2B5EF4-FFF2-40B4-BE49-F238E27FC236}">
                <a16:creationId xmlns:a16="http://schemas.microsoft.com/office/drawing/2014/main" id="{5D28961B-BD42-435A-A607-DB4C9722FA48}"/>
              </a:ext>
            </a:extLst>
          </p:cNvPr>
          <p:cNvSpPr txBox="1"/>
          <p:nvPr/>
        </p:nvSpPr>
        <p:spPr>
          <a:xfrm>
            <a:off x="3644900" y="2352436"/>
            <a:ext cx="5257800" cy="3262432"/>
          </a:xfrm>
          <a:prstGeom prst="rect">
            <a:avLst/>
          </a:prstGeom>
          <a:noFill/>
        </p:spPr>
        <p:txBody>
          <a:bodyPr wrap="square" rtlCol="0">
            <a:spAutoFit/>
          </a:bodyPr>
          <a:lstStyle/>
          <a:p>
            <a:r>
              <a:rPr lang="en-US" sz="2000" dirty="0"/>
              <a:t>Kayla Lewis – </a:t>
            </a:r>
            <a:r>
              <a:rPr lang="en-US" sz="2000" i="1" dirty="0"/>
              <a:t>Reading, Foundations &amp; Technology</a:t>
            </a:r>
          </a:p>
          <a:p>
            <a:r>
              <a:rPr lang="en-US" sz="1600" i="1" dirty="0"/>
              <a:t>RDG 781/782 – Assessment and Remediation of Literacy Problems</a:t>
            </a:r>
          </a:p>
          <a:p>
            <a:endParaRPr lang="en-US" sz="1400" i="1" dirty="0"/>
          </a:p>
          <a:p>
            <a:r>
              <a:rPr lang="en-US" sz="1400" dirty="0"/>
              <a:t>This award spotlights excellence in transformative and innovative applications of pedagogy, learning strategies and educational technology in the virtual classroom.  </a:t>
            </a:r>
          </a:p>
          <a:p>
            <a:endParaRPr lang="en-US" sz="1400" dirty="0"/>
          </a:p>
          <a:p>
            <a:r>
              <a:rPr lang="en-US" sz="1400" dirty="0"/>
              <a:t>Kayla has been chosen in the best overall in the five categories of Course Overview and Information, Course Technology and Tools, Design and Layout, Content and Activities, Interaction and Assessment and Feedback.</a:t>
            </a:r>
          </a:p>
        </p:txBody>
      </p:sp>
      <p:pic>
        <p:nvPicPr>
          <p:cNvPr id="4" name="Picture 3" descr="Kayla Lewis">
            <a:extLst>
              <a:ext uri="{FF2B5EF4-FFF2-40B4-BE49-F238E27FC236}">
                <a16:creationId xmlns:a16="http://schemas.microsoft.com/office/drawing/2014/main" id="{CAE661E5-8018-44B8-9A81-C115A59DCFE9}"/>
              </a:ext>
            </a:extLst>
          </p:cNvPr>
          <p:cNvPicPr>
            <a:picLocks noChangeAspect="1"/>
          </p:cNvPicPr>
          <p:nvPr/>
        </p:nvPicPr>
        <p:blipFill>
          <a:blip r:embed="rId2"/>
          <a:stretch>
            <a:fillRect/>
          </a:stretch>
        </p:blipFill>
        <p:spPr>
          <a:xfrm>
            <a:off x="457200" y="2305828"/>
            <a:ext cx="3111500" cy="3733800"/>
          </a:xfrm>
          <a:prstGeom prst="rect">
            <a:avLst/>
          </a:prstGeom>
        </p:spPr>
      </p:pic>
    </p:spTree>
    <p:extLst>
      <p:ext uri="{BB962C8B-B14F-4D97-AF65-F5344CB8AC3E}">
        <p14:creationId xmlns:p14="http://schemas.microsoft.com/office/powerpoint/2010/main" val="4082819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1066800"/>
          </a:xfrm>
        </p:spPr>
        <p:txBody>
          <a:bodyPr/>
          <a:lstStyle/>
          <a:p>
            <a:r>
              <a:rPr lang="en-US" dirty="0"/>
              <a:t>Master Online Course Recognition Awards</a:t>
            </a:r>
          </a:p>
        </p:txBody>
      </p:sp>
      <p:sp>
        <p:nvSpPr>
          <p:cNvPr id="3" name="Content Placeholder 2"/>
          <p:cNvSpPr>
            <a:spLocks noGrp="1"/>
          </p:cNvSpPr>
          <p:nvPr>
            <p:ph idx="1"/>
          </p:nvPr>
        </p:nvSpPr>
        <p:spPr>
          <a:xfrm>
            <a:off x="381000" y="1828800"/>
            <a:ext cx="8305800" cy="4038600"/>
          </a:xfrm>
        </p:spPr>
        <p:txBody>
          <a:bodyPr/>
          <a:lstStyle/>
          <a:p>
            <a:pPr algn="ctr"/>
            <a:r>
              <a:rPr lang="en-US" sz="2400" dirty="0"/>
              <a:t>Best in Category – Course Technology &amp; Tools</a:t>
            </a:r>
          </a:p>
          <a:p>
            <a:endParaRPr lang="en-US" dirty="0"/>
          </a:p>
        </p:txBody>
      </p:sp>
      <p:sp>
        <p:nvSpPr>
          <p:cNvPr id="4" name="TextBox 3"/>
          <p:cNvSpPr txBox="1"/>
          <p:nvPr/>
        </p:nvSpPr>
        <p:spPr>
          <a:xfrm>
            <a:off x="4197700" y="4038600"/>
            <a:ext cx="4275992" cy="1015663"/>
          </a:xfrm>
          <a:prstGeom prst="rect">
            <a:avLst/>
          </a:prstGeom>
          <a:noFill/>
        </p:spPr>
        <p:txBody>
          <a:bodyPr wrap="square" rtlCol="0">
            <a:spAutoFit/>
          </a:bodyPr>
          <a:lstStyle/>
          <a:p>
            <a:pPr algn="ctr"/>
            <a:r>
              <a:rPr lang="en-US" sz="2000" dirty="0"/>
              <a:t>Azaria Hogans</a:t>
            </a:r>
          </a:p>
          <a:p>
            <a:pPr algn="ctr"/>
            <a:r>
              <a:rPr lang="en-US" sz="2000" i="1" dirty="0"/>
              <a:t>Theatre &amp; Dance</a:t>
            </a:r>
          </a:p>
          <a:p>
            <a:pPr algn="ctr"/>
            <a:r>
              <a:rPr lang="en-US" sz="2000" i="1" dirty="0"/>
              <a:t>DAN 180 (Introduction to Dance)</a:t>
            </a:r>
          </a:p>
        </p:txBody>
      </p:sp>
      <p:pic>
        <p:nvPicPr>
          <p:cNvPr id="5" name="Picture 4" descr="Azaria Hogans">
            <a:extLst>
              <a:ext uri="{FF2B5EF4-FFF2-40B4-BE49-F238E27FC236}">
                <a16:creationId xmlns:a16="http://schemas.microsoft.com/office/drawing/2014/main" id="{899B30F3-B15A-457B-A9FD-438B780CE916}"/>
              </a:ext>
            </a:extLst>
          </p:cNvPr>
          <p:cNvPicPr>
            <a:picLocks noChangeAspect="1"/>
          </p:cNvPicPr>
          <p:nvPr/>
        </p:nvPicPr>
        <p:blipFill>
          <a:blip r:embed="rId2"/>
          <a:stretch>
            <a:fillRect/>
          </a:stretch>
        </p:blipFill>
        <p:spPr>
          <a:xfrm>
            <a:off x="1054450" y="2209800"/>
            <a:ext cx="3143250" cy="3771900"/>
          </a:xfrm>
          <a:prstGeom prst="rect">
            <a:avLst/>
          </a:prstGeom>
        </p:spPr>
      </p:pic>
    </p:spTree>
    <p:extLst>
      <p:ext uri="{BB962C8B-B14F-4D97-AF65-F5344CB8AC3E}">
        <p14:creationId xmlns:p14="http://schemas.microsoft.com/office/powerpoint/2010/main" val="1362277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1066800"/>
          </a:xfrm>
        </p:spPr>
        <p:txBody>
          <a:bodyPr/>
          <a:lstStyle/>
          <a:p>
            <a:r>
              <a:rPr lang="en-US" dirty="0"/>
              <a:t>Master Online Course Recognition Awards</a:t>
            </a:r>
          </a:p>
        </p:txBody>
      </p:sp>
      <p:sp>
        <p:nvSpPr>
          <p:cNvPr id="3" name="Content Placeholder 2"/>
          <p:cNvSpPr>
            <a:spLocks noGrp="1"/>
          </p:cNvSpPr>
          <p:nvPr>
            <p:ph idx="1"/>
          </p:nvPr>
        </p:nvSpPr>
        <p:spPr>
          <a:xfrm>
            <a:off x="228600" y="1828800"/>
            <a:ext cx="8458200" cy="4038600"/>
          </a:xfrm>
        </p:spPr>
        <p:txBody>
          <a:bodyPr/>
          <a:lstStyle/>
          <a:p>
            <a:pPr algn="ctr"/>
            <a:r>
              <a:rPr lang="en-US" sz="2400" dirty="0"/>
              <a:t>Best in Category – Assessment &amp; Feedback</a:t>
            </a:r>
          </a:p>
          <a:p>
            <a:endParaRPr lang="en-US" dirty="0"/>
          </a:p>
        </p:txBody>
      </p:sp>
      <p:sp>
        <p:nvSpPr>
          <p:cNvPr id="4" name="TextBox 3"/>
          <p:cNvSpPr txBox="1"/>
          <p:nvPr/>
        </p:nvSpPr>
        <p:spPr>
          <a:xfrm>
            <a:off x="4483593" y="4181937"/>
            <a:ext cx="4572000" cy="1015663"/>
          </a:xfrm>
          <a:prstGeom prst="rect">
            <a:avLst/>
          </a:prstGeom>
          <a:noFill/>
        </p:spPr>
        <p:txBody>
          <a:bodyPr wrap="square" rtlCol="0">
            <a:spAutoFit/>
          </a:bodyPr>
          <a:lstStyle/>
          <a:p>
            <a:r>
              <a:rPr lang="en-US" sz="2000" dirty="0"/>
              <a:t>Julie Ravenscraft - </a:t>
            </a:r>
            <a:r>
              <a:rPr lang="en-US" sz="2000" i="1" dirty="0"/>
              <a:t>Accountancy</a:t>
            </a:r>
          </a:p>
          <a:p>
            <a:r>
              <a:rPr lang="en-US" sz="2000" i="1" dirty="0"/>
              <a:t>ACC 300 (Professionalism in Accountancy)</a:t>
            </a:r>
          </a:p>
        </p:txBody>
      </p:sp>
      <p:pic>
        <p:nvPicPr>
          <p:cNvPr id="5" name="Picture 4" descr="Julie Ravenscraft">
            <a:extLst>
              <a:ext uri="{FF2B5EF4-FFF2-40B4-BE49-F238E27FC236}">
                <a16:creationId xmlns:a16="http://schemas.microsoft.com/office/drawing/2014/main" id="{35506A5F-34E4-4547-B8D0-59BAF54E107A}"/>
              </a:ext>
            </a:extLst>
          </p:cNvPr>
          <p:cNvPicPr>
            <a:picLocks noChangeAspect="1"/>
          </p:cNvPicPr>
          <p:nvPr/>
        </p:nvPicPr>
        <p:blipFill>
          <a:blip r:embed="rId2"/>
          <a:stretch>
            <a:fillRect/>
          </a:stretch>
        </p:blipFill>
        <p:spPr>
          <a:xfrm>
            <a:off x="1219200" y="2303385"/>
            <a:ext cx="3160513" cy="3792615"/>
          </a:xfrm>
          <a:prstGeom prst="rect">
            <a:avLst/>
          </a:prstGeom>
        </p:spPr>
      </p:pic>
    </p:spTree>
    <p:extLst>
      <p:ext uri="{BB962C8B-B14F-4D97-AF65-F5344CB8AC3E}">
        <p14:creationId xmlns:p14="http://schemas.microsoft.com/office/powerpoint/2010/main" val="515610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1066800"/>
          </a:xfrm>
        </p:spPr>
        <p:txBody>
          <a:bodyPr/>
          <a:lstStyle/>
          <a:p>
            <a:r>
              <a:rPr lang="en-US" dirty="0"/>
              <a:t>Master Online Course Recognition Awards</a:t>
            </a:r>
          </a:p>
        </p:txBody>
      </p:sp>
      <p:sp>
        <p:nvSpPr>
          <p:cNvPr id="3" name="Content Placeholder 2"/>
          <p:cNvSpPr>
            <a:spLocks noGrp="1"/>
          </p:cNvSpPr>
          <p:nvPr>
            <p:ph idx="1"/>
          </p:nvPr>
        </p:nvSpPr>
        <p:spPr>
          <a:xfrm>
            <a:off x="228600" y="1828800"/>
            <a:ext cx="8458200" cy="4038600"/>
          </a:xfrm>
        </p:spPr>
        <p:txBody>
          <a:bodyPr/>
          <a:lstStyle/>
          <a:p>
            <a:pPr algn="ctr"/>
            <a:r>
              <a:rPr lang="en-US" sz="2400" dirty="0"/>
              <a:t>Best in Category – Design &amp; Layout</a:t>
            </a:r>
          </a:p>
          <a:p>
            <a:endParaRPr lang="en-US" dirty="0"/>
          </a:p>
        </p:txBody>
      </p:sp>
      <p:sp>
        <p:nvSpPr>
          <p:cNvPr id="4" name="TextBox 3"/>
          <p:cNvSpPr txBox="1"/>
          <p:nvPr/>
        </p:nvSpPr>
        <p:spPr>
          <a:xfrm>
            <a:off x="4457700" y="4343400"/>
            <a:ext cx="4686300" cy="707886"/>
          </a:xfrm>
          <a:prstGeom prst="rect">
            <a:avLst/>
          </a:prstGeom>
          <a:noFill/>
        </p:spPr>
        <p:txBody>
          <a:bodyPr wrap="square" rtlCol="0">
            <a:spAutoFit/>
          </a:bodyPr>
          <a:lstStyle/>
          <a:p>
            <a:r>
              <a:rPr lang="en-US" sz="2000" dirty="0"/>
              <a:t>Tracy Dalton – </a:t>
            </a:r>
            <a:r>
              <a:rPr lang="en-US" sz="2000" i="1" dirty="0"/>
              <a:t>English</a:t>
            </a:r>
          </a:p>
          <a:p>
            <a:r>
              <a:rPr lang="en-US" sz="2000" i="1" dirty="0"/>
              <a:t>ENG 221 (Writing for the Professions)</a:t>
            </a:r>
          </a:p>
        </p:txBody>
      </p:sp>
      <p:pic>
        <p:nvPicPr>
          <p:cNvPr id="5" name="Picture 4" descr="Tracy Dalton">
            <a:extLst>
              <a:ext uri="{FF2B5EF4-FFF2-40B4-BE49-F238E27FC236}">
                <a16:creationId xmlns:a16="http://schemas.microsoft.com/office/drawing/2014/main" id="{C64E85E7-C6C6-4FC2-BD14-B4A6D5F21DE0}"/>
              </a:ext>
            </a:extLst>
          </p:cNvPr>
          <p:cNvPicPr>
            <a:picLocks noChangeAspect="1"/>
          </p:cNvPicPr>
          <p:nvPr/>
        </p:nvPicPr>
        <p:blipFill>
          <a:blip r:embed="rId2"/>
          <a:stretch>
            <a:fillRect/>
          </a:stretch>
        </p:blipFill>
        <p:spPr>
          <a:xfrm>
            <a:off x="964508" y="2255282"/>
            <a:ext cx="3035992" cy="3643190"/>
          </a:xfrm>
          <a:prstGeom prst="rect">
            <a:avLst/>
          </a:prstGeom>
        </p:spPr>
      </p:pic>
    </p:spTree>
    <p:extLst>
      <p:ext uri="{BB962C8B-B14F-4D97-AF65-F5344CB8AC3E}">
        <p14:creationId xmlns:p14="http://schemas.microsoft.com/office/powerpoint/2010/main" val="3646069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1066800"/>
          </a:xfrm>
        </p:spPr>
        <p:txBody>
          <a:bodyPr/>
          <a:lstStyle/>
          <a:p>
            <a:r>
              <a:rPr lang="en-US" dirty="0"/>
              <a:t>Master Online Course Recognition Awards</a:t>
            </a:r>
          </a:p>
        </p:txBody>
      </p:sp>
      <p:sp>
        <p:nvSpPr>
          <p:cNvPr id="3" name="Content Placeholder 2"/>
          <p:cNvSpPr>
            <a:spLocks noGrp="1"/>
          </p:cNvSpPr>
          <p:nvPr>
            <p:ph idx="1"/>
          </p:nvPr>
        </p:nvSpPr>
        <p:spPr>
          <a:xfrm>
            <a:off x="228600" y="1828800"/>
            <a:ext cx="8534400" cy="4245746"/>
          </a:xfrm>
        </p:spPr>
        <p:txBody>
          <a:bodyPr/>
          <a:lstStyle/>
          <a:p>
            <a:pPr algn="ctr"/>
            <a:r>
              <a:rPr lang="en-US" sz="2400" dirty="0"/>
              <a:t>Best in Category – Best Interaction</a:t>
            </a:r>
          </a:p>
          <a:p>
            <a:endParaRPr lang="en-US" dirty="0"/>
          </a:p>
        </p:txBody>
      </p:sp>
      <p:sp>
        <p:nvSpPr>
          <p:cNvPr id="4" name="TextBox 3"/>
          <p:cNvSpPr txBox="1"/>
          <p:nvPr/>
        </p:nvSpPr>
        <p:spPr>
          <a:xfrm>
            <a:off x="4457700" y="4343400"/>
            <a:ext cx="4686300" cy="1323439"/>
          </a:xfrm>
          <a:prstGeom prst="rect">
            <a:avLst/>
          </a:prstGeom>
          <a:noFill/>
        </p:spPr>
        <p:txBody>
          <a:bodyPr wrap="square" rtlCol="0">
            <a:spAutoFit/>
          </a:bodyPr>
          <a:lstStyle/>
          <a:p>
            <a:r>
              <a:rPr lang="en-US" sz="2000" dirty="0"/>
              <a:t>Amanda Keys – </a:t>
            </a:r>
            <a:r>
              <a:rPr lang="en-US" sz="2000" i="1" dirty="0"/>
              <a:t>Social Work</a:t>
            </a:r>
          </a:p>
          <a:p>
            <a:r>
              <a:rPr lang="en-US" sz="2000" i="1" dirty="0"/>
              <a:t>SWK 750 (Social Work Practice I: Advanced Generalist Practice with Individuals)</a:t>
            </a:r>
          </a:p>
        </p:txBody>
      </p:sp>
      <p:pic>
        <p:nvPicPr>
          <p:cNvPr id="6" name="Picture 5" descr="Amanda Keys">
            <a:extLst>
              <a:ext uri="{FF2B5EF4-FFF2-40B4-BE49-F238E27FC236}">
                <a16:creationId xmlns:a16="http://schemas.microsoft.com/office/drawing/2014/main" id="{24624871-C9FD-4DB1-B258-922C1239833C}"/>
              </a:ext>
            </a:extLst>
          </p:cNvPr>
          <p:cNvPicPr>
            <a:picLocks noChangeAspect="1"/>
          </p:cNvPicPr>
          <p:nvPr/>
        </p:nvPicPr>
        <p:blipFill>
          <a:blip r:embed="rId2"/>
          <a:stretch>
            <a:fillRect/>
          </a:stretch>
        </p:blipFill>
        <p:spPr>
          <a:xfrm>
            <a:off x="825500" y="2264546"/>
            <a:ext cx="3175000" cy="3810000"/>
          </a:xfrm>
          <a:prstGeom prst="rect">
            <a:avLst/>
          </a:prstGeom>
        </p:spPr>
      </p:pic>
    </p:spTree>
    <p:extLst>
      <p:ext uri="{BB962C8B-B14F-4D97-AF65-F5344CB8AC3E}">
        <p14:creationId xmlns:p14="http://schemas.microsoft.com/office/powerpoint/2010/main" val="1429599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763000" cy="457200"/>
          </a:xfrm>
        </p:spPr>
        <p:txBody>
          <a:bodyPr/>
          <a:lstStyle/>
          <a:p>
            <a:r>
              <a:rPr lang="en-US" sz="3200" dirty="0"/>
              <a:t>Certified Distance Educator</a:t>
            </a:r>
          </a:p>
        </p:txBody>
      </p:sp>
      <p:sp>
        <p:nvSpPr>
          <p:cNvPr id="3" name="Content Placeholder 2"/>
          <p:cNvSpPr>
            <a:spLocks noGrp="1"/>
          </p:cNvSpPr>
          <p:nvPr>
            <p:ph idx="1"/>
          </p:nvPr>
        </p:nvSpPr>
        <p:spPr>
          <a:xfrm>
            <a:off x="228600" y="1219200"/>
            <a:ext cx="8686800" cy="4800600"/>
          </a:xfrm>
        </p:spPr>
        <p:txBody>
          <a:bodyPr/>
          <a:lstStyle/>
          <a:p>
            <a:r>
              <a:rPr lang="en-US" sz="1600" b="0" dirty="0"/>
              <a:t>In order to recognize excellence in online and distance teaching and learning, Missouri State Online began the Certified Distance Educator Award in 2018. The following faculty have received recognition for completing three development activities during 2020.</a:t>
            </a:r>
          </a:p>
          <a:p>
            <a:endParaRPr lang="en-US" sz="1200" b="0" dirty="0"/>
          </a:p>
          <a:p>
            <a:r>
              <a:rPr lang="en-US" sz="1400" b="0" dirty="0"/>
              <a:t>	</a:t>
            </a:r>
            <a:r>
              <a:rPr lang="en-US" sz="1200" b="0" dirty="0"/>
              <a:t>Ismet </a:t>
            </a:r>
            <a:r>
              <a:rPr lang="en-US" sz="1200" b="0" dirty="0" err="1"/>
              <a:t>Anistal</a:t>
            </a:r>
            <a:r>
              <a:rPr lang="en-US" sz="1200" b="0" dirty="0"/>
              <a:t> (MKT)			Jessica Bennett (LIBR)</a:t>
            </a:r>
          </a:p>
          <a:p>
            <a:endParaRPr lang="en-US" sz="1200" b="0" dirty="0"/>
          </a:p>
          <a:p>
            <a:r>
              <a:rPr lang="en-US" sz="1200" b="0" dirty="0"/>
              <a:t>	Joanna Cemore Brigden (CEFS)		Ching-Wen Chang (RFT)</a:t>
            </a:r>
          </a:p>
          <a:p>
            <a:endParaRPr lang="en-US" sz="1200" b="0" dirty="0"/>
          </a:p>
          <a:p>
            <a:r>
              <a:rPr lang="en-US" sz="1200" b="0" dirty="0"/>
              <a:t>	Tracy Dalton (ENG)			Luciane Maimone (MCL)</a:t>
            </a:r>
          </a:p>
          <a:p>
            <a:endParaRPr lang="en-US" sz="1200" b="0" dirty="0"/>
          </a:p>
          <a:p>
            <a:r>
              <a:rPr lang="en-US" sz="1200" b="0" dirty="0"/>
              <a:t>	Judith Martinez (MCL)			Annice McLean (RFT)</a:t>
            </a:r>
          </a:p>
          <a:p>
            <a:endParaRPr lang="en-US" sz="1200" b="0" dirty="0"/>
          </a:p>
          <a:p>
            <a:r>
              <a:rPr lang="en-US" sz="1200" b="0" dirty="0"/>
              <a:t>	Jessica Nelson (CLSE)			Jonathan Newman (ENG)</a:t>
            </a:r>
          </a:p>
          <a:p>
            <a:endParaRPr lang="en-US" sz="1200" b="0" dirty="0"/>
          </a:p>
          <a:p>
            <a:r>
              <a:rPr lang="en-US" sz="1200" b="0" dirty="0"/>
              <a:t>	Jane Patterson (FGB)			Cathy Pearman (RFT)</a:t>
            </a:r>
          </a:p>
          <a:p>
            <a:endParaRPr lang="en-US" sz="1200" b="0" dirty="0"/>
          </a:p>
          <a:p>
            <a:r>
              <a:rPr lang="en-US" sz="1200" b="0" dirty="0"/>
              <a:t>	Ximena Uribe-Zarain (CLSE)		Kimberly Van Ornum (MTH)</a:t>
            </a:r>
          </a:p>
          <a:p>
            <a:endParaRPr lang="en-US" sz="1200" b="0" dirty="0"/>
          </a:p>
          <a:p>
            <a:r>
              <a:rPr lang="en-US" sz="1200" b="0" dirty="0"/>
              <a:t>	Erin Wehrman (COM)			Xiuye Xie (KIN)</a:t>
            </a:r>
          </a:p>
          <a:p>
            <a:pPr algn="ctr"/>
            <a:endParaRPr lang="en-US" sz="1400" b="0" dirty="0"/>
          </a:p>
        </p:txBody>
      </p:sp>
    </p:spTree>
    <p:extLst>
      <p:ext uri="{BB962C8B-B14F-4D97-AF65-F5344CB8AC3E}">
        <p14:creationId xmlns:p14="http://schemas.microsoft.com/office/powerpoint/2010/main" val="2072532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1676400"/>
          </a:xfrm>
        </p:spPr>
        <p:txBody>
          <a:bodyPr/>
          <a:lstStyle/>
          <a:p>
            <a:r>
              <a:rPr lang="en-US" dirty="0"/>
              <a:t>Excellence in Education Abroad Programs</a:t>
            </a:r>
            <a:br>
              <a:rPr lang="en-US" dirty="0"/>
            </a:br>
            <a:r>
              <a:rPr lang="en-US" sz="3200" dirty="0"/>
              <a:t>Cultural Competence</a:t>
            </a:r>
          </a:p>
        </p:txBody>
      </p:sp>
      <p:sp>
        <p:nvSpPr>
          <p:cNvPr id="3" name="TextBox 2"/>
          <p:cNvSpPr txBox="1"/>
          <p:nvPr/>
        </p:nvSpPr>
        <p:spPr>
          <a:xfrm>
            <a:off x="3886200" y="2514600"/>
            <a:ext cx="4953000" cy="2769989"/>
          </a:xfrm>
          <a:prstGeom prst="rect">
            <a:avLst/>
          </a:prstGeom>
          <a:noFill/>
        </p:spPr>
        <p:txBody>
          <a:bodyPr wrap="square" rtlCol="0">
            <a:spAutoFit/>
          </a:bodyPr>
          <a:lstStyle/>
          <a:p>
            <a:r>
              <a:rPr lang="en-US" sz="2000" dirty="0"/>
              <a:t>Char Berquist -- </a:t>
            </a:r>
            <a:r>
              <a:rPr lang="en-US" sz="1600" i="1" dirty="0"/>
              <a:t>Communication</a:t>
            </a:r>
            <a:endParaRPr lang="en-US" sz="1600" dirty="0"/>
          </a:p>
          <a:p>
            <a:endParaRPr lang="en-US" sz="1400" i="1" dirty="0"/>
          </a:p>
          <a:p>
            <a:r>
              <a:rPr lang="en-US" sz="1400" dirty="0"/>
              <a:t>Dr. Berquist designed and directed four education abroad programs (2015-2019) to offer students the opportunity to explore the dynamics of conflict and peacemaking at work in Northern Ireland. This was based on three goals: 1) immersion in a culture that had experienced both historic and contemporary conflict of major significance; 2) engagement with individuals who participated and experienced the </a:t>
            </a:r>
            <a:r>
              <a:rPr lang="en-US" sz="1400" i="1" dirty="0"/>
              <a:t>Troubles, </a:t>
            </a:r>
            <a:r>
              <a:rPr lang="en-US" sz="1400" dirty="0"/>
              <a:t>as well as emergent peace processes; and 3) awareness of nuanced differences and similarities between the United States and Northern Ireland.</a:t>
            </a:r>
            <a:endParaRPr lang="en-US" sz="1400" i="1" dirty="0"/>
          </a:p>
        </p:txBody>
      </p:sp>
      <p:pic>
        <p:nvPicPr>
          <p:cNvPr id="8" name="Content Placeholder 7" descr="Char Berquist">
            <a:extLst>
              <a:ext uri="{FF2B5EF4-FFF2-40B4-BE49-F238E27FC236}">
                <a16:creationId xmlns:a16="http://schemas.microsoft.com/office/drawing/2014/main" id="{D3FC07DB-C113-4175-B73D-90374A845898}"/>
              </a:ext>
            </a:extLst>
          </p:cNvPr>
          <p:cNvPicPr>
            <a:picLocks noGrp="1" noChangeAspect="1"/>
          </p:cNvPicPr>
          <p:nvPr>
            <p:ph idx="1"/>
          </p:nvPr>
        </p:nvPicPr>
        <p:blipFill>
          <a:blip r:embed="rId2"/>
          <a:stretch>
            <a:fillRect/>
          </a:stretch>
        </p:blipFill>
        <p:spPr>
          <a:xfrm>
            <a:off x="685800" y="2445026"/>
            <a:ext cx="2984500" cy="3581400"/>
          </a:xfrm>
          <a:prstGeom prst="rect">
            <a:avLst/>
          </a:prstGeom>
        </p:spPr>
      </p:pic>
    </p:spTree>
    <p:extLst>
      <p:ext uri="{BB962C8B-B14F-4D97-AF65-F5344CB8AC3E}">
        <p14:creationId xmlns:p14="http://schemas.microsoft.com/office/powerpoint/2010/main" val="4090361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Excellence in Service Learning Award</a:t>
            </a:r>
          </a:p>
        </p:txBody>
      </p:sp>
      <p:sp>
        <p:nvSpPr>
          <p:cNvPr id="3" name="Content Placeholder 2"/>
          <p:cNvSpPr>
            <a:spLocks noGrp="1"/>
          </p:cNvSpPr>
          <p:nvPr>
            <p:ph idx="1"/>
          </p:nvPr>
        </p:nvSpPr>
        <p:spPr/>
        <p:txBody>
          <a:bodyPr/>
          <a:lstStyle/>
          <a:p>
            <a:pPr algn="ctr"/>
            <a:r>
              <a:rPr lang="en-US" dirty="0"/>
              <a:t>Excellence in Service Learning</a:t>
            </a:r>
          </a:p>
          <a:p>
            <a:endParaRPr lang="en-US" dirty="0"/>
          </a:p>
        </p:txBody>
      </p:sp>
      <p:sp>
        <p:nvSpPr>
          <p:cNvPr id="5" name="TextBox 4"/>
          <p:cNvSpPr txBox="1"/>
          <p:nvPr/>
        </p:nvSpPr>
        <p:spPr>
          <a:xfrm>
            <a:off x="6548665" y="2451081"/>
            <a:ext cx="2366735" cy="2215991"/>
          </a:xfrm>
          <a:prstGeom prst="rect">
            <a:avLst/>
          </a:prstGeom>
          <a:noFill/>
        </p:spPr>
        <p:txBody>
          <a:bodyPr wrap="square" rtlCol="0">
            <a:spAutoFit/>
          </a:bodyPr>
          <a:lstStyle/>
          <a:p>
            <a:r>
              <a:rPr lang="en-US" sz="2000" dirty="0"/>
              <a:t>Patricia Cahoj &amp; Jeanne Cook </a:t>
            </a:r>
            <a:r>
              <a:rPr lang="en-US" sz="1400" dirty="0"/>
              <a:t>– </a:t>
            </a:r>
            <a:r>
              <a:rPr lang="en-US" sz="1400" i="1" dirty="0"/>
              <a:t>Physical Therapy</a:t>
            </a:r>
          </a:p>
          <a:p>
            <a:endParaRPr lang="en-US" sz="1400" dirty="0"/>
          </a:p>
          <a:p>
            <a:r>
              <a:rPr lang="en-US" sz="1400" dirty="0"/>
              <a:t>For over 17 years Dr. Cahoj and Dr. Cook have integrated service-learning into their graduate level service-learning courses.</a:t>
            </a:r>
          </a:p>
        </p:txBody>
      </p:sp>
      <p:pic>
        <p:nvPicPr>
          <p:cNvPr id="4" name="Picture 3" descr="Patricia Cahoj">
            <a:extLst>
              <a:ext uri="{FF2B5EF4-FFF2-40B4-BE49-F238E27FC236}">
                <a16:creationId xmlns:a16="http://schemas.microsoft.com/office/drawing/2014/main" id="{9AF01A19-0927-42CA-A2AA-C8C490D6FF5D}"/>
              </a:ext>
            </a:extLst>
          </p:cNvPr>
          <p:cNvPicPr>
            <a:picLocks noChangeAspect="1"/>
          </p:cNvPicPr>
          <p:nvPr/>
        </p:nvPicPr>
        <p:blipFill>
          <a:blip r:embed="rId2"/>
          <a:stretch>
            <a:fillRect/>
          </a:stretch>
        </p:blipFill>
        <p:spPr>
          <a:xfrm>
            <a:off x="228600" y="2441464"/>
            <a:ext cx="2962277" cy="3554733"/>
          </a:xfrm>
          <a:prstGeom prst="rect">
            <a:avLst/>
          </a:prstGeom>
        </p:spPr>
      </p:pic>
      <p:pic>
        <p:nvPicPr>
          <p:cNvPr id="6" name="Picture 5" descr="Jeanne Cook">
            <a:extLst>
              <a:ext uri="{FF2B5EF4-FFF2-40B4-BE49-F238E27FC236}">
                <a16:creationId xmlns:a16="http://schemas.microsoft.com/office/drawing/2014/main" id="{0AD4B467-2D06-409E-BB42-8D26417E77E6}"/>
              </a:ext>
            </a:extLst>
          </p:cNvPr>
          <p:cNvPicPr>
            <a:picLocks noChangeAspect="1"/>
          </p:cNvPicPr>
          <p:nvPr/>
        </p:nvPicPr>
        <p:blipFill>
          <a:blip r:embed="rId3"/>
          <a:stretch>
            <a:fillRect/>
          </a:stretch>
        </p:blipFill>
        <p:spPr>
          <a:xfrm>
            <a:off x="3388632" y="2441463"/>
            <a:ext cx="2962278" cy="3554733"/>
          </a:xfrm>
          <a:prstGeom prst="rect">
            <a:avLst/>
          </a:prstGeom>
        </p:spPr>
      </p:pic>
    </p:spTree>
    <p:extLst>
      <p:ext uri="{BB962C8B-B14F-4D97-AF65-F5344CB8AC3E}">
        <p14:creationId xmlns:p14="http://schemas.microsoft.com/office/powerpoint/2010/main" val="605507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763000" cy="914400"/>
          </a:xfrm>
        </p:spPr>
        <p:txBody>
          <a:bodyPr/>
          <a:lstStyle/>
          <a:p>
            <a:r>
              <a:rPr lang="en-US" sz="3200" dirty="0"/>
              <a:t>Milestones of Service-Learning Teaching</a:t>
            </a:r>
          </a:p>
        </p:txBody>
      </p:sp>
      <p:sp>
        <p:nvSpPr>
          <p:cNvPr id="3" name="Content Placeholder 2"/>
          <p:cNvSpPr>
            <a:spLocks noGrp="1"/>
          </p:cNvSpPr>
          <p:nvPr>
            <p:ph idx="1"/>
          </p:nvPr>
        </p:nvSpPr>
        <p:spPr>
          <a:xfrm>
            <a:off x="152400" y="1676400"/>
            <a:ext cx="8839200" cy="4191000"/>
          </a:xfrm>
        </p:spPr>
        <p:txBody>
          <a:bodyPr/>
          <a:lstStyle/>
          <a:p>
            <a:r>
              <a:rPr lang="en-US" sz="1600" dirty="0"/>
              <a:t>5 Year Recognition					10 Year Recognition</a:t>
            </a:r>
            <a:endParaRPr lang="en-US" sz="1400" b="0" dirty="0"/>
          </a:p>
          <a:p>
            <a:r>
              <a:rPr lang="en-US" sz="1400" b="0" dirty="0"/>
              <a:t>Heidi Backes (RCOAL)		Joann Barnett (CNAS)			Brian Greene (BIO)</a:t>
            </a:r>
          </a:p>
          <a:p>
            <a:r>
              <a:rPr lang="en-US" sz="1400" b="0" dirty="0"/>
              <a:t>Fatih Benzer (RCOAL)		Sara Burge (RCOAL)			Kurt Killion (CNAS)	</a:t>
            </a:r>
          </a:p>
          <a:p>
            <a:r>
              <a:rPr lang="en-US" sz="1400" b="0" dirty="0"/>
              <a:t>Sherri Eldred (COE)		Michael </a:t>
            </a:r>
            <a:r>
              <a:rPr lang="en-US" sz="1400" b="0" dirty="0" err="1"/>
              <a:t>Frizell</a:t>
            </a:r>
            <a:r>
              <a:rPr lang="en-US" sz="1400" b="0" dirty="0"/>
              <a:t> (RCOAL)		Kathy Nordyke (COE)	</a:t>
            </a:r>
          </a:p>
          <a:p>
            <a:r>
              <a:rPr lang="en-US" sz="1400" b="0" dirty="0"/>
              <a:t>Benjamin Goss (COB)		Marcia Himes (MCHHS)		Kimberly Roam (COE)	</a:t>
            </a:r>
          </a:p>
          <a:p>
            <a:r>
              <a:rPr lang="en-US" sz="1400" b="0" dirty="0"/>
              <a:t>Holly Holladay (RCOAL)	Colby Jennings (RCOAL)		Joe Williams (MCHHS)	</a:t>
            </a:r>
          </a:p>
          <a:p>
            <a:r>
              <a:rPr lang="en-US" sz="1400" b="0" dirty="0"/>
              <a:t>Jennifer Lowenthal-Hershey (COB) Ronald Malega (CNAS)				</a:t>
            </a:r>
          </a:p>
          <a:p>
            <a:r>
              <a:rPr lang="en-US" sz="1400" b="0" dirty="0"/>
              <a:t>Katelyn McCoy (COAG)	Misty Mitchell (MCHHS)		</a:t>
            </a:r>
            <a:r>
              <a:rPr lang="en-US" sz="1600" dirty="0"/>
              <a:t>15 Year Recognition</a:t>
            </a:r>
          </a:p>
          <a:p>
            <a:r>
              <a:rPr lang="en-US" sz="1400" b="0" dirty="0"/>
              <a:t>Talena Morris (RCOAL)	Carly Pierson (COB)			Mary Newman (MCHHS)</a:t>
            </a:r>
          </a:p>
          <a:p>
            <a:r>
              <a:rPr lang="en-US" sz="1400" b="0" dirty="0"/>
              <a:t>Astrid Ruiz (RCOAL)		Leslie Seawright (RCOAL)</a:t>
            </a:r>
          </a:p>
          <a:p>
            <a:r>
              <a:rPr lang="en-US" sz="1400" b="0" dirty="0"/>
              <a:t>Patrick Sullivan (CNAS)	Tom Tomasi (CNAS)			</a:t>
            </a:r>
            <a:r>
              <a:rPr lang="en-US" sz="1600" dirty="0"/>
              <a:t>20 Year Recognition</a:t>
            </a:r>
          </a:p>
          <a:p>
            <a:r>
              <a:rPr lang="en-US" sz="1400" b="0" dirty="0"/>
              <a:t>Cole Trent (RCOAL)		Randi Ulbricht (MCHHS)		Samuel Dyer (RCOAL)</a:t>
            </a:r>
          </a:p>
          <a:p>
            <a:r>
              <a:rPr lang="en-US" sz="1400" b="0" dirty="0"/>
              <a:t>							Melody LaPreze (COB)</a:t>
            </a:r>
          </a:p>
          <a:p>
            <a:r>
              <a:rPr lang="en-US" sz="1400" b="0" dirty="0"/>
              <a:t>							Phillip Rothschild (COB)</a:t>
            </a:r>
          </a:p>
        </p:txBody>
      </p:sp>
    </p:spTree>
    <p:extLst>
      <p:ext uri="{BB962C8B-B14F-4D97-AF65-F5344CB8AC3E}">
        <p14:creationId xmlns:p14="http://schemas.microsoft.com/office/powerpoint/2010/main" val="1669961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5063431"/>
            <a:ext cx="3733800" cy="830997"/>
          </a:xfrm>
          <a:prstGeom prst="rect">
            <a:avLst/>
          </a:prstGeom>
          <a:noFill/>
        </p:spPr>
        <p:txBody>
          <a:bodyPr wrap="square" rtlCol="0">
            <a:spAutoFit/>
          </a:bodyPr>
          <a:lstStyle/>
          <a:p>
            <a:pPr algn="ctr"/>
            <a:r>
              <a:rPr lang="en-US" sz="2400" dirty="0"/>
              <a:t>Kyler Sherman-Wilkins</a:t>
            </a:r>
          </a:p>
          <a:p>
            <a:pPr algn="ctr"/>
            <a:r>
              <a:rPr lang="en-US" sz="2400" i="1" dirty="0"/>
              <a:t>Sociology &amp; Anthropology</a:t>
            </a:r>
          </a:p>
        </p:txBody>
      </p:sp>
      <p:sp>
        <p:nvSpPr>
          <p:cNvPr id="4" name="Rectangle 3"/>
          <p:cNvSpPr/>
          <p:nvPr/>
        </p:nvSpPr>
        <p:spPr>
          <a:xfrm>
            <a:off x="3939136" y="2196557"/>
            <a:ext cx="4908942" cy="2677656"/>
          </a:xfrm>
          <a:prstGeom prst="rect">
            <a:avLst/>
          </a:prstGeom>
        </p:spPr>
        <p:txBody>
          <a:bodyPr wrap="square">
            <a:spAutoFit/>
          </a:bodyPr>
          <a:lstStyle/>
          <a:p>
            <a:pPr algn="ctr"/>
            <a:endParaRPr lang="en-US" sz="2800" dirty="0"/>
          </a:p>
          <a:p>
            <a:r>
              <a:rPr lang="en-US" sz="2800" dirty="0"/>
              <a:t>NACADA 2021 Certificate of Merit</a:t>
            </a:r>
          </a:p>
          <a:p>
            <a:endParaRPr lang="en-US" sz="2800" dirty="0"/>
          </a:p>
          <a:p>
            <a:r>
              <a:rPr lang="en-US" sz="2800" dirty="0"/>
              <a:t>Outstanding Advising Award – Faculty Academic Advising</a:t>
            </a:r>
          </a:p>
        </p:txBody>
      </p:sp>
      <p:pic>
        <p:nvPicPr>
          <p:cNvPr id="5" name="Content Placeholder 4" descr="Kyler Sherman-Wilkins">
            <a:extLst>
              <a:ext uri="{FF2B5EF4-FFF2-40B4-BE49-F238E27FC236}">
                <a16:creationId xmlns:a16="http://schemas.microsoft.com/office/drawing/2014/main" id="{5FEE3AD9-47B2-4F2C-AF27-74CA2F98262D}"/>
              </a:ext>
            </a:extLst>
          </p:cNvPr>
          <p:cNvPicPr>
            <a:picLocks noGrp="1" noChangeAspect="1"/>
          </p:cNvPicPr>
          <p:nvPr>
            <p:ph idx="1"/>
          </p:nvPr>
        </p:nvPicPr>
        <p:blipFill>
          <a:blip r:embed="rId2"/>
          <a:stretch>
            <a:fillRect/>
          </a:stretch>
        </p:blipFill>
        <p:spPr>
          <a:xfrm>
            <a:off x="304800" y="838200"/>
            <a:ext cx="3354254" cy="4036013"/>
          </a:xfrm>
          <a:prstGeom prst="rect">
            <a:avLst/>
          </a:prstGeom>
        </p:spPr>
      </p:pic>
      <p:sp>
        <p:nvSpPr>
          <p:cNvPr id="8" name="Title 7">
            <a:extLst>
              <a:ext uri="{FF2B5EF4-FFF2-40B4-BE49-F238E27FC236}">
                <a16:creationId xmlns:a16="http://schemas.microsoft.com/office/drawing/2014/main" id="{60AB84F6-6390-42AB-A9CE-79CC74A4069E}"/>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t>NACADA 2021 Certificate of Merit</a:t>
            </a:r>
          </a:p>
        </p:txBody>
      </p:sp>
    </p:spTree>
    <p:extLst>
      <p:ext uri="{BB962C8B-B14F-4D97-AF65-F5344CB8AC3E}">
        <p14:creationId xmlns:p14="http://schemas.microsoft.com/office/powerpoint/2010/main" val="2760312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305800" cy="1143000"/>
          </a:xfrm>
        </p:spPr>
        <p:txBody>
          <a:bodyPr/>
          <a:lstStyle/>
          <a:p>
            <a:r>
              <a:rPr lang="en-US" sz="5400" dirty="0">
                <a:latin typeface="Castellar" panose="020A0402060406010301" pitchFamily="18" charset="0"/>
              </a:rPr>
              <a:t>Honoring our Retiring Faculty</a:t>
            </a:r>
          </a:p>
        </p:txBody>
      </p:sp>
    </p:spTree>
    <p:extLst>
      <p:ext uri="{BB962C8B-B14F-4D97-AF65-F5344CB8AC3E}">
        <p14:creationId xmlns:p14="http://schemas.microsoft.com/office/powerpoint/2010/main" val="3692803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048000"/>
            <a:ext cx="4495800" cy="1908215"/>
          </a:xfrm>
          <a:prstGeom prst="rect">
            <a:avLst/>
          </a:prstGeom>
          <a:noFill/>
        </p:spPr>
        <p:txBody>
          <a:bodyPr wrap="square" rtlCol="0">
            <a:spAutoFit/>
          </a:bodyPr>
          <a:lstStyle/>
          <a:p>
            <a:r>
              <a:rPr lang="en-US" sz="2800" dirty="0"/>
              <a:t>Jodie Adams</a:t>
            </a:r>
          </a:p>
          <a:p>
            <a:endParaRPr lang="en-US" dirty="0"/>
          </a:p>
          <a:p>
            <a:r>
              <a:rPr lang="en-US" sz="2400" i="1" dirty="0"/>
              <a:t>Kinesiology</a:t>
            </a:r>
          </a:p>
          <a:p>
            <a:endParaRPr lang="en-US" sz="2400" dirty="0"/>
          </a:p>
          <a:p>
            <a:r>
              <a:rPr lang="en-US" sz="2400" dirty="0"/>
              <a:t>August 2016 - May 2021</a:t>
            </a:r>
          </a:p>
        </p:txBody>
      </p:sp>
      <p:pic>
        <p:nvPicPr>
          <p:cNvPr id="4" name="Content Placeholder 3" descr="Jodie Adams">
            <a:extLst>
              <a:ext uri="{FF2B5EF4-FFF2-40B4-BE49-F238E27FC236}">
                <a16:creationId xmlns:a16="http://schemas.microsoft.com/office/drawing/2014/main" id="{ED2C3AFD-1B10-4B49-8D7A-24D9C0741D0D}"/>
              </a:ext>
            </a:extLst>
          </p:cNvPr>
          <p:cNvPicPr>
            <a:picLocks noGrp="1" noChangeAspect="1"/>
          </p:cNvPicPr>
          <p:nvPr>
            <p:ph idx="1"/>
          </p:nvPr>
        </p:nvPicPr>
        <p:blipFill>
          <a:blip r:embed="rId2"/>
          <a:stretch>
            <a:fillRect/>
          </a:stretch>
        </p:blipFill>
        <p:spPr>
          <a:xfrm>
            <a:off x="228600" y="914400"/>
            <a:ext cx="4191000" cy="5029200"/>
          </a:xfrm>
          <a:prstGeom prst="rect">
            <a:avLst/>
          </a:prstGeom>
        </p:spPr>
      </p:pic>
      <p:sp>
        <p:nvSpPr>
          <p:cNvPr id="2" name="Title 1">
            <a:extLst>
              <a:ext uri="{FF2B5EF4-FFF2-40B4-BE49-F238E27FC236}">
                <a16:creationId xmlns:a16="http://schemas.microsoft.com/office/drawing/2014/main" id="{A08DB195-157A-43CB-B08D-6433B5016CDE}"/>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241301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429000"/>
            <a:ext cx="4582886" cy="1908215"/>
          </a:xfrm>
          <a:prstGeom prst="rect">
            <a:avLst/>
          </a:prstGeom>
          <a:noFill/>
        </p:spPr>
        <p:txBody>
          <a:bodyPr wrap="square" rtlCol="0">
            <a:spAutoFit/>
          </a:bodyPr>
          <a:lstStyle/>
          <a:p>
            <a:r>
              <a:rPr lang="en-US" sz="2800" dirty="0"/>
              <a:t>M. Chris Barnhart</a:t>
            </a:r>
          </a:p>
          <a:p>
            <a:endParaRPr lang="en-US" dirty="0"/>
          </a:p>
          <a:p>
            <a:r>
              <a:rPr lang="en-US" sz="2400" i="1" dirty="0"/>
              <a:t>Biology</a:t>
            </a:r>
          </a:p>
          <a:p>
            <a:endParaRPr lang="en-US" sz="2400" dirty="0"/>
          </a:p>
          <a:p>
            <a:r>
              <a:rPr lang="en-US" sz="2400" dirty="0"/>
              <a:t>August 1991 – May 2021</a:t>
            </a:r>
          </a:p>
        </p:txBody>
      </p:sp>
      <p:pic>
        <p:nvPicPr>
          <p:cNvPr id="3" name="Content Placeholder 2" descr="M. Chris Barnhart">
            <a:extLst>
              <a:ext uri="{FF2B5EF4-FFF2-40B4-BE49-F238E27FC236}">
                <a16:creationId xmlns:a16="http://schemas.microsoft.com/office/drawing/2014/main" id="{CD0487D5-6C29-40ED-81D1-B4342C442D27}"/>
              </a:ext>
            </a:extLst>
          </p:cNvPr>
          <p:cNvPicPr>
            <a:picLocks noGrp="1" noChangeAspect="1"/>
          </p:cNvPicPr>
          <p:nvPr>
            <p:ph idx="1"/>
          </p:nvPr>
        </p:nvPicPr>
        <p:blipFill>
          <a:blip r:embed="rId2"/>
          <a:stretch>
            <a:fillRect/>
          </a:stretch>
        </p:blipFill>
        <p:spPr>
          <a:xfrm>
            <a:off x="228600" y="914400"/>
            <a:ext cx="4191000" cy="5029200"/>
          </a:xfrm>
          <a:prstGeom prst="rect">
            <a:avLst/>
          </a:prstGeom>
        </p:spPr>
      </p:pic>
      <p:sp>
        <p:nvSpPr>
          <p:cNvPr id="2" name="Title 1">
            <a:extLst>
              <a:ext uri="{FF2B5EF4-FFF2-40B4-BE49-F238E27FC236}">
                <a16:creationId xmlns:a16="http://schemas.microsoft.com/office/drawing/2014/main" id="{9E9BE375-638A-4D3D-8258-386B8136DC5C}"/>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058170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429000"/>
            <a:ext cx="4582886" cy="1908215"/>
          </a:xfrm>
          <a:prstGeom prst="rect">
            <a:avLst/>
          </a:prstGeom>
          <a:noFill/>
        </p:spPr>
        <p:txBody>
          <a:bodyPr wrap="square" rtlCol="0">
            <a:spAutoFit/>
          </a:bodyPr>
          <a:lstStyle/>
          <a:p>
            <a:r>
              <a:rPr lang="en-US" sz="2800" dirty="0"/>
              <a:t>John Bourhis</a:t>
            </a:r>
          </a:p>
          <a:p>
            <a:endParaRPr lang="en-US" dirty="0"/>
          </a:p>
          <a:p>
            <a:r>
              <a:rPr lang="en-US" sz="2400" i="1" dirty="0"/>
              <a:t>Communication</a:t>
            </a:r>
          </a:p>
          <a:p>
            <a:endParaRPr lang="en-US" sz="2400" dirty="0"/>
          </a:p>
          <a:p>
            <a:r>
              <a:rPr lang="en-US" sz="2400" dirty="0"/>
              <a:t>August 1988 – July 2021</a:t>
            </a:r>
          </a:p>
        </p:txBody>
      </p:sp>
      <p:pic>
        <p:nvPicPr>
          <p:cNvPr id="6" name="Content Placeholder 5" descr="John Bourhis">
            <a:extLst>
              <a:ext uri="{FF2B5EF4-FFF2-40B4-BE49-F238E27FC236}">
                <a16:creationId xmlns:a16="http://schemas.microsoft.com/office/drawing/2014/main" id="{0C38CCC3-ECF3-4D65-8125-37B2E10C6ACD}"/>
              </a:ext>
            </a:extLst>
          </p:cNvPr>
          <p:cNvPicPr>
            <a:picLocks noGrp="1" noChangeAspect="1"/>
          </p:cNvPicPr>
          <p:nvPr>
            <p:ph idx="1"/>
          </p:nvPr>
        </p:nvPicPr>
        <p:blipFill>
          <a:blip r:embed="rId2"/>
          <a:stretch>
            <a:fillRect/>
          </a:stretch>
        </p:blipFill>
        <p:spPr>
          <a:xfrm>
            <a:off x="381000" y="1005840"/>
            <a:ext cx="4038600" cy="4846320"/>
          </a:xfrm>
          <a:prstGeom prst="rect">
            <a:avLst/>
          </a:prstGeom>
        </p:spPr>
      </p:pic>
      <p:sp>
        <p:nvSpPr>
          <p:cNvPr id="2" name="Title 1">
            <a:extLst>
              <a:ext uri="{FF2B5EF4-FFF2-40B4-BE49-F238E27FC236}">
                <a16:creationId xmlns:a16="http://schemas.microsoft.com/office/drawing/2014/main" id="{0D0DC4C8-6D56-4CCD-8EB1-060382DABDC8}"/>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549962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97402" y="3429000"/>
            <a:ext cx="4419598" cy="1908215"/>
          </a:xfrm>
          <a:prstGeom prst="rect">
            <a:avLst/>
          </a:prstGeom>
          <a:noFill/>
        </p:spPr>
        <p:txBody>
          <a:bodyPr wrap="square" rtlCol="0">
            <a:spAutoFit/>
          </a:bodyPr>
          <a:lstStyle/>
          <a:p>
            <a:r>
              <a:rPr lang="en-US" sz="2800" dirty="0"/>
              <a:t>Robert Brown</a:t>
            </a:r>
          </a:p>
          <a:p>
            <a:endParaRPr lang="en-US" dirty="0"/>
          </a:p>
          <a:p>
            <a:r>
              <a:rPr lang="en-US" sz="2400" i="1" dirty="0"/>
              <a:t>Mathematics</a:t>
            </a:r>
          </a:p>
          <a:p>
            <a:endParaRPr lang="en-US" sz="2400" dirty="0"/>
          </a:p>
          <a:p>
            <a:r>
              <a:rPr lang="en-US" sz="2400" dirty="0"/>
              <a:t>August 2011 – July 2020</a:t>
            </a:r>
          </a:p>
        </p:txBody>
      </p:sp>
      <p:pic>
        <p:nvPicPr>
          <p:cNvPr id="6" name="Content Placeholder 5" descr="Robert Brown">
            <a:extLst>
              <a:ext uri="{FF2B5EF4-FFF2-40B4-BE49-F238E27FC236}">
                <a16:creationId xmlns:a16="http://schemas.microsoft.com/office/drawing/2014/main" id="{63CCC8E2-4B8B-4C27-B450-5BE313411178}"/>
              </a:ext>
            </a:extLst>
          </p:cNvPr>
          <p:cNvPicPr>
            <a:picLocks noGrp="1" noChangeAspect="1"/>
          </p:cNvPicPr>
          <p:nvPr>
            <p:ph idx="1"/>
          </p:nvPr>
        </p:nvPicPr>
        <p:blipFill>
          <a:blip r:embed="rId2"/>
          <a:stretch>
            <a:fillRect/>
          </a:stretch>
        </p:blipFill>
        <p:spPr>
          <a:xfrm>
            <a:off x="228600" y="896957"/>
            <a:ext cx="4220071" cy="5064085"/>
          </a:xfrm>
          <a:prstGeom prst="rect">
            <a:avLst/>
          </a:prstGeom>
        </p:spPr>
      </p:pic>
      <p:sp>
        <p:nvSpPr>
          <p:cNvPr id="2" name="Title 1">
            <a:extLst>
              <a:ext uri="{FF2B5EF4-FFF2-40B4-BE49-F238E27FC236}">
                <a16:creationId xmlns:a16="http://schemas.microsoft.com/office/drawing/2014/main" id="{EA27F50F-56A1-4E76-929D-9F483BAC5592}"/>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651763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429000"/>
            <a:ext cx="4394198" cy="1908215"/>
          </a:xfrm>
          <a:prstGeom prst="rect">
            <a:avLst/>
          </a:prstGeom>
          <a:noFill/>
        </p:spPr>
        <p:txBody>
          <a:bodyPr wrap="square" rtlCol="0">
            <a:spAutoFit/>
          </a:bodyPr>
          <a:lstStyle/>
          <a:p>
            <a:r>
              <a:rPr lang="en-US" sz="2800" dirty="0"/>
              <a:t>Lanette Cadle</a:t>
            </a:r>
          </a:p>
          <a:p>
            <a:endParaRPr lang="en-US" dirty="0"/>
          </a:p>
          <a:p>
            <a:r>
              <a:rPr lang="en-US" sz="2400" i="1" dirty="0"/>
              <a:t>English</a:t>
            </a:r>
          </a:p>
          <a:p>
            <a:endParaRPr lang="en-US" sz="2400" dirty="0"/>
          </a:p>
          <a:p>
            <a:r>
              <a:rPr lang="en-US" sz="2400" dirty="0"/>
              <a:t>August 2005 – July 2021</a:t>
            </a:r>
          </a:p>
        </p:txBody>
      </p:sp>
      <p:pic>
        <p:nvPicPr>
          <p:cNvPr id="3" name="Content Placeholder 2" descr="Lanette Cadle">
            <a:extLst>
              <a:ext uri="{FF2B5EF4-FFF2-40B4-BE49-F238E27FC236}">
                <a16:creationId xmlns:a16="http://schemas.microsoft.com/office/drawing/2014/main" id="{257792B1-010A-413F-8DD5-2FF5B907074F}"/>
              </a:ext>
            </a:extLst>
          </p:cNvPr>
          <p:cNvPicPr>
            <a:picLocks noGrp="1" noChangeAspect="1"/>
          </p:cNvPicPr>
          <p:nvPr>
            <p:ph idx="1"/>
          </p:nvPr>
        </p:nvPicPr>
        <p:blipFill>
          <a:blip r:embed="rId2"/>
          <a:stretch>
            <a:fillRect/>
          </a:stretch>
        </p:blipFill>
        <p:spPr>
          <a:xfrm>
            <a:off x="228600" y="899159"/>
            <a:ext cx="4191000" cy="5059682"/>
          </a:xfrm>
          <a:prstGeom prst="rect">
            <a:avLst/>
          </a:prstGeom>
        </p:spPr>
      </p:pic>
      <p:sp>
        <p:nvSpPr>
          <p:cNvPr id="2" name="Title 1">
            <a:extLst>
              <a:ext uri="{FF2B5EF4-FFF2-40B4-BE49-F238E27FC236}">
                <a16:creationId xmlns:a16="http://schemas.microsoft.com/office/drawing/2014/main" id="{A58FEE93-FA80-4A7D-AFD9-69D584ED3674}"/>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707333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2487" y="3048000"/>
            <a:ext cx="4343400" cy="2277547"/>
          </a:xfrm>
          <a:prstGeom prst="rect">
            <a:avLst/>
          </a:prstGeom>
          <a:noFill/>
        </p:spPr>
        <p:txBody>
          <a:bodyPr wrap="square" rtlCol="0">
            <a:spAutoFit/>
          </a:bodyPr>
          <a:lstStyle/>
          <a:p>
            <a:r>
              <a:rPr lang="en-US" sz="2800" dirty="0"/>
              <a:t>Paris DePaepe</a:t>
            </a:r>
          </a:p>
          <a:p>
            <a:endParaRPr lang="en-US" dirty="0"/>
          </a:p>
          <a:p>
            <a:r>
              <a:rPr lang="en-US" sz="2400" i="1" dirty="0"/>
              <a:t>Counseling, Leadership &amp; Special Education</a:t>
            </a:r>
          </a:p>
          <a:p>
            <a:endParaRPr lang="en-US" sz="2400" dirty="0"/>
          </a:p>
          <a:p>
            <a:r>
              <a:rPr lang="en-US" sz="2400" dirty="0"/>
              <a:t>August 1996 – July 2020</a:t>
            </a:r>
          </a:p>
        </p:txBody>
      </p:sp>
      <p:pic>
        <p:nvPicPr>
          <p:cNvPr id="4" name="Content Placeholder 3" descr="no photo available&#10;">
            <a:extLst>
              <a:ext uri="{FF2B5EF4-FFF2-40B4-BE49-F238E27FC236}">
                <a16:creationId xmlns:a16="http://schemas.microsoft.com/office/drawing/2014/main" id="{6A897256-7FFD-490A-B458-76EB166F58E5}"/>
              </a:ext>
            </a:extLst>
          </p:cNvPr>
          <p:cNvPicPr>
            <a:picLocks noGrp="1" noChangeAspect="1"/>
          </p:cNvPicPr>
          <p:nvPr>
            <p:ph idx="1"/>
          </p:nvPr>
        </p:nvPicPr>
        <p:blipFill>
          <a:blip r:embed="rId2"/>
          <a:stretch>
            <a:fillRect/>
          </a:stretch>
        </p:blipFill>
        <p:spPr>
          <a:xfrm>
            <a:off x="228600" y="888534"/>
            <a:ext cx="3962400" cy="4754880"/>
          </a:xfrm>
          <a:prstGeom prst="rect">
            <a:avLst/>
          </a:prstGeom>
        </p:spPr>
      </p:pic>
      <p:sp>
        <p:nvSpPr>
          <p:cNvPr id="2" name="Title 1">
            <a:extLst>
              <a:ext uri="{FF2B5EF4-FFF2-40B4-BE49-F238E27FC236}">
                <a16:creationId xmlns:a16="http://schemas.microsoft.com/office/drawing/2014/main" id="{32923286-BACD-44F2-955E-FD9ABC5C2019}"/>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785717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48200" y="3412671"/>
            <a:ext cx="4191000" cy="1846659"/>
          </a:xfrm>
          <a:prstGeom prst="rect">
            <a:avLst/>
          </a:prstGeom>
          <a:noFill/>
        </p:spPr>
        <p:txBody>
          <a:bodyPr wrap="square" rtlCol="0">
            <a:spAutoFit/>
          </a:bodyPr>
          <a:lstStyle/>
          <a:p>
            <a:r>
              <a:rPr lang="en-US" sz="2800" dirty="0"/>
              <a:t>Steven Dodge</a:t>
            </a:r>
          </a:p>
          <a:p>
            <a:endParaRPr lang="en-US" dirty="0"/>
          </a:p>
          <a:p>
            <a:r>
              <a:rPr lang="en-US" sz="2400" i="1" dirty="0"/>
              <a:t>Physician Assistant Studies</a:t>
            </a:r>
          </a:p>
          <a:p>
            <a:endParaRPr lang="en-US" sz="2400" dirty="0"/>
          </a:p>
          <a:p>
            <a:r>
              <a:rPr lang="en-US" sz="2000" dirty="0"/>
              <a:t>September 2004 – January 2020</a:t>
            </a:r>
          </a:p>
        </p:txBody>
      </p:sp>
      <p:pic>
        <p:nvPicPr>
          <p:cNvPr id="4" name="Content Placeholder 3" descr="Steven Dodge">
            <a:extLst>
              <a:ext uri="{FF2B5EF4-FFF2-40B4-BE49-F238E27FC236}">
                <a16:creationId xmlns:a16="http://schemas.microsoft.com/office/drawing/2014/main" id="{E0B00C5E-21F7-4D2F-B166-188F96953F80}"/>
              </a:ext>
            </a:extLst>
          </p:cNvPr>
          <p:cNvPicPr>
            <a:picLocks noGrp="1" noChangeAspect="1"/>
          </p:cNvPicPr>
          <p:nvPr>
            <p:ph idx="1"/>
          </p:nvPr>
        </p:nvPicPr>
        <p:blipFill>
          <a:blip r:embed="rId2"/>
          <a:stretch>
            <a:fillRect/>
          </a:stretch>
        </p:blipFill>
        <p:spPr>
          <a:xfrm>
            <a:off x="260073" y="873223"/>
            <a:ext cx="4232413" cy="5078896"/>
          </a:xfrm>
          <a:prstGeom prst="rect">
            <a:avLst/>
          </a:prstGeom>
        </p:spPr>
      </p:pic>
      <p:sp>
        <p:nvSpPr>
          <p:cNvPr id="2" name="Title 1">
            <a:extLst>
              <a:ext uri="{FF2B5EF4-FFF2-40B4-BE49-F238E27FC236}">
                <a16:creationId xmlns:a16="http://schemas.microsoft.com/office/drawing/2014/main" id="{A643A4EE-A2F6-403C-93FA-307D74292B36}"/>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304807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19600" y="3505200"/>
            <a:ext cx="4595588" cy="1815882"/>
          </a:xfrm>
          <a:prstGeom prst="rect">
            <a:avLst/>
          </a:prstGeom>
          <a:noFill/>
        </p:spPr>
        <p:txBody>
          <a:bodyPr wrap="square" rtlCol="0">
            <a:spAutoFit/>
          </a:bodyPr>
          <a:lstStyle/>
          <a:p>
            <a:r>
              <a:rPr lang="en-US" sz="2800" dirty="0"/>
              <a:t>John Downing</a:t>
            </a:r>
          </a:p>
          <a:p>
            <a:endParaRPr lang="en-US" dirty="0"/>
          </a:p>
          <a:p>
            <a:r>
              <a:rPr lang="en-US" sz="2400" i="1" dirty="0"/>
              <a:t>Kinesiology</a:t>
            </a:r>
          </a:p>
          <a:p>
            <a:endParaRPr lang="en-US" dirty="0"/>
          </a:p>
          <a:p>
            <a:r>
              <a:rPr lang="en-US" sz="2400" dirty="0"/>
              <a:t>August 2001 – December 2020</a:t>
            </a:r>
          </a:p>
        </p:txBody>
      </p:sp>
      <p:pic>
        <p:nvPicPr>
          <p:cNvPr id="4" name="Content Placeholder 3" descr="no photo available">
            <a:extLst>
              <a:ext uri="{FF2B5EF4-FFF2-40B4-BE49-F238E27FC236}">
                <a16:creationId xmlns:a16="http://schemas.microsoft.com/office/drawing/2014/main" id="{6F21BDAE-F2C9-4CB9-93D6-ECDDC92A870C}"/>
              </a:ext>
            </a:extLst>
          </p:cNvPr>
          <p:cNvPicPr>
            <a:picLocks noGrp="1" noChangeAspect="1"/>
          </p:cNvPicPr>
          <p:nvPr>
            <p:ph idx="1"/>
          </p:nvPr>
        </p:nvPicPr>
        <p:blipFill>
          <a:blip r:embed="rId2"/>
          <a:stretch>
            <a:fillRect/>
          </a:stretch>
        </p:blipFill>
        <p:spPr>
          <a:xfrm>
            <a:off x="381000" y="1409700"/>
            <a:ext cx="3365500" cy="4038600"/>
          </a:xfrm>
          <a:prstGeom prst="rect">
            <a:avLst/>
          </a:prstGeom>
        </p:spPr>
      </p:pic>
      <p:sp>
        <p:nvSpPr>
          <p:cNvPr id="2" name="Title 1">
            <a:extLst>
              <a:ext uri="{FF2B5EF4-FFF2-40B4-BE49-F238E27FC236}">
                <a16:creationId xmlns:a16="http://schemas.microsoft.com/office/drawing/2014/main" id="{F5A15AFC-9648-40F5-92FB-6C83A7E176FA}"/>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343545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124200"/>
            <a:ext cx="4452891" cy="2185214"/>
          </a:xfrm>
          <a:prstGeom prst="rect">
            <a:avLst/>
          </a:prstGeom>
          <a:noFill/>
        </p:spPr>
        <p:txBody>
          <a:bodyPr wrap="square" rtlCol="0">
            <a:spAutoFit/>
          </a:bodyPr>
          <a:lstStyle/>
          <a:p>
            <a:r>
              <a:rPr lang="en-US" sz="2800" dirty="0"/>
              <a:t>Vicki Dunlop</a:t>
            </a:r>
          </a:p>
          <a:p>
            <a:endParaRPr lang="en-US" dirty="0"/>
          </a:p>
          <a:p>
            <a:r>
              <a:rPr lang="en-US" sz="2400" i="1" dirty="0"/>
              <a:t>Greenwood Lab School</a:t>
            </a:r>
          </a:p>
          <a:p>
            <a:endParaRPr lang="en-US" sz="2400" i="1" dirty="0"/>
          </a:p>
          <a:p>
            <a:r>
              <a:rPr lang="en-US" sz="2400" i="1" dirty="0"/>
              <a:t>August 1988 </a:t>
            </a:r>
            <a:r>
              <a:rPr lang="en-US" sz="2400" dirty="0"/>
              <a:t>– May 2020</a:t>
            </a:r>
          </a:p>
          <a:p>
            <a:endParaRPr lang="en-US" dirty="0"/>
          </a:p>
        </p:txBody>
      </p:sp>
      <p:pic>
        <p:nvPicPr>
          <p:cNvPr id="4" name="Content Placeholder 3" descr="Vicki Dunlop">
            <a:extLst>
              <a:ext uri="{FF2B5EF4-FFF2-40B4-BE49-F238E27FC236}">
                <a16:creationId xmlns:a16="http://schemas.microsoft.com/office/drawing/2014/main" id="{A9B47DC5-658B-46BE-BFA6-D3DB574A1484}"/>
              </a:ext>
            </a:extLst>
          </p:cNvPr>
          <p:cNvPicPr>
            <a:picLocks noGrp="1" noChangeAspect="1"/>
          </p:cNvPicPr>
          <p:nvPr>
            <p:ph idx="1"/>
          </p:nvPr>
        </p:nvPicPr>
        <p:blipFill>
          <a:blip r:embed="rId2"/>
          <a:stretch>
            <a:fillRect/>
          </a:stretch>
        </p:blipFill>
        <p:spPr>
          <a:xfrm>
            <a:off x="228600" y="876300"/>
            <a:ext cx="4254500" cy="5105400"/>
          </a:xfrm>
          <a:prstGeom prst="rect">
            <a:avLst/>
          </a:prstGeom>
        </p:spPr>
      </p:pic>
      <p:sp>
        <p:nvSpPr>
          <p:cNvPr id="2" name="Title 1">
            <a:extLst>
              <a:ext uri="{FF2B5EF4-FFF2-40B4-BE49-F238E27FC236}">
                <a16:creationId xmlns:a16="http://schemas.microsoft.com/office/drawing/2014/main" id="{12630AE0-44F0-49BE-8F3E-3A2FC8C1EDDD}"/>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694273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59086" y="3429000"/>
            <a:ext cx="4267200" cy="1908215"/>
          </a:xfrm>
          <a:prstGeom prst="rect">
            <a:avLst/>
          </a:prstGeom>
          <a:noFill/>
        </p:spPr>
        <p:txBody>
          <a:bodyPr wrap="square" rtlCol="0">
            <a:spAutoFit/>
          </a:bodyPr>
          <a:lstStyle/>
          <a:p>
            <a:r>
              <a:rPr lang="en-US" sz="2800" dirty="0"/>
              <a:t>Abigale Ehlers</a:t>
            </a:r>
          </a:p>
          <a:p>
            <a:endParaRPr lang="en-US" dirty="0"/>
          </a:p>
          <a:p>
            <a:r>
              <a:rPr lang="en-US" sz="2400" i="1" dirty="0"/>
              <a:t>Hospitality Leadership</a:t>
            </a:r>
          </a:p>
          <a:p>
            <a:endParaRPr lang="en-US" sz="2400" dirty="0"/>
          </a:p>
          <a:p>
            <a:r>
              <a:rPr lang="en-US" sz="2400" dirty="0"/>
              <a:t>August 2000 - May 2020</a:t>
            </a:r>
          </a:p>
        </p:txBody>
      </p:sp>
      <p:pic>
        <p:nvPicPr>
          <p:cNvPr id="4" name="Content Placeholder 3" descr="Abigale Ehlers">
            <a:extLst>
              <a:ext uri="{FF2B5EF4-FFF2-40B4-BE49-F238E27FC236}">
                <a16:creationId xmlns:a16="http://schemas.microsoft.com/office/drawing/2014/main" id="{88248B06-1B5C-42CD-9E7A-C8844528F72C}"/>
              </a:ext>
            </a:extLst>
          </p:cNvPr>
          <p:cNvPicPr>
            <a:picLocks noGrp="1" noChangeAspect="1"/>
          </p:cNvPicPr>
          <p:nvPr>
            <p:ph idx="1"/>
          </p:nvPr>
        </p:nvPicPr>
        <p:blipFill>
          <a:blip r:embed="rId2"/>
          <a:stretch>
            <a:fillRect/>
          </a:stretch>
        </p:blipFill>
        <p:spPr>
          <a:xfrm>
            <a:off x="217714" y="853440"/>
            <a:ext cx="4292600" cy="5151120"/>
          </a:xfrm>
          <a:prstGeom prst="rect">
            <a:avLst/>
          </a:prstGeom>
        </p:spPr>
      </p:pic>
      <p:sp>
        <p:nvSpPr>
          <p:cNvPr id="2" name="Title 1">
            <a:extLst>
              <a:ext uri="{FF2B5EF4-FFF2-40B4-BE49-F238E27FC236}">
                <a16:creationId xmlns:a16="http://schemas.microsoft.com/office/drawing/2014/main" id="{0AE4A149-DC1F-40C2-AFA8-EECE9EDB9A78}"/>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4799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59086" y="3429000"/>
            <a:ext cx="4267200" cy="1908215"/>
          </a:xfrm>
          <a:prstGeom prst="rect">
            <a:avLst/>
          </a:prstGeom>
          <a:noFill/>
        </p:spPr>
        <p:txBody>
          <a:bodyPr wrap="square" rtlCol="0">
            <a:spAutoFit/>
          </a:bodyPr>
          <a:lstStyle/>
          <a:p>
            <a:r>
              <a:rPr lang="en-US" sz="2800" dirty="0"/>
              <a:t>Vinay Garg</a:t>
            </a:r>
          </a:p>
          <a:p>
            <a:endParaRPr lang="en-US" dirty="0"/>
          </a:p>
          <a:p>
            <a:r>
              <a:rPr lang="en-US" sz="2400" i="1" dirty="0"/>
              <a:t>Management</a:t>
            </a:r>
          </a:p>
          <a:p>
            <a:endParaRPr lang="en-US" sz="2400" dirty="0"/>
          </a:p>
          <a:p>
            <a:r>
              <a:rPr lang="en-US" sz="2400" dirty="0"/>
              <a:t>August 2000 - July 2021</a:t>
            </a:r>
          </a:p>
        </p:txBody>
      </p:sp>
      <p:pic>
        <p:nvPicPr>
          <p:cNvPr id="6" name="Content Placeholder 5" descr="Vinay Garg">
            <a:extLst>
              <a:ext uri="{FF2B5EF4-FFF2-40B4-BE49-F238E27FC236}">
                <a16:creationId xmlns:a16="http://schemas.microsoft.com/office/drawing/2014/main" id="{DAE08B47-9BE6-4ACE-A0CB-81CD253055CC}"/>
              </a:ext>
            </a:extLst>
          </p:cNvPr>
          <p:cNvPicPr>
            <a:picLocks noGrp="1" noChangeAspect="1"/>
          </p:cNvPicPr>
          <p:nvPr>
            <p:ph idx="1"/>
          </p:nvPr>
        </p:nvPicPr>
        <p:blipFill>
          <a:blip r:embed="rId2"/>
          <a:stretch>
            <a:fillRect/>
          </a:stretch>
        </p:blipFill>
        <p:spPr>
          <a:xfrm>
            <a:off x="217714" y="800100"/>
            <a:ext cx="4381500" cy="5257800"/>
          </a:xfrm>
          <a:prstGeom prst="rect">
            <a:avLst/>
          </a:prstGeom>
        </p:spPr>
      </p:pic>
      <p:sp>
        <p:nvSpPr>
          <p:cNvPr id="2" name="Title 1">
            <a:extLst>
              <a:ext uri="{FF2B5EF4-FFF2-40B4-BE49-F238E27FC236}">
                <a16:creationId xmlns:a16="http://schemas.microsoft.com/office/drawing/2014/main" id="{5955751B-8E94-4D4D-894F-B3C7C629AAB3}"/>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512917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48200" y="3200400"/>
            <a:ext cx="4267200" cy="1908215"/>
          </a:xfrm>
          <a:prstGeom prst="rect">
            <a:avLst/>
          </a:prstGeom>
          <a:noFill/>
        </p:spPr>
        <p:txBody>
          <a:bodyPr wrap="square" rtlCol="0">
            <a:spAutoFit/>
          </a:bodyPr>
          <a:lstStyle/>
          <a:p>
            <a:r>
              <a:rPr lang="en-US" sz="2800" dirty="0"/>
              <a:t>Lyn Gattis</a:t>
            </a:r>
          </a:p>
          <a:p>
            <a:endParaRPr lang="en-US" dirty="0"/>
          </a:p>
          <a:p>
            <a:r>
              <a:rPr lang="en-US" sz="2400" i="1" dirty="0"/>
              <a:t>English</a:t>
            </a:r>
          </a:p>
          <a:p>
            <a:endParaRPr lang="en-US" sz="2400" dirty="0"/>
          </a:p>
          <a:p>
            <a:r>
              <a:rPr lang="en-US" sz="2400" dirty="0"/>
              <a:t>August 2006 – July 2021</a:t>
            </a:r>
          </a:p>
        </p:txBody>
      </p:sp>
      <p:pic>
        <p:nvPicPr>
          <p:cNvPr id="3" name="Content Placeholder 2" descr="Lyn Gattis">
            <a:extLst>
              <a:ext uri="{FF2B5EF4-FFF2-40B4-BE49-F238E27FC236}">
                <a16:creationId xmlns:a16="http://schemas.microsoft.com/office/drawing/2014/main" id="{1E30F43E-3AF7-4C6F-B683-C78AADE3A97C}"/>
              </a:ext>
            </a:extLst>
          </p:cNvPr>
          <p:cNvPicPr>
            <a:picLocks noGrp="1" noChangeAspect="1"/>
          </p:cNvPicPr>
          <p:nvPr>
            <p:ph idx="1"/>
          </p:nvPr>
        </p:nvPicPr>
        <p:blipFill>
          <a:blip r:embed="rId2"/>
          <a:stretch>
            <a:fillRect/>
          </a:stretch>
        </p:blipFill>
        <p:spPr>
          <a:xfrm>
            <a:off x="248479" y="868680"/>
            <a:ext cx="4267200" cy="5120640"/>
          </a:xfrm>
          <a:prstGeom prst="rect">
            <a:avLst/>
          </a:prstGeom>
        </p:spPr>
      </p:pic>
      <p:sp>
        <p:nvSpPr>
          <p:cNvPr id="2" name="Title 1">
            <a:extLst>
              <a:ext uri="{FF2B5EF4-FFF2-40B4-BE49-F238E27FC236}">
                <a16:creationId xmlns:a16="http://schemas.microsoft.com/office/drawing/2014/main" id="{C150FBF2-B5EE-4BD3-B2B4-CE9C3C5041DB}"/>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990870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00600" y="3429000"/>
            <a:ext cx="4191000" cy="1846659"/>
          </a:xfrm>
          <a:prstGeom prst="rect">
            <a:avLst/>
          </a:prstGeom>
          <a:noFill/>
        </p:spPr>
        <p:txBody>
          <a:bodyPr wrap="square" rtlCol="0">
            <a:spAutoFit/>
          </a:bodyPr>
          <a:lstStyle/>
          <a:p>
            <a:r>
              <a:rPr lang="en-US" sz="2800" dirty="0"/>
              <a:t>David Gutzke</a:t>
            </a:r>
          </a:p>
          <a:p>
            <a:endParaRPr lang="en-US" dirty="0"/>
          </a:p>
          <a:p>
            <a:r>
              <a:rPr lang="en-US" sz="2400" i="1" dirty="0"/>
              <a:t>History</a:t>
            </a:r>
          </a:p>
          <a:p>
            <a:endParaRPr lang="en-US" sz="2400" dirty="0"/>
          </a:p>
          <a:p>
            <a:r>
              <a:rPr lang="en-US" sz="2000" dirty="0"/>
              <a:t>August 1985 – May 2021</a:t>
            </a:r>
          </a:p>
        </p:txBody>
      </p:sp>
      <p:pic>
        <p:nvPicPr>
          <p:cNvPr id="4" name="Content Placeholder 3" descr="David Gutzke">
            <a:extLst>
              <a:ext uri="{FF2B5EF4-FFF2-40B4-BE49-F238E27FC236}">
                <a16:creationId xmlns:a16="http://schemas.microsoft.com/office/drawing/2014/main" id="{D0CC5CDA-B8E0-4D57-9C91-DFEDED794DDD}"/>
              </a:ext>
            </a:extLst>
          </p:cNvPr>
          <p:cNvPicPr>
            <a:picLocks noGrp="1" noChangeAspect="1"/>
          </p:cNvPicPr>
          <p:nvPr>
            <p:ph idx="1"/>
          </p:nvPr>
        </p:nvPicPr>
        <p:blipFill>
          <a:blip r:embed="rId2"/>
          <a:stretch>
            <a:fillRect/>
          </a:stretch>
        </p:blipFill>
        <p:spPr>
          <a:xfrm>
            <a:off x="228600" y="910724"/>
            <a:ext cx="4190999" cy="5036551"/>
          </a:xfrm>
          <a:prstGeom prst="rect">
            <a:avLst/>
          </a:prstGeom>
        </p:spPr>
      </p:pic>
      <p:sp>
        <p:nvSpPr>
          <p:cNvPr id="2" name="Title 1">
            <a:extLst>
              <a:ext uri="{FF2B5EF4-FFF2-40B4-BE49-F238E27FC236}">
                <a16:creationId xmlns:a16="http://schemas.microsoft.com/office/drawing/2014/main" id="{75EC6D74-82C7-4340-92D9-E64337C61390}"/>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629697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24400" y="3438797"/>
            <a:ext cx="4419600" cy="1908215"/>
          </a:xfrm>
          <a:prstGeom prst="rect">
            <a:avLst/>
          </a:prstGeom>
          <a:noFill/>
        </p:spPr>
        <p:txBody>
          <a:bodyPr wrap="square" rtlCol="0">
            <a:spAutoFit/>
          </a:bodyPr>
          <a:lstStyle/>
          <a:p>
            <a:r>
              <a:rPr lang="en-US" sz="2800" dirty="0"/>
              <a:t>John Harms</a:t>
            </a:r>
          </a:p>
          <a:p>
            <a:endParaRPr lang="en-US" dirty="0"/>
          </a:p>
          <a:p>
            <a:r>
              <a:rPr lang="en-US" sz="2400" i="1" dirty="0"/>
              <a:t>Sociology &amp; Anthropology</a:t>
            </a:r>
          </a:p>
          <a:p>
            <a:endParaRPr lang="en-US" sz="2400" dirty="0"/>
          </a:p>
          <a:p>
            <a:r>
              <a:rPr lang="en-US" sz="2400" dirty="0"/>
              <a:t>August 1985 – December 2020</a:t>
            </a:r>
          </a:p>
        </p:txBody>
      </p:sp>
      <p:pic>
        <p:nvPicPr>
          <p:cNvPr id="5" name="Content Placeholder 4" descr="John Harms">
            <a:extLst>
              <a:ext uri="{FF2B5EF4-FFF2-40B4-BE49-F238E27FC236}">
                <a16:creationId xmlns:a16="http://schemas.microsoft.com/office/drawing/2014/main" id="{E233A869-2416-4272-AAA4-46785679F5C3}"/>
              </a:ext>
            </a:extLst>
          </p:cNvPr>
          <p:cNvPicPr>
            <a:picLocks noGrp="1" noChangeAspect="1"/>
          </p:cNvPicPr>
          <p:nvPr>
            <p:ph idx="1"/>
          </p:nvPr>
        </p:nvPicPr>
        <p:blipFill>
          <a:blip r:embed="rId2"/>
          <a:stretch>
            <a:fillRect/>
          </a:stretch>
        </p:blipFill>
        <p:spPr>
          <a:xfrm>
            <a:off x="281609" y="868680"/>
            <a:ext cx="4267200" cy="5120640"/>
          </a:xfrm>
          <a:prstGeom prst="rect">
            <a:avLst/>
          </a:prstGeom>
        </p:spPr>
      </p:pic>
      <p:sp>
        <p:nvSpPr>
          <p:cNvPr id="2" name="Title 1">
            <a:extLst>
              <a:ext uri="{FF2B5EF4-FFF2-40B4-BE49-F238E27FC236}">
                <a16:creationId xmlns:a16="http://schemas.microsoft.com/office/drawing/2014/main" id="{8F17AC42-A98A-4790-8578-CF28E8F9E4F4}"/>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174808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00600" y="3352800"/>
            <a:ext cx="4114800" cy="1908215"/>
          </a:xfrm>
          <a:prstGeom prst="rect">
            <a:avLst/>
          </a:prstGeom>
          <a:noFill/>
        </p:spPr>
        <p:txBody>
          <a:bodyPr wrap="square" rtlCol="0">
            <a:spAutoFit/>
          </a:bodyPr>
          <a:lstStyle/>
          <a:p>
            <a:r>
              <a:rPr lang="en-US" sz="2800" dirty="0"/>
              <a:t>Earl Holmer</a:t>
            </a:r>
          </a:p>
          <a:p>
            <a:endParaRPr lang="en-US" dirty="0"/>
          </a:p>
          <a:p>
            <a:r>
              <a:rPr lang="en-US" sz="2400" i="1" dirty="0"/>
              <a:t>English</a:t>
            </a:r>
          </a:p>
          <a:p>
            <a:endParaRPr lang="en-US" sz="2400" dirty="0"/>
          </a:p>
          <a:p>
            <a:r>
              <a:rPr lang="en-US" sz="2400" dirty="0"/>
              <a:t>August 2000 – July 2020 </a:t>
            </a:r>
          </a:p>
        </p:txBody>
      </p:sp>
      <p:pic>
        <p:nvPicPr>
          <p:cNvPr id="5" name="Content Placeholder 4" descr="Earl Holmer">
            <a:extLst>
              <a:ext uri="{FF2B5EF4-FFF2-40B4-BE49-F238E27FC236}">
                <a16:creationId xmlns:a16="http://schemas.microsoft.com/office/drawing/2014/main" id="{3CB5AEB4-A685-4DC7-B26C-7DB01800108D}"/>
              </a:ext>
            </a:extLst>
          </p:cNvPr>
          <p:cNvPicPr>
            <a:picLocks noGrp="1" noChangeAspect="1"/>
          </p:cNvPicPr>
          <p:nvPr>
            <p:ph idx="1"/>
          </p:nvPr>
        </p:nvPicPr>
        <p:blipFill>
          <a:blip r:embed="rId2"/>
          <a:stretch>
            <a:fillRect/>
          </a:stretch>
        </p:blipFill>
        <p:spPr>
          <a:xfrm>
            <a:off x="228600" y="868679"/>
            <a:ext cx="4267201" cy="5120642"/>
          </a:xfrm>
          <a:prstGeom prst="rect">
            <a:avLst/>
          </a:prstGeom>
        </p:spPr>
      </p:pic>
      <p:sp>
        <p:nvSpPr>
          <p:cNvPr id="2" name="Title 1">
            <a:extLst>
              <a:ext uri="{FF2B5EF4-FFF2-40B4-BE49-F238E27FC236}">
                <a16:creationId xmlns:a16="http://schemas.microsoft.com/office/drawing/2014/main" id="{72D4B5CC-4039-4EB1-9016-23159A0172AE}"/>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010788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48200" y="3581400"/>
            <a:ext cx="4267200" cy="1815882"/>
          </a:xfrm>
          <a:prstGeom prst="rect">
            <a:avLst/>
          </a:prstGeom>
          <a:noFill/>
        </p:spPr>
        <p:txBody>
          <a:bodyPr wrap="square" rtlCol="0">
            <a:spAutoFit/>
          </a:bodyPr>
          <a:lstStyle/>
          <a:p>
            <a:r>
              <a:rPr lang="en-US" sz="2800" dirty="0"/>
              <a:t>David Hough</a:t>
            </a:r>
          </a:p>
          <a:p>
            <a:endParaRPr lang="en-US" dirty="0"/>
          </a:p>
          <a:p>
            <a:r>
              <a:rPr lang="en-US" sz="2400" i="1" dirty="0"/>
              <a:t>College of Education</a:t>
            </a:r>
          </a:p>
          <a:p>
            <a:endParaRPr lang="en-US" dirty="0"/>
          </a:p>
          <a:p>
            <a:r>
              <a:rPr lang="en-US" sz="2400" dirty="0"/>
              <a:t>August 1991 – January 2021</a:t>
            </a:r>
          </a:p>
        </p:txBody>
      </p:sp>
      <p:pic>
        <p:nvPicPr>
          <p:cNvPr id="4" name="Content Placeholder 3" descr="David Hough">
            <a:extLst>
              <a:ext uri="{FF2B5EF4-FFF2-40B4-BE49-F238E27FC236}">
                <a16:creationId xmlns:a16="http://schemas.microsoft.com/office/drawing/2014/main" id="{512B6E98-7B8A-44A5-B51A-B8A51154DDB4}"/>
              </a:ext>
            </a:extLst>
          </p:cNvPr>
          <p:cNvPicPr>
            <a:picLocks noGrp="1" noChangeAspect="1"/>
          </p:cNvPicPr>
          <p:nvPr>
            <p:ph idx="1"/>
          </p:nvPr>
        </p:nvPicPr>
        <p:blipFill>
          <a:blip r:embed="rId2"/>
          <a:stretch>
            <a:fillRect/>
          </a:stretch>
        </p:blipFill>
        <p:spPr>
          <a:xfrm>
            <a:off x="228599" y="870342"/>
            <a:ext cx="4291215" cy="5149458"/>
          </a:xfrm>
          <a:prstGeom prst="rect">
            <a:avLst/>
          </a:prstGeom>
        </p:spPr>
      </p:pic>
      <p:sp>
        <p:nvSpPr>
          <p:cNvPr id="2" name="Title 1">
            <a:extLst>
              <a:ext uri="{FF2B5EF4-FFF2-40B4-BE49-F238E27FC236}">
                <a16:creationId xmlns:a16="http://schemas.microsoft.com/office/drawing/2014/main" id="{85ADFB5F-9E9F-4345-948E-4F7DA5861CD6}"/>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821164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00599" y="3200400"/>
            <a:ext cx="4318000" cy="1815882"/>
          </a:xfrm>
          <a:prstGeom prst="rect">
            <a:avLst/>
          </a:prstGeom>
          <a:noFill/>
        </p:spPr>
        <p:txBody>
          <a:bodyPr wrap="square" rtlCol="0">
            <a:spAutoFit/>
          </a:bodyPr>
          <a:lstStyle/>
          <a:p>
            <a:r>
              <a:rPr lang="en-US" sz="2800" dirty="0"/>
              <a:t>Joseph Hughes</a:t>
            </a:r>
          </a:p>
          <a:p>
            <a:endParaRPr lang="en-US" dirty="0"/>
          </a:p>
          <a:p>
            <a:r>
              <a:rPr lang="en-US" sz="2400" i="1" dirty="0"/>
              <a:t>Modern &amp; Classical Language</a:t>
            </a:r>
          </a:p>
          <a:p>
            <a:endParaRPr lang="en-US" dirty="0"/>
          </a:p>
          <a:p>
            <a:r>
              <a:rPr lang="en-US" sz="2400" dirty="0"/>
              <a:t>August 1987 - May 2021</a:t>
            </a:r>
          </a:p>
        </p:txBody>
      </p:sp>
      <p:pic>
        <p:nvPicPr>
          <p:cNvPr id="3" name="Content Placeholder 2" descr="Joseph Hughes">
            <a:extLst>
              <a:ext uri="{FF2B5EF4-FFF2-40B4-BE49-F238E27FC236}">
                <a16:creationId xmlns:a16="http://schemas.microsoft.com/office/drawing/2014/main" id="{B710615A-19F0-447C-BE5F-6DF7804FE917}"/>
              </a:ext>
            </a:extLst>
          </p:cNvPr>
          <p:cNvPicPr>
            <a:picLocks noGrp="1" noChangeAspect="1"/>
          </p:cNvPicPr>
          <p:nvPr>
            <p:ph idx="1"/>
          </p:nvPr>
        </p:nvPicPr>
        <p:blipFill>
          <a:blip r:embed="rId2"/>
          <a:stretch>
            <a:fillRect/>
          </a:stretch>
        </p:blipFill>
        <p:spPr>
          <a:xfrm>
            <a:off x="250550" y="838200"/>
            <a:ext cx="4318000" cy="5181600"/>
          </a:xfrm>
          <a:prstGeom prst="rect">
            <a:avLst/>
          </a:prstGeom>
        </p:spPr>
      </p:pic>
      <p:sp>
        <p:nvSpPr>
          <p:cNvPr id="2" name="Title 1">
            <a:extLst>
              <a:ext uri="{FF2B5EF4-FFF2-40B4-BE49-F238E27FC236}">
                <a16:creationId xmlns:a16="http://schemas.microsoft.com/office/drawing/2014/main" id="{1ED0DE03-24DA-485B-BB19-9B91ED7DE739}"/>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663606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48199" y="3276600"/>
            <a:ext cx="4267200" cy="2185214"/>
          </a:xfrm>
          <a:prstGeom prst="rect">
            <a:avLst/>
          </a:prstGeom>
          <a:noFill/>
        </p:spPr>
        <p:txBody>
          <a:bodyPr wrap="square" rtlCol="0">
            <a:spAutoFit/>
          </a:bodyPr>
          <a:lstStyle/>
          <a:p>
            <a:r>
              <a:rPr lang="en-US" sz="2800" dirty="0"/>
              <a:t>Joseph Hulgus</a:t>
            </a:r>
          </a:p>
          <a:p>
            <a:endParaRPr lang="en-US" dirty="0"/>
          </a:p>
          <a:p>
            <a:r>
              <a:rPr lang="en-US" sz="2400" i="1" dirty="0"/>
              <a:t>Counseling, Leadership &amp; Special Education</a:t>
            </a:r>
          </a:p>
          <a:p>
            <a:endParaRPr lang="en-US" dirty="0"/>
          </a:p>
          <a:p>
            <a:r>
              <a:rPr lang="en-US" sz="2400" dirty="0"/>
              <a:t>August 1987  - May 2021</a:t>
            </a:r>
          </a:p>
        </p:txBody>
      </p:sp>
      <p:pic>
        <p:nvPicPr>
          <p:cNvPr id="3" name="Content Placeholder 2" descr="Joseph Hulgus">
            <a:extLst>
              <a:ext uri="{FF2B5EF4-FFF2-40B4-BE49-F238E27FC236}">
                <a16:creationId xmlns:a16="http://schemas.microsoft.com/office/drawing/2014/main" id="{0F0216F9-0498-48F2-96F1-117CBF16A660}"/>
              </a:ext>
            </a:extLst>
          </p:cNvPr>
          <p:cNvPicPr>
            <a:picLocks noGrp="1" noChangeAspect="1"/>
          </p:cNvPicPr>
          <p:nvPr>
            <p:ph idx="1"/>
          </p:nvPr>
        </p:nvPicPr>
        <p:blipFill>
          <a:blip r:embed="rId2"/>
          <a:stretch>
            <a:fillRect/>
          </a:stretch>
        </p:blipFill>
        <p:spPr>
          <a:xfrm>
            <a:off x="228601" y="868680"/>
            <a:ext cx="4267200" cy="5120640"/>
          </a:xfrm>
          <a:prstGeom prst="rect">
            <a:avLst/>
          </a:prstGeom>
        </p:spPr>
      </p:pic>
      <p:sp>
        <p:nvSpPr>
          <p:cNvPr id="2" name="Title 1">
            <a:extLst>
              <a:ext uri="{FF2B5EF4-FFF2-40B4-BE49-F238E27FC236}">
                <a16:creationId xmlns:a16="http://schemas.microsoft.com/office/drawing/2014/main" id="{E8E99C35-14B8-48BE-94F3-4FEE27A3A5EC}"/>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001573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91878" y="3276600"/>
            <a:ext cx="4267200" cy="2123658"/>
          </a:xfrm>
          <a:prstGeom prst="rect">
            <a:avLst/>
          </a:prstGeom>
          <a:noFill/>
        </p:spPr>
        <p:txBody>
          <a:bodyPr wrap="square" rtlCol="0">
            <a:spAutoFit/>
          </a:bodyPr>
          <a:lstStyle/>
          <a:p>
            <a:r>
              <a:rPr lang="en-US" sz="2400" dirty="0"/>
              <a:t>Linnea Iantria</a:t>
            </a:r>
          </a:p>
          <a:p>
            <a:endParaRPr lang="en-US" dirty="0"/>
          </a:p>
          <a:p>
            <a:r>
              <a:rPr lang="en-US" sz="2400" i="1" dirty="0"/>
              <a:t>Geography, Geology &amp; Planning</a:t>
            </a:r>
          </a:p>
          <a:p>
            <a:endParaRPr lang="en-US" dirty="0"/>
          </a:p>
          <a:p>
            <a:r>
              <a:rPr lang="en-US" sz="2400" dirty="0"/>
              <a:t>August 2008 – July 2021</a:t>
            </a:r>
          </a:p>
        </p:txBody>
      </p:sp>
      <p:pic>
        <p:nvPicPr>
          <p:cNvPr id="4" name="Content Placeholder 3" descr="Linnea Iantria">
            <a:extLst>
              <a:ext uri="{FF2B5EF4-FFF2-40B4-BE49-F238E27FC236}">
                <a16:creationId xmlns:a16="http://schemas.microsoft.com/office/drawing/2014/main" id="{76EA50EC-99A4-46FB-89A7-3BE0ED6BB7C7}"/>
              </a:ext>
            </a:extLst>
          </p:cNvPr>
          <p:cNvPicPr>
            <a:picLocks noGrp="1" noChangeAspect="1"/>
          </p:cNvPicPr>
          <p:nvPr>
            <p:ph idx="1"/>
          </p:nvPr>
        </p:nvPicPr>
        <p:blipFill>
          <a:blip r:embed="rId2"/>
          <a:stretch>
            <a:fillRect/>
          </a:stretch>
        </p:blipFill>
        <p:spPr>
          <a:xfrm>
            <a:off x="214639" y="868680"/>
            <a:ext cx="4267200" cy="5120640"/>
          </a:xfrm>
          <a:prstGeom prst="rect">
            <a:avLst/>
          </a:prstGeom>
        </p:spPr>
      </p:pic>
      <p:sp>
        <p:nvSpPr>
          <p:cNvPr id="2" name="Title 1">
            <a:extLst>
              <a:ext uri="{FF2B5EF4-FFF2-40B4-BE49-F238E27FC236}">
                <a16:creationId xmlns:a16="http://schemas.microsoft.com/office/drawing/2014/main" id="{4EBDFEB5-2CEC-4856-8EA2-8DBF75955029}"/>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766718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581400"/>
            <a:ext cx="4577443" cy="2092881"/>
          </a:xfrm>
          <a:prstGeom prst="rect">
            <a:avLst/>
          </a:prstGeom>
          <a:noFill/>
        </p:spPr>
        <p:txBody>
          <a:bodyPr wrap="square" rtlCol="0">
            <a:spAutoFit/>
          </a:bodyPr>
          <a:lstStyle/>
          <a:p>
            <a:r>
              <a:rPr lang="en-US" sz="2800" dirty="0"/>
              <a:t>Stanley Leasure</a:t>
            </a:r>
          </a:p>
          <a:p>
            <a:endParaRPr lang="en-US" dirty="0"/>
          </a:p>
          <a:p>
            <a:r>
              <a:rPr lang="en-US" sz="2400" i="1" dirty="0"/>
              <a:t>Finance &amp; General Business</a:t>
            </a:r>
          </a:p>
          <a:p>
            <a:endParaRPr lang="en-US" dirty="0"/>
          </a:p>
          <a:p>
            <a:r>
              <a:rPr lang="en-US" sz="2400" dirty="0"/>
              <a:t>August 2005 - December 2020</a:t>
            </a:r>
          </a:p>
          <a:p>
            <a:endParaRPr lang="en-US" dirty="0"/>
          </a:p>
        </p:txBody>
      </p:sp>
      <p:pic>
        <p:nvPicPr>
          <p:cNvPr id="4" name="Content Placeholder 3" descr="Stanley Leasure">
            <a:extLst>
              <a:ext uri="{FF2B5EF4-FFF2-40B4-BE49-F238E27FC236}">
                <a16:creationId xmlns:a16="http://schemas.microsoft.com/office/drawing/2014/main" id="{1D7F11F0-FB74-4EF3-BF4D-E28CCBCD72CD}"/>
              </a:ext>
            </a:extLst>
          </p:cNvPr>
          <p:cNvPicPr>
            <a:picLocks noGrp="1" noChangeAspect="1"/>
          </p:cNvPicPr>
          <p:nvPr>
            <p:ph idx="1"/>
          </p:nvPr>
        </p:nvPicPr>
        <p:blipFill>
          <a:blip r:embed="rId2"/>
          <a:stretch>
            <a:fillRect/>
          </a:stretch>
        </p:blipFill>
        <p:spPr>
          <a:xfrm>
            <a:off x="228600" y="914400"/>
            <a:ext cx="4191000" cy="5029200"/>
          </a:xfrm>
          <a:prstGeom prst="rect">
            <a:avLst/>
          </a:prstGeom>
        </p:spPr>
      </p:pic>
      <p:sp>
        <p:nvSpPr>
          <p:cNvPr id="2" name="Title 1">
            <a:extLst>
              <a:ext uri="{FF2B5EF4-FFF2-40B4-BE49-F238E27FC236}">
                <a16:creationId xmlns:a16="http://schemas.microsoft.com/office/drawing/2014/main" id="{7A368448-35E5-448B-9F9D-29DEF07A6208}"/>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027004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200400"/>
            <a:ext cx="4495800" cy="2092881"/>
          </a:xfrm>
          <a:prstGeom prst="rect">
            <a:avLst/>
          </a:prstGeom>
          <a:noFill/>
        </p:spPr>
        <p:txBody>
          <a:bodyPr wrap="square" rtlCol="0">
            <a:spAutoFit/>
          </a:bodyPr>
          <a:lstStyle/>
          <a:p>
            <a:r>
              <a:rPr lang="en-US" sz="2800" dirty="0"/>
              <a:t>John (Jack) Llewellyn</a:t>
            </a:r>
          </a:p>
          <a:p>
            <a:endParaRPr lang="en-US" dirty="0"/>
          </a:p>
          <a:p>
            <a:r>
              <a:rPr lang="en-US" sz="2400" i="1" dirty="0"/>
              <a:t>Religious Studies</a:t>
            </a:r>
          </a:p>
          <a:p>
            <a:endParaRPr lang="en-US" dirty="0"/>
          </a:p>
          <a:p>
            <a:r>
              <a:rPr lang="en-US" sz="2400" dirty="0"/>
              <a:t>August 1989 - May 2021</a:t>
            </a:r>
          </a:p>
          <a:p>
            <a:endParaRPr lang="en-US" dirty="0"/>
          </a:p>
        </p:txBody>
      </p:sp>
      <p:pic>
        <p:nvPicPr>
          <p:cNvPr id="3" name="Content Placeholder 2" descr="John (Jack) Llewellyn">
            <a:extLst>
              <a:ext uri="{FF2B5EF4-FFF2-40B4-BE49-F238E27FC236}">
                <a16:creationId xmlns:a16="http://schemas.microsoft.com/office/drawing/2014/main" id="{ECAF1DDB-CB3A-47CC-886A-E415C71D04EE}"/>
              </a:ext>
            </a:extLst>
          </p:cNvPr>
          <p:cNvPicPr>
            <a:picLocks noGrp="1" noChangeAspect="1"/>
          </p:cNvPicPr>
          <p:nvPr>
            <p:ph idx="1"/>
          </p:nvPr>
        </p:nvPicPr>
        <p:blipFill>
          <a:blip r:embed="rId2"/>
          <a:stretch>
            <a:fillRect/>
          </a:stretch>
        </p:blipFill>
        <p:spPr>
          <a:xfrm>
            <a:off x="228600" y="906780"/>
            <a:ext cx="4203700" cy="5044440"/>
          </a:xfrm>
          <a:prstGeom prst="rect">
            <a:avLst/>
          </a:prstGeom>
        </p:spPr>
      </p:pic>
      <p:sp>
        <p:nvSpPr>
          <p:cNvPr id="2" name="Title 1">
            <a:extLst>
              <a:ext uri="{FF2B5EF4-FFF2-40B4-BE49-F238E27FC236}">
                <a16:creationId xmlns:a16="http://schemas.microsoft.com/office/drawing/2014/main" id="{6FE24540-C7EE-4D27-A8EC-B592E1525444}"/>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877599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24400" y="3200400"/>
            <a:ext cx="4267200" cy="2462213"/>
          </a:xfrm>
          <a:prstGeom prst="rect">
            <a:avLst/>
          </a:prstGeom>
          <a:noFill/>
        </p:spPr>
        <p:txBody>
          <a:bodyPr wrap="square" rtlCol="0">
            <a:spAutoFit/>
          </a:bodyPr>
          <a:lstStyle/>
          <a:p>
            <a:r>
              <a:rPr lang="en-US" sz="2800" dirty="0"/>
              <a:t>Neal Lopinot</a:t>
            </a:r>
          </a:p>
          <a:p>
            <a:endParaRPr lang="en-US" dirty="0"/>
          </a:p>
          <a:p>
            <a:r>
              <a:rPr lang="en-US" sz="2400" i="1" dirty="0"/>
              <a:t>Center for Archaeological Research</a:t>
            </a:r>
          </a:p>
          <a:p>
            <a:endParaRPr lang="en-US" dirty="0"/>
          </a:p>
          <a:p>
            <a:r>
              <a:rPr lang="en-US" sz="2400" dirty="0"/>
              <a:t>August 1993 – June 2021</a:t>
            </a:r>
          </a:p>
          <a:p>
            <a:endParaRPr lang="en-US" dirty="0"/>
          </a:p>
        </p:txBody>
      </p:sp>
      <p:pic>
        <p:nvPicPr>
          <p:cNvPr id="3" name="Content Placeholder 2" descr="Neal Lopinot">
            <a:extLst>
              <a:ext uri="{FF2B5EF4-FFF2-40B4-BE49-F238E27FC236}">
                <a16:creationId xmlns:a16="http://schemas.microsoft.com/office/drawing/2014/main" id="{D501E1DC-0912-4DAD-92B5-45511792ACC7}"/>
              </a:ext>
            </a:extLst>
          </p:cNvPr>
          <p:cNvPicPr>
            <a:picLocks noGrp="1" noChangeAspect="1"/>
          </p:cNvPicPr>
          <p:nvPr>
            <p:ph idx="1"/>
          </p:nvPr>
        </p:nvPicPr>
        <p:blipFill>
          <a:blip r:embed="rId2"/>
          <a:stretch>
            <a:fillRect/>
          </a:stretch>
        </p:blipFill>
        <p:spPr>
          <a:xfrm>
            <a:off x="181666" y="823913"/>
            <a:ext cx="4254500" cy="5105400"/>
          </a:xfrm>
          <a:prstGeom prst="rect">
            <a:avLst/>
          </a:prstGeom>
        </p:spPr>
      </p:pic>
      <p:sp>
        <p:nvSpPr>
          <p:cNvPr id="2" name="Title 1">
            <a:extLst>
              <a:ext uri="{FF2B5EF4-FFF2-40B4-BE49-F238E27FC236}">
                <a16:creationId xmlns:a16="http://schemas.microsoft.com/office/drawing/2014/main" id="{90C0D156-2EBA-413D-816F-0D596C9D4F30}"/>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908669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24400" y="3200400"/>
            <a:ext cx="4267200" cy="2462213"/>
          </a:xfrm>
          <a:prstGeom prst="rect">
            <a:avLst/>
          </a:prstGeom>
          <a:noFill/>
        </p:spPr>
        <p:txBody>
          <a:bodyPr wrap="square" rtlCol="0">
            <a:spAutoFit/>
          </a:bodyPr>
          <a:lstStyle/>
          <a:p>
            <a:r>
              <a:rPr lang="en-US" sz="2800" dirty="0"/>
              <a:t>James Matthews</a:t>
            </a:r>
          </a:p>
          <a:p>
            <a:endParaRPr lang="en-US" dirty="0"/>
          </a:p>
          <a:p>
            <a:r>
              <a:rPr lang="en-US" sz="2400" i="1" dirty="0"/>
              <a:t>Counseling, Leadership &amp; Special Education</a:t>
            </a:r>
          </a:p>
          <a:p>
            <a:endParaRPr lang="en-US" dirty="0"/>
          </a:p>
          <a:p>
            <a:r>
              <a:rPr lang="en-US" sz="2400" dirty="0"/>
              <a:t>July 2001  – July 2021</a:t>
            </a:r>
          </a:p>
          <a:p>
            <a:endParaRPr lang="en-US" dirty="0"/>
          </a:p>
        </p:txBody>
      </p:sp>
      <p:pic>
        <p:nvPicPr>
          <p:cNvPr id="6" name="Content Placeholder 5" descr="No photo available">
            <a:extLst>
              <a:ext uri="{FF2B5EF4-FFF2-40B4-BE49-F238E27FC236}">
                <a16:creationId xmlns:a16="http://schemas.microsoft.com/office/drawing/2014/main" id="{EF2892FA-A3F0-4A98-9F4A-B7DA44575D1D}"/>
              </a:ext>
            </a:extLst>
          </p:cNvPr>
          <p:cNvPicPr>
            <a:picLocks noGrp="1" noChangeAspect="1"/>
          </p:cNvPicPr>
          <p:nvPr>
            <p:ph idx="1"/>
          </p:nvPr>
        </p:nvPicPr>
        <p:blipFill>
          <a:blip r:embed="rId2"/>
          <a:stretch>
            <a:fillRect/>
          </a:stretch>
        </p:blipFill>
        <p:spPr>
          <a:xfrm>
            <a:off x="533400" y="1273492"/>
            <a:ext cx="3657601" cy="4389121"/>
          </a:xfrm>
          <a:prstGeom prst="rect">
            <a:avLst/>
          </a:prstGeom>
        </p:spPr>
      </p:pic>
      <p:sp>
        <p:nvSpPr>
          <p:cNvPr id="2" name="Title 1">
            <a:extLst>
              <a:ext uri="{FF2B5EF4-FFF2-40B4-BE49-F238E27FC236}">
                <a16:creationId xmlns:a16="http://schemas.microsoft.com/office/drawing/2014/main" id="{84E74C7A-C289-484F-85A3-3A333EB3703D}"/>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000912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06256" y="3461657"/>
            <a:ext cx="4437743" cy="2092881"/>
          </a:xfrm>
          <a:prstGeom prst="rect">
            <a:avLst/>
          </a:prstGeom>
          <a:noFill/>
        </p:spPr>
        <p:txBody>
          <a:bodyPr wrap="square" rtlCol="0">
            <a:spAutoFit/>
          </a:bodyPr>
          <a:lstStyle/>
          <a:p>
            <a:r>
              <a:rPr lang="en-US" sz="2800" dirty="0"/>
              <a:t>Marilyn McCroskey</a:t>
            </a:r>
          </a:p>
          <a:p>
            <a:endParaRPr lang="en-US" dirty="0"/>
          </a:p>
          <a:p>
            <a:r>
              <a:rPr lang="en-US" sz="2400" i="1" dirty="0"/>
              <a:t>Library</a:t>
            </a:r>
          </a:p>
          <a:p>
            <a:endParaRPr lang="en-US" dirty="0"/>
          </a:p>
          <a:p>
            <a:r>
              <a:rPr lang="en-US" sz="2400" dirty="0"/>
              <a:t>August 1981 - November 2020</a:t>
            </a:r>
          </a:p>
          <a:p>
            <a:endParaRPr lang="en-US" dirty="0"/>
          </a:p>
        </p:txBody>
      </p:sp>
      <p:pic>
        <p:nvPicPr>
          <p:cNvPr id="3" name="Picture 2" descr="Marilyn McCroskey">
            <a:extLst>
              <a:ext uri="{FF2B5EF4-FFF2-40B4-BE49-F238E27FC236}">
                <a16:creationId xmlns:a16="http://schemas.microsoft.com/office/drawing/2014/main" id="{A7D7DCBC-F658-4BEB-BAEF-CAC30CBBFBC5}"/>
              </a:ext>
            </a:extLst>
          </p:cNvPr>
          <p:cNvPicPr>
            <a:picLocks noChangeAspect="1"/>
          </p:cNvPicPr>
          <p:nvPr/>
        </p:nvPicPr>
        <p:blipFill>
          <a:blip r:embed="rId2"/>
          <a:stretch>
            <a:fillRect/>
          </a:stretch>
        </p:blipFill>
        <p:spPr>
          <a:xfrm>
            <a:off x="249307" y="889907"/>
            <a:ext cx="4286250" cy="5143500"/>
          </a:xfrm>
          <a:prstGeom prst="rect">
            <a:avLst/>
          </a:prstGeom>
        </p:spPr>
      </p:pic>
      <p:sp>
        <p:nvSpPr>
          <p:cNvPr id="2" name="Title 1">
            <a:extLst>
              <a:ext uri="{FF2B5EF4-FFF2-40B4-BE49-F238E27FC236}">
                <a16:creationId xmlns:a16="http://schemas.microsoft.com/office/drawing/2014/main" id="{7B9BE352-E864-4AA0-B3D2-CF99BC013971}"/>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6330882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24400" y="3505200"/>
            <a:ext cx="4267200" cy="1815882"/>
          </a:xfrm>
          <a:prstGeom prst="rect">
            <a:avLst/>
          </a:prstGeom>
          <a:noFill/>
        </p:spPr>
        <p:txBody>
          <a:bodyPr wrap="square" rtlCol="0">
            <a:spAutoFit/>
          </a:bodyPr>
          <a:lstStyle/>
          <a:p>
            <a:r>
              <a:rPr lang="en-US" sz="2800" dirty="0"/>
              <a:t>Eric Pervukhin</a:t>
            </a:r>
          </a:p>
          <a:p>
            <a:endParaRPr lang="en-US" dirty="0"/>
          </a:p>
          <a:p>
            <a:r>
              <a:rPr lang="en-US" sz="2400" i="1" dirty="0"/>
              <a:t>Art &amp; Design</a:t>
            </a:r>
          </a:p>
          <a:p>
            <a:endParaRPr lang="en-US" dirty="0"/>
          </a:p>
          <a:p>
            <a:r>
              <a:rPr lang="en-US" sz="2400" dirty="0"/>
              <a:t>August 1992 - May 2021</a:t>
            </a:r>
          </a:p>
        </p:txBody>
      </p:sp>
      <p:pic>
        <p:nvPicPr>
          <p:cNvPr id="4" name="Content Placeholder 3" descr="Eric Pervukhin">
            <a:extLst>
              <a:ext uri="{FF2B5EF4-FFF2-40B4-BE49-F238E27FC236}">
                <a16:creationId xmlns:a16="http://schemas.microsoft.com/office/drawing/2014/main" id="{881436E1-F372-4D72-A972-1E43218F64F4}"/>
              </a:ext>
            </a:extLst>
          </p:cNvPr>
          <p:cNvPicPr>
            <a:picLocks noGrp="1" noChangeAspect="1"/>
          </p:cNvPicPr>
          <p:nvPr>
            <p:ph idx="1"/>
          </p:nvPr>
        </p:nvPicPr>
        <p:blipFill>
          <a:blip r:embed="rId2"/>
          <a:stretch>
            <a:fillRect/>
          </a:stretch>
        </p:blipFill>
        <p:spPr>
          <a:xfrm>
            <a:off x="205408" y="809045"/>
            <a:ext cx="4366592" cy="5239910"/>
          </a:xfrm>
          <a:prstGeom prst="rect">
            <a:avLst/>
          </a:prstGeom>
        </p:spPr>
      </p:pic>
      <p:sp>
        <p:nvSpPr>
          <p:cNvPr id="2" name="Title 1">
            <a:extLst>
              <a:ext uri="{FF2B5EF4-FFF2-40B4-BE49-F238E27FC236}">
                <a16:creationId xmlns:a16="http://schemas.microsoft.com/office/drawing/2014/main" id="{CA7494B1-3A53-4A33-9CFF-2D909C3553ED}"/>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441459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200400"/>
            <a:ext cx="4419600" cy="2185214"/>
          </a:xfrm>
          <a:prstGeom prst="rect">
            <a:avLst/>
          </a:prstGeom>
          <a:noFill/>
        </p:spPr>
        <p:txBody>
          <a:bodyPr wrap="square" rtlCol="0">
            <a:spAutoFit/>
          </a:bodyPr>
          <a:lstStyle/>
          <a:p>
            <a:r>
              <a:rPr lang="en-US" sz="2800" dirty="0"/>
              <a:t>Jack Ray</a:t>
            </a:r>
          </a:p>
          <a:p>
            <a:endParaRPr lang="en-US" dirty="0"/>
          </a:p>
          <a:p>
            <a:r>
              <a:rPr lang="en-US" sz="2400" i="1" dirty="0"/>
              <a:t>Center for Archaeological Research</a:t>
            </a:r>
          </a:p>
          <a:p>
            <a:endParaRPr lang="en-US" dirty="0"/>
          </a:p>
          <a:p>
            <a:r>
              <a:rPr lang="en-US" sz="2400" dirty="0"/>
              <a:t>November 1984 – June 2021</a:t>
            </a:r>
          </a:p>
        </p:txBody>
      </p:sp>
      <p:pic>
        <p:nvPicPr>
          <p:cNvPr id="6" name="Content Placeholder 5" descr="Jack Ray">
            <a:extLst>
              <a:ext uri="{FF2B5EF4-FFF2-40B4-BE49-F238E27FC236}">
                <a16:creationId xmlns:a16="http://schemas.microsoft.com/office/drawing/2014/main" id="{7961932C-5495-44A4-B339-E2AD90B40814}"/>
              </a:ext>
            </a:extLst>
          </p:cNvPr>
          <p:cNvPicPr>
            <a:picLocks noGrp="1" noChangeAspect="1"/>
          </p:cNvPicPr>
          <p:nvPr>
            <p:ph idx="1"/>
          </p:nvPr>
        </p:nvPicPr>
        <p:blipFill>
          <a:blip r:embed="rId2"/>
          <a:stretch>
            <a:fillRect/>
          </a:stretch>
        </p:blipFill>
        <p:spPr>
          <a:xfrm>
            <a:off x="228600" y="838200"/>
            <a:ext cx="4191000" cy="5029200"/>
          </a:xfrm>
          <a:prstGeom prst="rect">
            <a:avLst/>
          </a:prstGeom>
        </p:spPr>
      </p:pic>
      <p:sp>
        <p:nvSpPr>
          <p:cNvPr id="2" name="Title 1">
            <a:extLst>
              <a:ext uri="{FF2B5EF4-FFF2-40B4-BE49-F238E27FC236}">
                <a16:creationId xmlns:a16="http://schemas.microsoft.com/office/drawing/2014/main" id="{DF6551FB-D35E-47A1-AD73-B8456DCA3A1F}"/>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19941268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3581400"/>
            <a:ext cx="4191000" cy="1815882"/>
          </a:xfrm>
          <a:prstGeom prst="rect">
            <a:avLst/>
          </a:prstGeom>
          <a:noFill/>
        </p:spPr>
        <p:txBody>
          <a:bodyPr wrap="square" rtlCol="0">
            <a:spAutoFit/>
          </a:bodyPr>
          <a:lstStyle/>
          <a:p>
            <a:r>
              <a:rPr lang="en-US" sz="2800" dirty="0"/>
              <a:t>Carol Shoptaugh</a:t>
            </a:r>
          </a:p>
          <a:p>
            <a:endParaRPr lang="en-US" dirty="0"/>
          </a:p>
          <a:p>
            <a:r>
              <a:rPr lang="en-US" sz="2400" i="1" dirty="0"/>
              <a:t>Psychology</a:t>
            </a:r>
          </a:p>
          <a:p>
            <a:endParaRPr lang="en-US" dirty="0"/>
          </a:p>
          <a:p>
            <a:r>
              <a:rPr lang="en-US" sz="2400" dirty="0"/>
              <a:t>August 1990 - May 2021</a:t>
            </a:r>
          </a:p>
        </p:txBody>
      </p:sp>
      <p:pic>
        <p:nvPicPr>
          <p:cNvPr id="4" name="Content Placeholder 3" descr="Carol Shoptaugh">
            <a:extLst>
              <a:ext uri="{FF2B5EF4-FFF2-40B4-BE49-F238E27FC236}">
                <a16:creationId xmlns:a16="http://schemas.microsoft.com/office/drawing/2014/main" id="{7EFE63A3-B2F7-4FE9-8095-F74BAB0216CB}"/>
              </a:ext>
            </a:extLst>
          </p:cNvPr>
          <p:cNvPicPr>
            <a:picLocks noGrp="1" noChangeAspect="1"/>
          </p:cNvPicPr>
          <p:nvPr>
            <p:ph idx="1"/>
          </p:nvPr>
        </p:nvPicPr>
        <p:blipFill>
          <a:blip r:embed="rId2"/>
          <a:stretch>
            <a:fillRect/>
          </a:stretch>
        </p:blipFill>
        <p:spPr>
          <a:xfrm>
            <a:off x="228600" y="914400"/>
            <a:ext cx="4191000" cy="5029200"/>
          </a:xfrm>
          <a:prstGeom prst="rect">
            <a:avLst/>
          </a:prstGeom>
        </p:spPr>
      </p:pic>
      <p:sp>
        <p:nvSpPr>
          <p:cNvPr id="2" name="Title 1">
            <a:extLst>
              <a:ext uri="{FF2B5EF4-FFF2-40B4-BE49-F238E27FC236}">
                <a16:creationId xmlns:a16="http://schemas.microsoft.com/office/drawing/2014/main" id="{C5197C19-04A7-4208-913C-E6E13CBDDA33}"/>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603034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08443" y="3200400"/>
            <a:ext cx="4419600" cy="2185214"/>
          </a:xfrm>
          <a:prstGeom prst="rect">
            <a:avLst/>
          </a:prstGeom>
          <a:noFill/>
        </p:spPr>
        <p:txBody>
          <a:bodyPr wrap="square" rtlCol="0">
            <a:spAutoFit/>
          </a:bodyPr>
          <a:lstStyle/>
          <a:p>
            <a:r>
              <a:rPr lang="en-US" sz="2800" dirty="0"/>
              <a:t>Joan Test</a:t>
            </a:r>
          </a:p>
          <a:p>
            <a:endParaRPr lang="en-US" dirty="0"/>
          </a:p>
          <a:p>
            <a:r>
              <a:rPr lang="en-US" sz="2400" i="1" dirty="0"/>
              <a:t>Childhood Education &amp; Family Studies</a:t>
            </a:r>
          </a:p>
          <a:p>
            <a:endParaRPr lang="en-US" dirty="0"/>
          </a:p>
          <a:p>
            <a:r>
              <a:rPr lang="en-US" sz="2400" dirty="0"/>
              <a:t>August 2007 – May 2021</a:t>
            </a:r>
          </a:p>
        </p:txBody>
      </p:sp>
      <p:pic>
        <p:nvPicPr>
          <p:cNvPr id="4" name="Content Placeholder 3" descr="Joan Test">
            <a:extLst>
              <a:ext uri="{FF2B5EF4-FFF2-40B4-BE49-F238E27FC236}">
                <a16:creationId xmlns:a16="http://schemas.microsoft.com/office/drawing/2014/main" id="{E67D8861-22ED-4E39-9835-6512300A097A}"/>
              </a:ext>
            </a:extLst>
          </p:cNvPr>
          <p:cNvPicPr>
            <a:picLocks noGrp="1" noChangeAspect="1"/>
          </p:cNvPicPr>
          <p:nvPr>
            <p:ph idx="1"/>
          </p:nvPr>
        </p:nvPicPr>
        <p:blipFill>
          <a:blip r:embed="rId2"/>
          <a:stretch>
            <a:fillRect/>
          </a:stretch>
        </p:blipFill>
        <p:spPr>
          <a:xfrm>
            <a:off x="228600" y="830580"/>
            <a:ext cx="4260850" cy="5113020"/>
          </a:xfrm>
          <a:prstGeom prst="rect">
            <a:avLst/>
          </a:prstGeom>
        </p:spPr>
      </p:pic>
      <p:sp>
        <p:nvSpPr>
          <p:cNvPr id="2" name="Title 1">
            <a:extLst>
              <a:ext uri="{FF2B5EF4-FFF2-40B4-BE49-F238E27FC236}">
                <a16:creationId xmlns:a16="http://schemas.microsoft.com/office/drawing/2014/main" id="{D9C9B667-F1BD-4A9A-819E-2D11A5E3664A}"/>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248368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24400" y="3581400"/>
            <a:ext cx="3886200" cy="1815882"/>
          </a:xfrm>
          <a:prstGeom prst="rect">
            <a:avLst/>
          </a:prstGeom>
          <a:noFill/>
        </p:spPr>
        <p:txBody>
          <a:bodyPr wrap="square" rtlCol="0">
            <a:spAutoFit/>
          </a:bodyPr>
          <a:lstStyle/>
          <a:p>
            <a:r>
              <a:rPr lang="en-US" sz="2800" dirty="0"/>
              <a:t>Thomas Tomasi</a:t>
            </a:r>
          </a:p>
          <a:p>
            <a:endParaRPr lang="en-US" dirty="0"/>
          </a:p>
          <a:p>
            <a:r>
              <a:rPr lang="en-US" sz="2400" i="1" dirty="0"/>
              <a:t>Biology</a:t>
            </a:r>
          </a:p>
          <a:p>
            <a:endParaRPr lang="en-US" dirty="0"/>
          </a:p>
          <a:p>
            <a:r>
              <a:rPr lang="en-US" sz="2400" dirty="0"/>
              <a:t>August 1986 – July 2021</a:t>
            </a:r>
          </a:p>
        </p:txBody>
      </p:sp>
      <p:pic>
        <p:nvPicPr>
          <p:cNvPr id="6" name="Content Placeholder 5" descr="Thomas Tomasi">
            <a:extLst>
              <a:ext uri="{FF2B5EF4-FFF2-40B4-BE49-F238E27FC236}">
                <a16:creationId xmlns:a16="http://schemas.microsoft.com/office/drawing/2014/main" id="{447FB974-1D42-4ABF-9DBC-18CF9A6E9588}"/>
              </a:ext>
            </a:extLst>
          </p:cNvPr>
          <p:cNvPicPr>
            <a:picLocks noGrp="1" noChangeAspect="1"/>
          </p:cNvPicPr>
          <p:nvPr>
            <p:ph idx="1"/>
          </p:nvPr>
        </p:nvPicPr>
        <p:blipFill>
          <a:blip r:embed="rId2"/>
          <a:stretch>
            <a:fillRect/>
          </a:stretch>
        </p:blipFill>
        <p:spPr>
          <a:xfrm>
            <a:off x="274983" y="868680"/>
            <a:ext cx="4267200" cy="5120640"/>
          </a:xfrm>
          <a:prstGeom prst="rect">
            <a:avLst/>
          </a:prstGeom>
        </p:spPr>
      </p:pic>
      <p:sp>
        <p:nvSpPr>
          <p:cNvPr id="2" name="Title 1">
            <a:extLst>
              <a:ext uri="{FF2B5EF4-FFF2-40B4-BE49-F238E27FC236}">
                <a16:creationId xmlns:a16="http://schemas.microsoft.com/office/drawing/2014/main" id="{0119634D-80E5-4264-BF22-6E6017404B39}"/>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4271797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24400" y="3581400"/>
            <a:ext cx="4343400" cy="1815882"/>
          </a:xfrm>
          <a:prstGeom prst="rect">
            <a:avLst/>
          </a:prstGeom>
          <a:noFill/>
        </p:spPr>
        <p:txBody>
          <a:bodyPr wrap="square" rtlCol="0">
            <a:spAutoFit/>
          </a:bodyPr>
          <a:lstStyle/>
          <a:p>
            <a:r>
              <a:rPr lang="en-US" sz="2800" dirty="0"/>
              <a:t>Iwona Zalewska-Duszek</a:t>
            </a:r>
          </a:p>
          <a:p>
            <a:endParaRPr lang="en-US" dirty="0"/>
          </a:p>
          <a:p>
            <a:r>
              <a:rPr lang="en-US" sz="2400" i="1" dirty="0"/>
              <a:t>Art &amp; Design</a:t>
            </a:r>
          </a:p>
          <a:p>
            <a:endParaRPr lang="en-US" dirty="0"/>
          </a:p>
          <a:p>
            <a:r>
              <a:rPr lang="en-US" sz="2400" dirty="0"/>
              <a:t>August 2005 – July 2021</a:t>
            </a:r>
          </a:p>
        </p:txBody>
      </p:sp>
      <p:pic>
        <p:nvPicPr>
          <p:cNvPr id="4" name="Content Placeholder 3" descr="Iwona Zalewska-Duszek">
            <a:extLst>
              <a:ext uri="{FF2B5EF4-FFF2-40B4-BE49-F238E27FC236}">
                <a16:creationId xmlns:a16="http://schemas.microsoft.com/office/drawing/2014/main" id="{31223E82-5043-463F-968C-C7E01607BA6C}"/>
              </a:ext>
            </a:extLst>
          </p:cNvPr>
          <p:cNvPicPr>
            <a:picLocks noGrp="1" noChangeAspect="1"/>
          </p:cNvPicPr>
          <p:nvPr>
            <p:ph idx="1"/>
          </p:nvPr>
        </p:nvPicPr>
        <p:blipFill>
          <a:blip r:embed="rId2"/>
          <a:stretch>
            <a:fillRect/>
          </a:stretch>
        </p:blipFill>
        <p:spPr>
          <a:xfrm>
            <a:off x="228600" y="822960"/>
            <a:ext cx="4343400" cy="5212080"/>
          </a:xfrm>
          <a:prstGeom prst="rect">
            <a:avLst/>
          </a:prstGeom>
        </p:spPr>
      </p:pic>
      <p:sp>
        <p:nvSpPr>
          <p:cNvPr id="2" name="Title 1">
            <a:extLst>
              <a:ext uri="{FF2B5EF4-FFF2-40B4-BE49-F238E27FC236}">
                <a16:creationId xmlns:a16="http://schemas.microsoft.com/office/drawing/2014/main" id="{318FBA90-78C9-413B-BBD7-1CAA01C240D8}"/>
              </a:ext>
            </a:extLst>
          </p:cNvPr>
          <p:cNvSpPr>
            <a:spLocks noGrp="1"/>
          </p:cNvSpPr>
          <p:nvPr>
            <p:ph type="title"/>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2081269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Faculty Service Awards</a:t>
            </a:r>
          </a:p>
        </p:txBody>
      </p:sp>
      <p:pic>
        <p:nvPicPr>
          <p:cNvPr id="4" name="Content Placeholder 3" descr="university seal"/>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866" y="1981200"/>
            <a:ext cx="9008027" cy="3958605"/>
          </a:xfrm>
        </p:spPr>
      </p:pic>
    </p:spTree>
    <p:extLst>
      <p:ext uri="{BB962C8B-B14F-4D97-AF65-F5344CB8AC3E}">
        <p14:creationId xmlns:p14="http://schemas.microsoft.com/office/powerpoint/2010/main" val="3639269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762000"/>
          </a:xfrm>
        </p:spPr>
        <p:txBody>
          <a:bodyPr/>
          <a:lstStyle/>
          <a:p>
            <a:r>
              <a:rPr lang="en-US" dirty="0"/>
              <a:t>10 Years of Service</a:t>
            </a:r>
          </a:p>
        </p:txBody>
      </p:sp>
      <p:sp>
        <p:nvSpPr>
          <p:cNvPr id="7" name="Content Placeholder 6">
            <a:extLst>
              <a:ext uri="{FF2B5EF4-FFF2-40B4-BE49-F238E27FC236}">
                <a16:creationId xmlns:a16="http://schemas.microsoft.com/office/drawing/2014/main" id="{5021CEA0-ADC7-4156-ABA7-38A45D368939}"/>
              </a:ext>
            </a:extLst>
          </p:cNvPr>
          <p:cNvSpPr>
            <a:spLocks noGrp="1"/>
          </p:cNvSpPr>
          <p:nvPr>
            <p:ph idx="1"/>
          </p:nvPr>
        </p:nvSpPr>
        <p:spPr>
          <a:xfrm>
            <a:off x="152400" y="1676400"/>
            <a:ext cx="8763000" cy="3733800"/>
          </a:xfrm>
        </p:spPr>
        <p:txBody>
          <a:bodyPr/>
          <a:lstStyle/>
          <a:p>
            <a:r>
              <a:rPr lang="en-US" sz="2200" b="0" dirty="0"/>
              <a:t>Li-Ling Chen (EPS)			Timothy Daugherty (PSY)</a:t>
            </a:r>
          </a:p>
          <a:p>
            <a:endParaRPr lang="en-US" sz="2200" b="0" dirty="0"/>
          </a:p>
          <a:p>
            <a:r>
              <a:rPr lang="en-US" sz="2200" b="0" dirty="0"/>
              <a:t>Lisa Hall (PSY)			Andrea Hellman (ENG)</a:t>
            </a:r>
          </a:p>
          <a:p>
            <a:endParaRPr lang="en-US" sz="2200" b="0" dirty="0"/>
          </a:p>
          <a:p>
            <a:r>
              <a:rPr lang="en-US" sz="2200" b="0" dirty="0"/>
              <a:t>Andrew Homburg (MUS)		Angela Hornsby-Gutting (HST)</a:t>
            </a:r>
          </a:p>
          <a:p>
            <a:endParaRPr lang="en-US" sz="2200" b="0" dirty="0"/>
          </a:p>
          <a:p>
            <a:r>
              <a:rPr lang="en-US" sz="2200" b="0" dirty="0"/>
              <a:t>Kathleen Kennedy (HST)		Judith Martinez (MCL)</a:t>
            </a:r>
          </a:p>
          <a:p>
            <a:endParaRPr lang="en-US" sz="2200" b="0" dirty="0"/>
          </a:p>
          <a:p>
            <a:r>
              <a:rPr lang="en-US" sz="2200" b="0" dirty="0"/>
              <a:t>Christine Sudbrock (AGB)		</a:t>
            </a:r>
            <a:r>
              <a:rPr lang="en-US" sz="2200" b="0" dirty="0" err="1"/>
              <a:t>Shurita</a:t>
            </a:r>
            <a:r>
              <a:rPr lang="en-US" sz="2200" b="0" dirty="0"/>
              <a:t> Thomas-Tate (CSD)</a:t>
            </a:r>
          </a:p>
          <a:p>
            <a:endParaRPr lang="en-US" sz="1400" b="0" dirty="0"/>
          </a:p>
        </p:txBody>
      </p:sp>
    </p:spTree>
    <p:extLst>
      <p:ext uri="{BB962C8B-B14F-4D97-AF65-F5344CB8AC3E}">
        <p14:creationId xmlns:p14="http://schemas.microsoft.com/office/powerpoint/2010/main" val="26963839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533400"/>
          </a:xfrm>
        </p:spPr>
        <p:txBody>
          <a:bodyPr/>
          <a:lstStyle/>
          <a:p>
            <a:r>
              <a:rPr lang="en-US" dirty="0"/>
              <a:t>15 Years of Service</a:t>
            </a:r>
          </a:p>
        </p:txBody>
      </p:sp>
      <p:sp>
        <p:nvSpPr>
          <p:cNvPr id="7" name="Content Placeholder 6">
            <a:extLst>
              <a:ext uri="{FF2B5EF4-FFF2-40B4-BE49-F238E27FC236}">
                <a16:creationId xmlns:a16="http://schemas.microsoft.com/office/drawing/2014/main" id="{5021CEA0-ADC7-4156-ABA7-38A45D368939}"/>
              </a:ext>
            </a:extLst>
          </p:cNvPr>
          <p:cNvSpPr>
            <a:spLocks noGrp="1"/>
          </p:cNvSpPr>
          <p:nvPr>
            <p:ph idx="1"/>
          </p:nvPr>
        </p:nvSpPr>
        <p:spPr>
          <a:xfrm>
            <a:off x="228600" y="1295400"/>
            <a:ext cx="8686800" cy="4724400"/>
          </a:xfrm>
        </p:spPr>
        <p:txBody>
          <a:bodyPr/>
          <a:lstStyle/>
          <a:p>
            <a:r>
              <a:rPr lang="en-US" sz="1400" b="0" dirty="0"/>
              <a:t>Elizabeth Dudash-Buskirk (COM)			Janelle Flanders (GRWD)	</a:t>
            </a:r>
          </a:p>
          <a:p>
            <a:endParaRPr lang="en-US" sz="1400" b="0" dirty="0"/>
          </a:p>
          <a:p>
            <a:r>
              <a:rPr lang="en-US" sz="1400" b="0" dirty="0"/>
              <a:t>Michael Foster (THE)				Lyn Gattis (ENG)	</a:t>
            </a:r>
          </a:p>
          <a:p>
            <a:endParaRPr lang="en-US" sz="1400" b="0" dirty="0"/>
          </a:p>
          <a:p>
            <a:r>
              <a:rPr lang="en-US" sz="1400" b="0" dirty="0"/>
              <a:t>Richard Gebken (TCM)			Aida Hass (CRM)</a:t>
            </a:r>
          </a:p>
          <a:p>
            <a:endParaRPr lang="en-US" sz="1400" b="0" dirty="0"/>
          </a:p>
          <a:p>
            <a:r>
              <a:rPr lang="en-US" sz="1400" b="0" dirty="0"/>
              <a:t>Daniel Hellman (MUS)				Michael Hudson (PHSM)</a:t>
            </a:r>
          </a:p>
          <a:p>
            <a:endParaRPr lang="en-US" sz="1400" b="0" dirty="0"/>
          </a:p>
          <a:p>
            <a:r>
              <a:rPr lang="en-US" sz="1400" b="0" dirty="0"/>
              <a:t>Joshua Lambert (LIBR)			Jun Luo (GGP)</a:t>
            </a:r>
          </a:p>
          <a:p>
            <a:endParaRPr lang="en-US" sz="1400" b="0" dirty="0"/>
          </a:p>
          <a:p>
            <a:r>
              <a:rPr lang="en-US" sz="1400" b="0" dirty="0"/>
              <a:t>Xin Miao (GGP)				Eric Nelson (HST)</a:t>
            </a:r>
            <a:r>
              <a:rPr lang="en-US" sz="1800" b="0" dirty="0"/>
              <a:t>	</a:t>
            </a:r>
          </a:p>
          <a:p>
            <a:endParaRPr lang="en-US" sz="1800" b="0" dirty="0"/>
          </a:p>
          <a:p>
            <a:r>
              <a:rPr lang="en-US" sz="1400" b="0" dirty="0"/>
              <a:t>Maciej </a:t>
            </a:r>
            <a:r>
              <a:rPr lang="en-US" sz="1400" b="0" dirty="0" err="1"/>
              <a:t>Pszczolkowski</a:t>
            </a:r>
            <a:r>
              <a:rPr lang="en-US" sz="1400" b="0" dirty="0"/>
              <a:t> (EPS)			Xiaomin Qiu (GGP)</a:t>
            </a:r>
          </a:p>
          <a:p>
            <a:endParaRPr lang="en-US" sz="1400" b="0" dirty="0"/>
          </a:p>
          <a:p>
            <a:r>
              <a:rPr lang="en-US" sz="1400" b="0" dirty="0"/>
              <a:t>George Schmelzle (ACC)			Christina Simmers (MKT)</a:t>
            </a:r>
          </a:p>
          <a:p>
            <a:endParaRPr lang="en-US" sz="1400" b="0" dirty="0"/>
          </a:p>
          <a:p>
            <a:r>
              <a:rPr lang="en-US" sz="1400" b="0" dirty="0"/>
              <a:t>Elizabeth Sobel (SOC)				Adam Wanekaya (CHM)</a:t>
            </a:r>
          </a:p>
        </p:txBody>
      </p:sp>
    </p:spTree>
    <p:extLst>
      <p:ext uri="{BB962C8B-B14F-4D97-AF65-F5344CB8AC3E}">
        <p14:creationId xmlns:p14="http://schemas.microsoft.com/office/powerpoint/2010/main" val="1287311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533400"/>
          </a:xfrm>
        </p:spPr>
        <p:txBody>
          <a:bodyPr/>
          <a:lstStyle/>
          <a:p>
            <a:r>
              <a:rPr lang="en-US" dirty="0"/>
              <a:t>20 Years of Service</a:t>
            </a:r>
          </a:p>
        </p:txBody>
      </p:sp>
      <p:sp>
        <p:nvSpPr>
          <p:cNvPr id="7" name="Content Placeholder 6">
            <a:extLst>
              <a:ext uri="{FF2B5EF4-FFF2-40B4-BE49-F238E27FC236}">
                <a16:creationId xmlns:a16="http://schemas.microsoft.com/office/drawing/2014/main" id="{5021CEA0-ADC7-4156-ABA7-38A45D368939}"/>
              </a:ext>
            </a:extLst>
          </p:cNvPr>
          <p:cNvSpPr>
            <a:spLocks noGrp="1"/>
          </p:cNvSpPr>
          <p:nvPr>
            <p:ph idx="1"/>
          </p:nvPr>
        </p:nvSpPr>
        <p:spPr>
          <a:xfrm>
            <a:off x="228600" y="1676400"/>
            <a:ext cx="8839200" cy="4343400"/>
          </a:xfrm>
        </p:spPr>
        <p:txBody>
          <a:bodyPr/>
          <a:lstStyle/>
          <a:p>
            <a:r>
              <a:rPr lang="en-US" sz="1400" b="0" dirty="0"/>
              <a:t>William Agnew (CLSE)		  Tamara Arthaud (CLSE)	  Clydette Alsup-Egbers (EPS)</a:t>
            </a:r>
          </a:p>
          <a:p>
            <a:endParaRPr lang="en-US" sz="1400" b="0" dirty="0"/>
          </a:p>
          <a:p>
            <a:r>
              <a:rPr lang="en-US" sz="1400" b="0" dirty="0"/>
              <a:t>Anne Baker (LIBR)		   Richard Callahan (TCM)	   Michele Day (SWK)</a:t>
            </a:r>
          </a:p>
          <a:p>
            <a:endParaRPr lang="en-US" sz="1400" b="0" dirty="0"/>
          </a:p>
          <a:p>
            <a:r>
              <a:rPr lang="en-US" sz="1400" b="0" dirty="0"/>
              <a:t>Susan Dollar (SWK)		   Paul Durham (BIO)		   Terrel Gallaway (ECO)</a:t>
            </a:r>
          </a:p>
          <a:p>
            <a:endParaRPr lang="en-US" sz="1400" b="0" dirty="0"/>
          </a:p>
          <a:p>
            <a:r>
              <a:rPr lang="en-US" sz="1400" b="0" dirty="0"/>
              <a:t>Richard Garrad (BMS)		   Nikolay Gerasimchuk (CHM)	    Martha Gholson (ENG)</a:t>
            </a:r>
          </a:p>
          <a:p>
            <a:endParaRPr lang="en-US" sz="1400" b="0" dirty="0"/>
          </a:p>
          <a:p>
            <a:r>
              <a:rPr lang="en-US" sz="1400" b="0" dirty="0"/>
              <a:t>Charles Hermans (MKT)	   Andrew Lokie (LIBR)		    Sean Newton (PT)	</a:t>
            </a:r>
          </a:p>
          <a:p>
            <a:endParaRPr lang="en-US" sz="1400" b="0" dirty="0"/>
          </a:p>
          <a:p>
            <a:r>
              <a:rPr lang="en-US" sz="1400" b="0" dirty="0"/>
              <a:t>Gay Ragan (MTH)		   Michael Reed (PAMS)	    Erich Steinle (CHM)</a:t>
            </a:r>
          </a:p>
          <a:p>
            <a:endParaRPr lang="en-US" sz="1400" b="0" dirty="0"/>
          </a:p>
          <a:p>
            <a:r>
              <a:rPr lang="en-US" sz="1400" b="0" dirty="0"/>
              <a:t>Wei-Han Su (MUS)		   Gwen Walstrand (ART)	    </a:t>
            </a:r>
            <a:r>
              <a:rPr lang="en-US" sz="1400" b="0" dirty="0" err="1"/>
              <a:t>Weiyan</a:t>
            </a:r>
            <a:r>
              <a:rPr lang="en-US" sz="1400" b="0" dirty="0"/>
              <a:t> Wang (MJF)</a:t>
            </a:r>
          </a:p>
          <a:p>
            <a:endParaRPr lang="en-US" sz="1400" b="0" dirty="0"/>
          </a:p>
          <a:p>
            <a:r>
              <a:rPr lang="en-US" sz="1400" b="0" dirty="0"/>
              <a:t>Gary Webb (ANS)</a:t>
            </a:r>
          </a:p>
        </p:txBody>
      </p:sp>
    </p:spTree>
    <p:extLst>
      <p:ext uri="{BB962C8B-B14F-4D97-AF65-F5344CB8AC3E}">
        <p14:creationId xmlns:p14="http://schemas.microsoft.com/office/powerpoint/2010/main" val="2899307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533400"/>
          </a:xfrm>
        </p:spPr>
        <p:txBody>
          <a:bodyPr/>
          <a:lstStyle/>
          <a:p>
            <a:r>
              <a:rPr lang="en-US" dirty="0"/>
              <a:t>25 Years of Service</a:t>
            </a:r>
          </a:p>
        </p:txBody>
      </p:sp>
      <p:sp>
        <p:nvSpPr>
          <p:cNvPr id="7" name="Content Placeholder 6">
            <a:extLst>
              <a:ext uri="{FF2B5EF4-FFF2-40B4-BE49-F238E27FC236}">
                <a16:creationId xmlns:a16="http://schemas.microsoft.com/office/drawing/2014/main" id="{5021CEA0-ADC7-4156-ABA7-38A45D368939}"/>
              </a:ext>
            </a:extLst>
          </p:cNvPr>
          <p:cNvSpPr>
            <a:spLocks noGrp="1"/>
          </p:cNvSpPr>
          <p:nvPr>
            <p:ph idx="1"/>
          </p:nvPr>
        </p:nvSpPr>
        <p:spPr>
          <a:xfrm>
            <a:off x="304800" y="1600200"/>
            <a:ext cx="8610600" cy="4419600"/>
          </a:xfrm>
        </p:spPr>
        <p:txBody>
          <a:bodyPr/>
          <a:lstStyle/>
          <a:p>
            <a:r>
              <a:rPr lang="en-US" sz="2000" b="0" dirty="0"/>
              <a:t>Holly Baggett (HST)			Steven Capps (PSY)</a:t>
            </a:r>
          </a:p>
          <a:p>
            <a:endParaRPr lang="en-US" sz="2000" b="0" dirty="0"/>
          </a:p>
          <a:p>
            <a:r>
              <a:rPr lang="en-US" sz="2000" b="0" dirty="0"/>
              <a:t>Deborah Cron (CSD)			Dalen Duitsman (PHSM)</a:t>
            </a:r>
          </a:p>
          <a:p>
            <a:endParaRPr lang="en-US" sz="2000" b="0" dirty="0"/>
          </a:p>
          <a:p>
            <a:r>
              <a:rPr lang="en-US" sz="2000" b="0" dirty="0"/>
              <a:t>Steven Jones (RFT)			Rajinder Jutla (GGP)</a:t>
            </a:r>
          </a:p>
          <a:p>
            <a:endParaRPr lang="en-US" sz="2000" b="0" dirty="0"/>
          </a:p>
          <a:p>
            <a:r>
              <a:rPr lang="en-US" sz="2000" b="0" dirty="0"/>
              <a:t>Thomas Kane (PSY)			Stephen McIntyre (HST)</a:t>
            </a:r>
          </a:p>
          <a:p>
            <a:endParaRPr lang="en-US" sz="2000" b="0" dirty="0"/>
          </a:p>
          <a:p>
            <a:r>
              <a:rPr lang="en-US" sz="2000" b="0" dirty="0"/>
              <a:t>Grant Peters (MUS)			Pamela Sailors (CHPA)</a:t>
            </a:r>
          </a:p>
        </p:txBody>
      </p:sp>
    </p:spTree>
    <p:extLst>
      <p:ext uri="{BB962C8B-B14F-4D97-AF65-F5344CB8AC3E}">
        <p14:creationId xmlns:p14="http://schemas.microsoft.com/office/powerpoint/2010/main" val="530395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631404"/>
          </a:xfrm>
        </p:spPr>
        <p:txBody>
          <a:bodyPr/>
          <a:lstStyle/>
          <a:p>
            <a:r>
              <a:rPr lang="en-US" dirty="0"/>
              <a:t>30 Years of Service</a:t>
            </a:r>
          </a:p>
        </p:txBody>
      </p:sp>
      <p:sp>
        <p:nvSpPr>
          <p:cNvPr id="4" name="TextBox 3"/>
          <p:cNvSpPr txBox="1"/>
          <p:nvPr/>
        </p:nvSpPr>
        <p:spPr>
          <a:xfrm>
            <a:off x="228601" y="4724400"/>
            <a:ext cx="2743006" cy="646331"/>
          </a:xfrm>
          <a:prstGeom prst="rect">
            <a:avLst/>
          </a:prstGeom>
          <a:noFill/>
        </p:spPr>
        <p:txBody>
          <a:bodyPr wrap="square" rtlCol="0">
            <a:spAutoFit/>
          </a:bodyPr>
          <a:lstStyle/>
          <a:p>
            <a:pPr algn="ctr"/>
            <a:r>
              <a:rPr lang="en-US" dirty="0"/>
              <a:t>Chris Barnhart</a:t>
            </a:r>
          </a:p>
          <a:p>
            <a:pPr algn="ctr"/>
            <a:r>
              <a:rPr lang="en-US" i="1" dirty="0"/>
              <a:t>Biology</a:t>
            </a:r>
          </a:p>
        </p:txBody>
      </p:sp>
      <p:sp>
        <p:nvSpPr>
          <p:cNvPr id="5" name="TextBox 4"/>
          <p:cNvSpPr txBox="1"/>
          <p:nvPr/>
        </p:nvSpPr>
        <p:spPr>
          <a:xfrm>
            <a:off x="3157894" y="4724400"/>
            <a:ext cx="2743007" cy="923330"/>
          </a:xfrm>
          <a:prstGeom prst="rect">
            <a:avLst/>
          </a:prstGeom>
          <a:noFill/>
        </p:spPr>
        <p:txBody>
          <a:bodyPr wrap="square" rtlCol="0">
            <a:spAutoFit/>
          </a:bodyPr>
          <a:lstStyle/>
          <a:p>
            <a:pPr algn="ctr"/>
            <a:r>
              <a:rPr lang="en-US" dirty="0"/>
              <a:t>Shyang Huang</a:t>
            </a:r>
          </a:p>
          <a:p>
            <a:pPr algn="ctr"/>
            <a:r>
              <a:rPr lang="en-US" i="1" dirty="0"/>
              <a:t>Physics, Astronomy &amp; Materials Science</a:t>
            </a:r>
          </a:p>
        </p:txBody>
      </p:sp>
      <p:sp>
        <p:nvSpPr>
          <p:cNvPr id="6" name="TextBox 5"/>
          <p:cNvSpPr txBox="1"/>
          <p:nvPr/>
        </p:nvSpPr>
        <p:spPr>
          <a:xfrm>
            <a:off x="6087188" y="4724400"/>
            <a:ext cx="2718725" cy="923330"/>
          </a:xfrm>
          <a:prstGeom prst="rect">
            <a:avLst/>
          </a:prstGeom>
          <a:noFill/>
        </p:spPr>
        <p:txBody>
          <a:bodyPr wrap="square" rtlCol="0">
            <a:spAutoFit/>
          </a:bodyPr>
          <a:lstStyle/>
          <a:p>
            <a:pPr algn="ctr"/>
            <a:r>
              <a:rPr lang="en-US" dirty="0"/>
              <a:t>Allan Liggett</a:t>
            </a:r>
          </a:p>
          <a:p>
            <a:pPr algn="ctr"/>
            <a:r>
              <a:rPr lang="en-US" i="1" dirty="0"/>
              <a:t>Public Health &amp; Sports Medicine</a:t>
            </a:r>
          </a:p>
        </p:txBody>
      </p:sp>
      <p:pic>
        <p:nvPicPr>
          <p:cNvPr id="7" name="Content Placeholder 6" descr="Chris Barnhart">
            <a:extLst>
              <a:ext uri="{FF2B5EF4-FFF2-40B4-BE49-F238E27FC236}">
                <a16:creationId xmlns:a16="http://schemas.microsoft.com/office/drawing/2014/main" id="{ABF268BA-14F2-4454-95A2-20CBA35C2743}"/>
              </a:ext>
            </a:extLst>
          </p:cNvPr>
          <p:cNvPicPr>
            <a:picLocks noGrp="1" noChangeAspect="1"/>
          </p:cNvPicPr>
          <p:nvPr>
            <p:ph idx="1"/>
          </p:nvPr>
        </p:nvPicPr>
        <p:blipFill>
          <a:blip r:embed="rId2"/>
          <a:stretch>
            <a:fillRect/>
          </a:stretch>
        </p:blipFill>
        <p:spPr>
          <a:xfrm>
            <a:off x="228600" y="1393404"/>
            <a:ext cx="2755790" cy="3306948"/>
          </a:xfrm>
          <a:prstGeom prst="rect">
            <a:avLst/>
          </a:prstGeom>
        </p:spPr>
      </p:pic>
      <p:pic>
        <p:nvPicPr>
          <p:cNvPr id="8" name="Picture 7" descr="Shyang Huang">
            <a:extLst>
              <a:ext uri="{FF2B5EF4-FFF2-40B4-BE49-F238E27FC236}">
                <a16:creationId xmlns:a16="http://schemas.microsoft.com/office/drawing/2014/main" id="{38EF0533-6511-4042-8E31-6372BDB5C443}"/>
              </a:ext>
            </a:extLst>
          </p:cNvPr>
          <p:cNvPicPr>
            <a:picLocks noChangeAspect="1"/>
          </p:cNvPicPr>
          <p:nvPr/>
        </p:nvPicPr>
        <p:blipFill>
          <a:blip r:embed="rId3"/>
          <a:stretch>
            <a:fillRect/>
          </a:stretch>
        </p:blipFill>
        <p:spPr>
          <a:xfrm>
            <a:off x="3157894" y="1401074"/>
            <a:ext cx="2743007" cy="3291608"/>
          </a:xfrm>
          <a:prstGeom prst="rect">
            <a:avLst/>
          </a:prstGeom>
        </p:spPr>
      </p:pic>
      <p:pic>
        <p:nvPicPr>
          <p:cNvPr id="9" name="Picture 8" descr="Allan Liggett">
            <a:extLst>
              <a:ext uri="{FF2B5EF4-FFF2-40B4-BE49-F238E27FC236}">
                <a16:creationId xmlns:a16="http://schemas.microsoft.com/office/drawing/2014/main" id="{CCFB0A1C-D443-4FB1-83F8-25BCC5A7CE85}"/>
              </a:ext>
            </a:extLst>
          </p:cNvPr>
          <p:cNvPicPr>
            <a:picLocks noChangeAspect="1"/>
          </p:cNvPicPr>
          <p:nvPr/>
        </p:nvPicPr>
        <p:blipFill>
          <a:blip r:embed="rId4"/>
          <a:stretch>
            <a:fillRect/>
          </a:stretch>
        </p:blipFill>
        <p:spPr>
          <a:xfrm>
            <a:off x="6074405" y="1390171"/>
            <a:ext cx="2743006" cy="3291608"/>
          </a:xfrm>
          <a:prstGeom prst="rect">
            <a:avLst/>
          </a:prstGeom>
        </p:spPr>
      </p:pic>
    </p:spTree>
    <p:extLst>
      <p:ext uri="{BB962C8B-B14F-4D97-AF65-F5344CB8AC3E}">
        <p14:creationId xmlns:p14="http://schemas.microsoft.com/office/powerpoint/2010/main" val="388566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631404"/>
          </a:xfrm>
        </p:spPr>
        <p:txBody>
          <a:bodyPr/>
          <a:lstStyle/>
          <a:p>
            <a:r>
              <a:rPr lang="en-US" dirty="0"/>
              <a:t>30 Years of Service</a:t>
            </a:r>
          </a:p>
        </p:txBody>
      </p:sp>
      <p:sp>
        <p:nvSpPr>
          <p:cNvPr id="4" name="TextBox 3"/>
          <p:cNvSpPr txBox="1"/>
          <p:nvPr/>
        </p:nvSpPr>
        <p:spPr>
          <a:xfrm>
            <a:off x="230513" y="4724400"/>
            <a:ext cx="2701371" cy="646331"/>
          </a:xfrm>
          <a:prstGeom prst="rect">
            <a:avLst/>
          </a:prstGeom>
          <a:noFill/>
        </p:spPr>
        <p:txBody>
          <a:bodyPr wrap="square" rtlCol="0">
            <a:spAutoFit/>
          </a:bodyPr>
          <a:lstStyle/>
          <a:p>
            <a:pPr algn="ctr"/>
            <a:r>
              <a:rPr lang="en-US" dirty="0"/>
              <a:t>David Meinert</a:t>
            </a:r>
          </a:p>
          <a:p>
            <a:pPr algn="ctr"/>
            <a:r>
              <a:rPr lang="en-US" i="1" dirty="0"/>
              <a:t>College of Business</a:t>
            </a:r>
          </a:p>
        </p:txBody>
      </p:sp>
      <p:sp>
        <p:nvSpPr>
          <p:cNvPr id="5" name="TextBox 4"/>
          <p:cNvSpPr txBox="1"/>
          <p:nvPr/>
        </p:nvSpPr>
        <p:spPr>
          <a:xfrm>
            <a:off x="3232500" y="4724400"/>
            <a:ext cx="2593797" cy="923330"/>
          </a:xfrm>
          <a:prstGeom prst="rect">
            <a:avLst/>
          </a:prstGeom>
          <a:noFill/>
        </p:spPr>
        <p:txBody>
          <a:bodyPr wrap="square" rtlCol="0">
            <a:spAutoFit/>
          </a:bodyPr>
          <a:lstStyle/>
          <a:p>
            <a:pPr algn="ctr"/>
            <a:r>
              <a:rPr lang="en-US" dirty="0"/>
              <a:t>Charles Rovey</a:t>
            </a:r>
          </a:p>
          <a:p>
            <a:pPr algn="ctr"/>
            <a:r>
              <a:rPr lang="en-US" i="1" dirty="0"/>
              <a:t>Geography, Geology &amp; Planning</a:t>
            </a:r>
          </a:p>
        </p:txBody>
      </p:sp>
      <p:sp>
        <p:nvSpPr>
          <p:cNvPr id="6" name="TextBox 5"/>
          <p:cNvSpPr txBox="1"/>
          <p:nvPr/>
        </p:nvSpPr>
        <p:spPr>
          <a:xfrm>
            <a:off x="6169865" y="4724400"/>
            <a:ext cx="2636048" cy="615553"/>
          </a:xfrm>
          <a:prstGeom prst="rect">
            <a:avLst/>
          </a:prstGeom>
          <a:noFill/>
        </p:spPr>
        <p:txBody>
          <a:bodyPr wrap="square" rtlCol="0">
            <a:spAutoFit/>
          </a:bodyPr>
          <a:lstStyle/>
          <a:p>
            <a:pPr algn="ctr"/>
            <a:r>
              <a:rPr lang="en-US" dirty="0"/>
              <a:t>Cameron Wickham</a:t>
            </a:r>
          </a:p>
          <a:p>
            <a:pPr algn="ctr"/>
            <a:r>
              <a:rPr lang="en-US" sz="1600" i="1" dirty="0"/>
              <a:t>Mathematics</a:t>
            </a:r>
          </a:p>
        </p:txBody>
      </p:sp>
      <p:pic>
        <p:nvPicPr>
          <p:cNvPr id="7" name="Content Placeholder 6" descr="David Meinert">
            <a:extLst>
              <a:ext uri="{FF2B5EF4-FFF2-40B4-BE49-F238E27FC236}">
                <a16:creationId xmlns:a16="http://schemas.microsoft.com/office/drawing/2014/main" id="{700D501D-B777-4122-91FA-2AE163B986DD}"/>
              </a:ext>
            </a:extLst>
          </p:cNvPr>
          <p:cNvPicPr>
            <a:picLocks noGrp="1" noChangeAspect="1"/>
          </p:cNvPicPr>
          <p:nvPr>
            <p:ph idx="1"/>
          </p:nvPr>
        </p:nvPicPr>
        <p:blipFill>
          <a:blip r:embed="rId2"/>
          <a:stretch>
            <a:fillRect/>
          </a:stretch>
        </p:blipFill>
        <p:spPr>
          <a:xfrm>
            <a:off x="230513" y="1393404"/>
            <a:ext cx="2707788" cy="3249345"/>
          </a:xfrm>
          <a:prstGeom prst="rect">
            <a:avLst/>
          </a:prstGeom>
        </p:spPr>
      </p:pic>
      <p:pic>
        <p:nvPicPr>
          <p:cNvPr id="8" name="Picture 7" descr="Charles Rovey">
            <a:extLst>
              <a:ext uri="{FF2B5EF4-FFF2-40B4-BE49-F238E27FC236}">
                <a16:creationId xmlns:a16="http://schemas.microsoft.com/office/drawing/2014/main" id="{A415393A-2D76-4C2D-AB7D-15EE6B04E8ED}"/>
              </a:ext>
            </a:extLst>
          </p:cNvPr>
          <p:cNvPicPr>
            <a:picLocks noChangeAspect="1"/>
          </p:cNvPicPr>
          <p:nvPr/>
        </p:nvPicPr>
        <p:blipFill>
          <a:blip r:embed="rId3"/>
          <a:stretch>
            <a:fillRect/>
          </a:stretch>
        </p:blipFill>
        <p:spPr>
          <a:xfrm>
            <a:off x="3194769" y="1393404"/>
            <a:ext cx="2707787" cy="3249344"/>
          </a:xfrm>
          <a:prstGeom prst="rect">
            <a:avLst/>
          </a:prstGeom>
        </p:spPr>
      </p:pic>
      <p:pic>
        <p:nvPicPr>
          <p:cNvPr id="9" name="Picture 8" descr="Cameron Wickham">
            <a:extLst>
              <a:ext uri="{FF2B5EF4-FFF2-40B4-BE49-F238E27FC236}">
                <a16:creationId xmlns:a16="http://schemas.microsoft.com/office/drawing/2014/main" id="{659B8868-CEA1-496E-9865-A1D0BEF54D90}"/>
              </a:ext>
            </a:extLst>
          </p:cNvPr>
          <p:cNvPicPr>
            <a:picLocks noChangeAspect="1"/>
          </p:cNvPicPr>
          <p:nvPr/>
        </p:nvPicPr>
        <p:blipFill>
          <a:blip r:embed="rId4"/>
          <a:stretch>
            <a:fillRect/>
          </a:stretch>
        </p:blipFill>
        <p:spPr>
          <a:xfrm>
            <a:off x="6099847" y="1371776"/>
            <a:ext cx="2432570" cy="3243426"/>
          </a:xfrm>
          <a:prstGeom prst="rect">
            <a:avLst/>
          </a:prstGeom>
        </p:spPr>
      </p:pic>
    </p:spTree>
    <p:extLst>
      <p:ext uri="{BB962C8B-B14F-4D97-AF65-F5344CB8AC3E}">
        <p14:creationId xmlns:p14="http://schemas.microsoft.com/office/powerpoint/2010/main" val="38266995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631404"/>
          </a:xfrm>
        </p:spPr>
        <p:txBody>
          <a:bodyPr/>
          <a:lstStyle/>
          <a:p>
            <a:r>
              <a:rPr lang="en-US" dirty="0"/>
              <a:t>35 Years of Service</a:t>
            </a:r>
          </a:p>
        </p:txBody>
      </p:sp>
      <p:sp>
        <p:nvSpPr>
          <p:cNvPr id="4" name="TextBox 3"/>
          <p:cNvSpPr txBox="1"/>
          <p:nvPr/>
        </p:nvSpPr>
        <p:spPr>
          <a:xfrm>
            <a:off x="338087" y="4724400"/>
            <a:ext cx="2593797" cy="646331"/>
          </a:xfrm>
          <a:prstGeom prst="rect">
            <a:avLst/>
          </a:prstGeom>
          <a:noFill/>
        </p:spPr>
        <p:txBody>
          <a:bodyPr wrap="square" rtlCol="0">
            <a:spAutoFit/>
          </a:bodyPr>
          <a:lstStyle/>
          <a:p>
            <a:pPr algn="ctr"/>
            <a:r>
              <a:rPr lang="en-US" dirty="0"/>
              <a:t>Dea Borneman</a:t>
            </a:r>
          </a:p>
          <a:p>
            <a:pPr algn="ctr"/>
            <a:r>
              <a:rPr lang="en-US" i="1" dirty="0"/>
              <a:t>Library</a:t>
            </a:r>
          </a:p>
        </p:txBody>
      </p:sp>
      <p:sp>
        <p:nvSpPr>
          <p:cNvPr id="5" name="TextBox 4"/>
          <p:cNvSpPr txBox="1"/>
          <p:nvPr/>
        </p:nvSpPr>
        <p:spPr>
          <a:xfrm>
            <a:off x="3232500" y="4724400"/>
            <a:ext cx="2593797" cy="646331"/>
          </a:xfrm>
          <a:prstGeom prst="rect">
            <a:avLst/>
          </a:prstGeom>
          <a:noFill/>
        </p:spPr>
        <p:txBody>
          <a:bodyPr wrap="square" rtlCol="0">
            <a:spAutoFit/>
          </a:bodyPr>
          <a:lstStyle/>
          <a:p>
            <a:pPr algn="ctr"/>
            <a:r>
              <a:rPr lang="en-US" dirty="0"/>
              <a:t>Mark Ellickson</a:t>
            </a:r>
          </a:p>
          <a:p>
            <a:pPr algn="ctr"/>
            <a:r>
              <a:rPr lang="en-US" i="1" dirty="0"/>
              <a:t>Political Science</a:t>
            </a:r>
          </a:p>
        </p:txBody>
      </p:sp>
      <p:sp>
        <p:nvSpPr>
          <p:cNvPr id="6" name="TextBox 5"/>
          <p:cNvSpPr txBox="1"/>
          <p:nvPr/>
        </p:nvSpPr>
        <p:spPr>
          <a:xfrm>
            <a:off x="6093286" y="4667826"/>
            <a:ext cx="2633463" cy="646331"/>
          </a:xfrm>
          <a:prstGeom prst="rect">
            <a:avLst/>
          </a:prstGeom>
          <a:noFill/>
        </p:spPr>
        <p:txBody>
          <a:bodyPr wrap="square" rtlCol="0">
            <a:spAutoFit/>
          </a:bodyPr>
          <a:lstStyle/>
          <a:p>
            <a:pPr algn="ctr"/>
            <a:r>
              <a:rPr lang="en-US" dirty="0"/>
              <a:t>Shelby Kilmer</a:t>
            </a:r>
          </a:p>
          <a:p>
            <a:pPr algn="ctr"/>
            <a:r>
              <a:rPr lang="en-US" i="1" dirty="0"/>
              <a:t>Mathematics</a:t>
            </a:r>
          </a:p>
        </p:txBody>
      </p:sp>
      <p:pic>
        <p:nvPicPr>
          <p:cNvPr id="7" name="Content Placeholder 6" descr="Dea Borneman">
            <a:extLst>
              <a:ext uri="{FF2B5EF4-FFF2-40B4-BE49-F238E27FC236}">
                <a16:creationId xmlns:a16="http://schemas.microsoft.com/office/drawing/2014/main" id="{D397695F-4BC3-41A9-9EBC-F0B359449B9C}"/>
              </a:ext>
            </a:extLst>
          </p:cNvPr>
          <p:cNvPicPr>
            <a:picLocks noGrp="1" noChangeAspect="1"/>
          </p:cNvPicPr>
          <p:nvPr>
            <p:ph idx="1"/>
          </p:nvPr>
        </p:nvPicPr>
        <p:blipFill>
          <a:blip r:embed="rId2"/>
          <a:stretch>
            <a:fillRect/>
          </a:stretch>
        </p:blipFill>
        <p:spPr>
          <a:xfrm>
            <a:off x="329869" y="1454163"/>
            <a:ext cx="2636046" cy="3163255"/>
          </a:xfrm>
          <a:prstGeom prst="rect">
            <a:avLst/>
          </a:prstGeom>
        </p:spPr>
      </p:pic>
      <p:pic>
        <p:nvPicPr>
          <p:cNvPr id="8" name="Picture 7" descr="Mark Ellickson">
            <a:extLst>
              <a:ext uri="{FF2B5EF4-FFF2-40B4-BE49-F238E27FC236}">
                <a16:creationId xmlns:a16="http://schemas.microsoft.com/office/drawing/2014/main" id="{8EE9C350-F703-42DB-9F52-5D3EB2AF98FB}"/>
              </a:ext>
            </a:extLst>
          </p:cNvPr>
          <p:cNvPicPr>
            <a:picLocks noChangeAspect="1"/>
          </p:cNvPicPr>
          <p:nvPr/>
        </p:nvPicPr>
        <p:blipFill>
          <a:blip r:embed="rId3"/>
          <a:stretch>
            <a:fillRect/>
          </a:stretch>
        </p:blipFill>
        <p:spPr>
          <a:xfrm>
            <a:off x="3190616" y="1474131"/>
            <a:ext cx="2619405" cy="3143287"/>
          </a:xfrm>
          <a:prstGeom prst="rect">
            <a:avLst/>
          </a:prstGeom>
        </p:spPr>
      </p:pic>
      <p:pic>
        <p:nvPicPr>
          <p:cNvPr id="9" name="Picture 8" descr="Shelby Kilmer">
            <a:extLst>
              <a:ext uri="{FF2B5EF4-FFF2-40B4-BE49-F238E27FC236}">
                <a16:creationId xmlns:a16="http://schemas.microsoft.com/office/drawing/2014/main" id="{2BD78B1B-1B78-446E-B1DD-361AA5F561E5}"/>
              </a:ext>
            </a:extLst>
          </p:cNvPr>
          <p:cNvPicPr>
            <a:picLocks noChangeAspect="1"/>
          </p:cNvPicPr>
          <p:nvPr/>
        </p:nvPicPr>
        <p:blipFill>
          <a:blip r:embed="rId4"/>
          <a:stretch>
            <a:fillRect/>
          </a:stretch>
        </p:blipFill>
        <p:spPr>
          <a:xfrm>
            <a:off x="6067394" y="1463780"/>
            <a:ext cx="2619406" cy="3143287"/>
          </a:xfrm>
          <a:prstGeom prst="rect">
            <a:avLst/>
          </a:prstGeom>
        </p:spPr>
      </p:pic>
    </p:spTree>
    <p:extLst>
      <p:ext uri="{BB962C8B-B14F-4D97-AF65-F5344CB8AC3E}">
        <p14:creationId xmlns:p14="http://schemas.microsoft.com/office/powerpoint/2010/main" val="2024950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631404"/>
          </a:xfrm>
        </p:spPr>
        <p:txBody>
          <a:bodyPr/>
          <a:lstStyle/>
          <a:p>
            <a:r>
              <a:rPr lang="en-US" dirty="0"/>
              <a:t>35 Years of Service</a:t>
            </a:r>
          </a:p>
        </p:txBody>
      </p:sp>
      <p:sp>
        <p:nvSpPr>
          <p:cNvPr id="4" name="TextBox 3"/>
          <p:cNvSpPr txBox="1"/>
          <p:nvPr/>
        </p:nvSpPr>
        <p:spPr>
          <a:xfrm>
            <a:off x="380996" y="4688725"/>
            <a:ext cx="2593799" cy="646331"/>
          </a:xfrm>
          <a:prstGeom prst="rect">
            <a:avLst/>
          </a:prstGeom>
          <a:noFill/>
        </p:spPr>
        <p:txBody>
          <a:bodyPr wrap="square" rtlCol="0">
            <a:spAutoFit/>
          </a:bodyPr>
          <a:lstStyle/>
          <a:p>
            <a:pPr algn="ctr"/>
            <a:r>
              <a:rPr lang="en-US" dirty="0"/>
              <a:t>John Prescott</a:t>
            </a:r>
          </a:p>
          <a:p>
            <a:pPr algn="ctr"/>
            <a:r>
              <a:rPr lang="en-US" i="1" dirty="0"/>
              <a:t>Music</a:t>
            </a:r>
          </a:p>
        </p:txBody>
      </p:sp>
      <p:sp>
        <p:nvSpPr>
          <p:cNvPr id="5" name="TextBox 4"/>
          <p:cNvSpPr txBox="1"/>
          <p:nvPr/>
        </p:nvSpPr>
        <p:spPr>
          <a:xfrm>
            <a:off x="3267770" y="4699247"/>
            <a:ext cx="2593798" cy="646331"/>
          </a:xfrm>
          <a:prstGeom prst="rect">
            <a:avLst/>
          </a:prstGeom>
          <a:noFill/>
        </p:spPr>
        <p:txBody>
          <a:bodyPr wrap="square" rtlCol="0">
            <a:spAutoFit/>
          </a:bodyPr>
          <a:lstStyle/>
          <a:p>
            <a:pPr algn="ctr"/>
            <a:r>
              <a:rPr lang="en-US" dirty="0"/>
              <a:t>Thomas Tomasi</a:t>
            </a:r>
          </a:p>
          <a:p>
            <a:pPr algn="ctr"/>
            <a:r>
              <a:rPr lang="en-US" i="1" dirty="0"/>
              <a:t>Biology</a:t>
            </a:r>
          </a:p>
        </p:txBody>
      </p:sp>
      <p:sp>
        <p:nvSpPr>
          <p:cNvPr id="6" name="TextBox 5"/>
          <p:cNvSpPr txBox="1"/>
          <p:nvPr/>
        </p:nvSpPr>
        <p:spPr>
          <a:xfrm>
            <a:off x="6169206" y="4616678"/>
            <a:ext cx="2636048" cy="861774"/>
          </a:xfrm>
          <a:prstGeom prst="rect">
            <a:avLst/>
          </a:prstGeom>
          <a:noFill/>
        </p:spPr>
        <p:txBody>
          <a:bodyPr wrap="square" rtlCol="0">
            <a:spAutoFit/>
          </a:bodyPr>
          <a:lstStyle/>
          <a:p>
            <a:pPr algn="ctr"/>
            <a:r>
              <a:rPr lang="en-US" dirty="0"/>
              <a:t>Karl Wilker</a:t>
            </a:r>
          </a:p>
          <a:p>
            <a:pPr algn="ctr"/>
            <a:r>
              <a:rPr lang="en-US" sz="1600" i="1" dirty="0"/>
              <a:t>Environmental Plant Science &amp; </a:t>
            </a:r>
            <a:r>
              <a:rPr lang="en-US" sz="1600" i="1" dirty="0" err="1"/>
              <a:t>Nat’l</a:t>
            </a:r>
            <a:r>
              <a:rPr lang="en-US" sz="1600" i="1" dirty="0"/>
              <a:t> Res</a:t>
            </a:r>
          </a:p>
        </p:txBody>
      </p:sp>
      <p:pic>
        <p:nvPicPr>
          <p:cNvPr id="7" name="Content Placeholder 6" descr="John Prescott">
            <a:extLst>
              <a:ext uri="{FF2B5EF4-FFF2-40B4-BE49-F238E27FC236}">
                <a16:creationId xmlns:a16="http://schemas.microsoft.com/office/drawing/2014/main" id="{3110EB3D-B873-44EA-9A06-3F33BA22B2B6}"/>
              </a:ext>
            </a:extLst>
          </p:cNvPr>
          <p:cNvPicPr>
            <a:picLocks noGrp="1" noChangeAspect="1"/>
          </p:cNvPicPr>
          <p:nvPr>
            <p:ph idx="1"/>
          </p:nvPr>
        </p:nvPicPr>
        <p:blipFill>
          <a:blip r:embed="rId2"/>
          <a:stretch>
            <a:fillRect/>
          </a:stretch>
        </p:blipFill>
        <p:spPr>
          <a:xfrm>
            <a:off x="381000" y="1463760"/>
            <a:ext cx="2593797" cy="3112556"/>
          </a:xfrm>
          <a:prstGeom prst="rect">
            <a:avLst/>
          </a:prstGeom>
        </p:spPr>
      </p:pic>
      <p:pic>
        <p:nvPicPr>
          <p:cNvPr id="8" name="Picture 7" descr="Thomas Tomasi">
            <a:extLst>
              <a:ext uri="{FF2B5EF4-FFF2-40B4-BE49-F238E27FC236}">
                <a16:creationId xmlns:a16="http://schemas.microsoft.com/office/drawing/2014/main" id="{BCB97023-7EC9-4922-8ADA-E7778F4C6B84}"/>
              </a:ext>
            </a:extLst>
          </p:cNvPr>
          <p:cNvPicPr>
            <a:picLocks noChangeAspect="1"/>
          </p:cNvPicPr>
          <p:nvPr/>
        </p:nvPicPr>
        <p:blipFill>
          <a:blip r:embed="rId3"/>
          <a:stretch>
            <a:fillRect/>
          </a:stretch>
        </p:blipFill>
        <p:spPr>
          <a:xfrm>
            <a:off x="3282431" y="1463760"/>
            <a:ext cx="2579137" cy="3094965"/>
          </a:xfrm>
          <a:prstGeom prst="rect">
            <a:avLst/>
          </a:prstGeom>
        </p:spPr>
      </p:pic>
      <p:pic>
        <p:nvPicPr>
          <p:cNvPr id="9" name="Picture 8" descr="Karl Wilker">
            <a:extLst>
              <a:ext uri="{FF2B5EF4-FFF2-40B4-BE49-F238E27FC236}">
                <a16:creationId xmlns:a16="http://schemas.microsoft.com/office/drawing/2014/main" id="{30FD5E93-FB8F-492E-B853-D7D938DBAEEE}"/>
              </a:ext>
            </a:extLst>
          </p:cNvPr>
          <p:cNvPicPr>
            <a:picLocks noChangeAspect="1"/>
          </p:cNvPicPr>
          <p:nvPr/>
        </p:nvPicPr>
        <p:blipFill>
          <a:blip r:embed="rId4"/>
          <a:stretch>
            <a:fillRect/>
          </a:stretch>
        </p:blipFill>
        <p:spPr>
          <a:xfrm>
            <a:off x="6103190" y="1475478"/>
            <a:ext cx="2569373" cy="3083247"/>
          </a:xfrm>
          <a:prstGeom prst="rect">
            <a:avLst/>
          </a:prstGeom>
        </p:spPr>
      </p:pic>
    </p:spTree>
    <p:extLst>
      <p:ext uri="{BB962C8B-B14F-4D97-AF65-F5344CB8AC3E}">
        <p14:creationId xmlns:p14="http://schemas.microsoft.com/office/powerpoint/2010/main" val="3118280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305800" cy="631404"/>
          </a:xfrm>
        </p:spPr>
        <p:txBody>
          <a:bodyPr/>
          <a:lstStyle/>
          <a:p>
            <a:r>
              <a:rPr lang="en-US" dirty="0"/>
              <a:t>40 Years of Service</a:t>
            </a:r>
          </a:p>
        </p:txBody>
      </p:sp>
      <p:sp>
        <p:nvSpPr>
          <p:cNvPr id="4" name="TextBox 3"/>
          <p:cNvSpPr txBox="1"/>
          <p:nvPr/>
        </p:nvSpPr>
        <p:spPr>
          <a:xfrm>
            <a:off x="1447799" y="4789616"/>
            <a:ext cx="2639785" cy="923330"/>
          </a:xfrm>
          <a:prstGeom prst="rect">
            <a:avLst/>
          </a:prstGeom>
          <a:noFill/>
        </p:spPr>
        <p:txBody>
          <a:bodyPr wrap="square" rtlCol="0">
            <a:spAutoFit/>
          </a:bodyPr>
          <a:lstStyle/>
          <a:p>
            <a:pPr algn="ctr"/>
            <a:r>
              <a:rPr lang="en-US" dirty="0"/>
              <a:t>Marilyn Odneal</a:t>
            </a:r>
          </a:p>
          <a:p>
            <a:pPr algn="ctr"/>
            <a:r>
              <a:rPr lang="en-US" i="1" dirty="0"/>
              <a:t>Environmental Plant Sciences &amp; </a:t>
            </a:r>
            <a:r>
              <a:rPr lang="en-US" i="1" dirty="0" err="1"/>
              <a:t>Nat’l</a:t>
            </a:r>
            <a:r>
              <a:rPr lang="en-US" i="1" dirty="0"/>
              <a:t> Res</a:t>
            </a:r>
          </a:p>
        </p:txBody>
      </p:sp>
      <p:sp>
        <p:nvSpPr>
          <p:cNvPr id="5" name="TextBox 4"/>
          <p:cNvSpPr txBox="1"/>
          <p:nvPr/>
        </p:nvSpPr>
        <p:spPr>
          <a:xfrm>
            <a:off x="4800599" y="4675381"/>
            <a:ext cx="2639785" cy="646331"/>
          </a:xfrm>
          <a:prstGeom prst="rect">
            <a:avLst/>
          </a:prstGeom>
          <a:noFill/>
        </p:spPr>
        <p:txBody>
          <a:bodyPr wrap="square" rtlCol="0">
            <a:spAutoFit/>
          </a:bodyPr>
          <a:lstStyle/>
          <a:p>
            <a:pPr algn="ctr"/>
            <a:r>
              <a:rPr lang="en-US" dirty="0"/>
              <a:t>Kathy Pulley</a:t>
            </a:r>
          </a:p>
          <a:p>
            <a:pPr algn="ctr"/>
            <a:r>
              <a:rPr lang="en-US" i="1" dirty="0"/>
              <a:t>Religious Studies</a:t>
            </a:r>
          </a:p>
        </p:txBody>
      </p:sp>
      <p:pic>
        <p:nvPicPr>
          <p:cNvPr id="6" name="Content Placeholder 5" descr="Marilyn Odneal">
            <a:extLst>
              <a:ext uri="{FF2B5EF4-FFF2-40B4-BE49-F238E27FC236}">
                <a16:creationId xmlns:a16="http://schemas.microsoft.com/office/drawing/2014/main" id="{DAC21B53-51D7-4AC7-A669-82A453E122D2}"/>
              </a:ext>
            </a:extLst>
          </p:cNvPr>
          <p:cNvPicPr>
            <a:picLocks noGrp="1" noChangeAspect="1"/>
          </p:cNvPicPr>
          <p:nvPr>
            <p:ph idx="1"/>
          </p:nvPr>
        </p:nvPicPr>
        <p:blipFill>
          <a:blip r:embed="rId2"/>
          <a:stretch>
            <a:fillRect/>
          </a:stretch>
        </p:blipFill>
        <p:spPr>
          <a:xfrm>
            <a:off x="1447799" y="1483178"/>
            <a:ext cx="2612571" cy="3135085"/>
          </a:xfrm>
          <a:prstGeom prst="rect">
            <a:avLst/>
          </a:prstGeom>
        </p:spPr>
      </p:pic>
      <p:pic>
        <p:nvPicPr>
          <p:cNvPr id="7" name="Picture 6" descr="Kathy Pulley">
            <a:extLst>
              <a:ext uri="{FF2B5EF4-FFF2-40B4-BE49-F238E27FC236}">
                <a16:creationId xmlns:a16="http://schemas.microsoft.com/office/drawing/2014/main" id="{6E4BB1E3-99D5-4864-A086-953EE9B70E92}"/>
              </a:ext>
            </a:extLst>
          </p:cNvPr>
          <p:cNvPicPr>
            <a:picLocks noChangeAspect="1"/>
          </p:cNvPicPr>
          <p:nvPr/>
        </p:nvPicPr>
        <p:blipFill>
          <a:blip r:embed="rId3"/>
          <a:stretch>
            <a:fillRect/>
          </a:stretch>
        </p:blipFill>
        <p:spPr>
          <a:xfrm>
            <a:off x="4800600" y="1471236"/>
            <a:ext cx="2639785" cy="3167742"/>
          </a:xfrm>
          <a:prstGeom prst="rect">
            <a:avLst/>
          </a:prstGeom>
        </p:spPr>
      </p:pic>
    </p:spTree>
    <p:extLst>
      <p:ext uri="{BB962C8B-B14F-4D97-AF65-F5344CB8AC3E}">
        <p14:creationId xmlns:p14="http://schemas.microsoft.com/office/powerpoint/2010/main" val="2044812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D53E7-2991-4121-9B4B-CE08105139FB}"/>
              </a:ext>
            </a:extLst>
          </p:cNvPr>
          <p:cNvSpPr>
            <a:spLocks noGrp="1"/>
          </p:cNvSpPr>
          <p:nvPr>
            <p:ph type="title"/>
          </p:nvPr>
        </p:nvSpPr>
        <p:spPr>
          <a:xfrm>
            <a:off x="419100" y="1790700"/>
            <a:ext cx="8305800" cy="3276600"/>
          </a:xfrm>
        </p:spPr>
        <p:txBody>
          <a:bodyPr/>
          <a:lstStyle/>
          <a:p>
            <a:r>
              <a:rPr lang="en-US" sz="6600" dirty="0">
                <a:latin typeface="Castellar" panose="020A0402060406010301" pitchFamily="18" charset="0"/>
              </a:rPr>
              <a:t>Grants</a:t>
            </a:r>
            <a:r>
              <a:rPr lang="en-US" dirty="0">
                <a:latin typeface="Castellar" panose="020A0402060406010301" pitchFamily="18" charset="0"/>
              </a:rPr>
              <a:t> </a:t>
            </a:r>
            <a:br>
              <a:rPr lang="en-US" dirty="0">
                <a:latin typeface="Castellar" panose="020A0402060406010301" pitchFamily="18" charset="0"/>
              </a:rPr>
            </a:br>
            <a:br>
              <a:rPr lang="en-US" dirty="0">
                <a:latin typeface="Castellar" panose="020A0402060406010301" pitchFamily="18" charset="0"/>
              </a:rPr>
            </a:br>
            <a:r>
              <a:rPr lang="en-US" sz="4400" dirty="0">
                <a:latin typeface="Castellar" panose="020A0402060406010301" pitchFamily="18" charset="0"/>
              </a:rPr>
              <a:t>External</a:t>
            </a:r>
            <a:r>
              <a:rPr lang="en-US" sz="4800" dirty="0">
                <a:latin typeface="Castellar" panose="020A0402060406010301" pitchFamily="18" charset="0"/>
              </a:rPr>
              <a:t> </a:t>
            </a:r>
            <a:r>
              <a:rPr lang="en-US" sz="3600" dirty="0">
                <a:latin typeface="Castellar" panose="020A0402060406010301" pitchFamily="18" charset="0"/>
              </a:rPr>
              <a:t>and</a:t>
            </a:r>
            <a:r>
              <a:rPr lang="en-US" sz="4800" dirty="0">
                <a:latin typeface="Castellar" panose="020A0402060406010301" pitchFamily="18" charset="0"/>
              </a:rPr>
              <a:t> </a:t>
            </a:r>
            <a:r>
              <a:rPr lang="en-US" sz="4400" dirty="0">
                <a:latin typeface="Castellar" panose="020A0402060406010301" pitchFamily="18" charset="0"/>
              </a:rPr>
              <a:t>Internal</a:t>
            </a:r>
            <a:br>
              <a:rPr lang="en-US" sz="4800" dirty="0">
                <a:latin typeface="Castellar" panose="020A0402060406010301" pitchFamily="18" charset="0"/>
              </a:rPr>
            </a:br>
            <a:endParaRPr lang="en-US" sz="4800" dirty="0">
              <a:latin typeface="Castellar" panose="020A0402060406010301" pitchFamily="18" charset="0"/>
            </a:endParaRPr>
          </a:p>
        </p:txBody>
      </p:sp>
    </p:spTree>
    <p:extLst>
      <p:ext uri="{BB962C8B-B14F-4D97-AF65-F5344CB8AC3E}">
        <p14:creationId xmlns:p14="http://schemas.microsoft.com/office/powerpoint/2010/main" val="3148291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305800" cy="1143000"/>
          </a:xfrm>
        </p:spPr>
        <p:txBody>
          <a:bodyPr/>
          <a:lstStyle/>
          <a:p>
            <a:r>
              <a:rPr lang="en-US" dirty="0"/>
              <a:t>External Grants for 2020</a:t>
            </a:r>
          </a:p>
        </p:txBody>
      </p:sp>
      <p:sp>
        <p:nvSpPr>
          <p:cNvPr id="6" name="TextBox 5"/>
          <p:cNvSpPr txBox="1"/>
          <p:nvPr/>
        </p:nvSpPr>
        <p:spPr>
          <a:xfrm>
            <a:off x="304800" y="2209800"/>
            <a:ext cx="8534400" cy="3231654"/>
          </a:xfrm>
          <a:prstGeom prst="rect">
            <a:avLst/>
          </a:prstGeom>
          <a:noFill/>
        </p:spPr>
        <p:txBody>
          <a:bodyPr wrap="square" rtlCol="0">
            <a:spAutoFit/>
          </a:bodyPr>
          <a:lstStyle/>
          <a:p>
            <a:pPr algn="ctr"/>
            <a:endParaRPr lang="en-US" sz="2400" i="1" dirty="0"/>
          </a:p>
          <a:p>
            <a:pPr algn="ctr"/>
            <a:r>
              <a:rPr lang="en-US" sz="3600" i="1"/>
              <a:t>108 </a:t>
            </a:r>
            <a:r>
              <a:rPr lang="en-US" sz="3600" i="1" dirty="0"/>
              <a:t>Grants Applied for </a:t>
            </a:r>
            <a:r>
              <a:rPr lang="en-US" sz="3600" i="1"/>
              <a:t>requesting $44,286,075</a:t>
            </a:r>
            <a:endParaRPr lang="en-US" sz="3600" i="1" dirty="0"/>
          </a:p>
          <a:p>
            <a:pPr algn="ctr"/>
            <a:endParaRPr lang="en-US" sz="3600" i="1" dirty="0"/>
          </a:p>
          <a:p>
            <a:pPr algn="ctr"/>
            <a:r>
              <a:rPr lang="en-US" sz="3600" i="1" dirty="0"/>
              <a:t>141 Grants Awarded for </a:t>
            </a:r>
          </a:p>
          <a:p>
            <a:pPr algn="ctr"/>
            <a:r>
              <a:rPr lang="en-US" sz="3600" i="1" dirty="0"/>
              <a:t>$48,513,903  </a:t>
            </a:r>
          </a:p>
        </p:txBody>
      </p:sp>
    </p:spTree>
    <p:extLst>
      <p:ext uri="{BB962C8B-B14F-4D97-AF65-F5344CB8AC3E}">
        <p14:creationId xmlns:p14="http://schemas.microsoft.com/office/powerpoint/2010/main" val="164600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1"/>
            <a:ext cx="8763000" cy="381000"/>
          </a:xfrm>
        </p:spPr>
        <p:txBody>
          <a:bodyPr/>
          <a:lstStyle/>
          <a:p>
            <a:r>
              <a:rPr lang="en-US" sz="2700" dirty="0"/>
              <a:t>MSU Faculty Research Grants</a:t>
            </a:r>
          </a:p>
        </p:txBody>
      </p:sp>
      <p:sp>
        <p:nvSpPr>
          <p:cNvPr id="3" name="Content Placeholder 2"/>
          <p:cNvSpPr>
            <a:spLocks noGrp="1"/>
          </p:cNvSpPr>
          <p:nvPr>
            <p:ph idx="1"/>
          </p:nvPr>
        </p:nvSpPr>
        <p:spPr>
          <a:xfrm>
            <a:off x="266700" y="1143001"/>
            <a:ext cx="8724900" cy="4876800"/>
          </a:xfrm>
        </p:spPr>
        <p:txBody>
          <a:bodyPr/>
          <a:lstStyle/>
          <a:p>
            <a:r>
              <a:rPr lang="en-US" sz="1400" b="0" dirty="0"/>
              <a:t>These faculty were awarded grant money to enhance research and creative activities.  The program supports new research, creative or scholarship activities that may enhance opportunities for external funding or high-quality projects not likely to receive external funding. </a:t>
            </a:r>
          </a:p>
          <a:p>
            <a:endParaRPr lang="en-US" sz="1000" b="0" dirty="0"/>
          </a:p>
          <a:p>
            <a:r>
              <a:rPr lang="en-US" sz="1400" dirty="0"/>
              <a:t>       Fall 2019				Spring 2020</a:t>
            </a:r>
          </a:p>
          <a:p>
            <a:pPr>
              <a:lnSpc>
                <a:spcPct val="150000"/>
              </a:lnSpc>
            </a:pPr>
            <a:r>
              <a:rPr lang="en-US" sz="1200" b="0" dirty="0"/>
              <a:t>Paul Ajuwon (CLSE)			Tiglet Besara (PAMS)	Dana Paliliunas (PSY)		</a:t>
            </a:r>
          </a:p>
          <a:p>
            <a:pPr>
              <a:lnSpc>
                <a:spcPct val="150000"/>
              </a:lnSpc>
            </a:pPr>
            <a:r>
              <a:rPr lang="en-US" sz="1200" b="0" dirty="0"/>
              <a:t>Kim Finch (CLSE)			Patricia </a:t>
            </a:r>
            <a:r>
              <a:rPr lang="en-US" sz="1200" b="0" dirty="0" err="1"/>
              <a:t>Cajoj</a:t>
            </a:r>
            <a:r>
              <a:rPr lang="en-US" sz="1200" b="0" dirty="0"/>
              <a:t> (PT)	Robert Pavlowsky (GGP)</a:t>
            </a:r>
          </a:p>
          <a:p>
            <a:pPr>
              <a:lnSpc>
                <a:spcPct val="150000"/>
              </a:lnSpc>
            </a:pPr>
            <a:r>
              <a:rPr lang="en-US" sz="1200" b="0" dirty="0"/>
              <a:t>Kartik Ghosh (PAMS)			Natasha DeVore (CHM) 	Maciej </a:t>
            </a:r>
            <a:r>
              <a:rPr lang="en-US" sz="1200" b="0" dirty="0" err="1"/>
              <a:t>Pszczolkowski</a:t>
            </a:r>
            <a:r>
              <a:rPr lang="en-US" sz="1200" b="0" dirty="0"/>
              <a:t> (EPS)</a:t>
            </a:r>
          </a:p>
          <a:p>
            <a:pPr>
              <a:lnSpc>
                <a:spcPct val="150000"/>
              </a:lnSpc>
            </a:pPr>
            <a:r>
              <a:rPr lang="en-US" sz="1200" b="0" dirty="0"/>
              <a:t>Day Ligon (BIO)			Kevin Evans (GGP) 	Tom Tomasi (BIO)</a:t>
            </a:r>
          </a:p>
          <a:p>
            <a:pPr>
              <a:lnSpc>
                <a:spcPct val="150000"/>
              </a:lnSpc>
            </a:pPr>
            <a:r>
              <a:rPr lang="en-US" sz="1200" b="0" dirty="0"/>
              <a:t>Jonathan Mabee (MJF)			Michael Goerndt (EPS)	Andrew Twibell (MJF)</a:t>
            </a:r>
          </a:p>
          <a:p>
            <a:pPr>
              <a:lnSpc>
                <a:spcPct val="150000"/>
              </a:lnSpc>
            </a:pPr>
            <a:r>
              <a:rPr lang="en-US" sz="1200" b="0" dirty="0"/>
              <a:t>Jennice McCafferty-Wright (CEFS)		James Hackney (PT)	Marnie Watson (SOC)</a:t>
            </a:r>
          </a:p>
          <a:p>
            <a:pPr>
              <a:lnSpc>
                <a:spcPct val="150000"/>
              </a:lnSpc>
            </a:pPr>
            <a:r>
              <a:rPr lang="en-US" sz="1200" b="0" dirty="0"/>
              <a:t>Jay McEntee (BIO)			Kyoungtae Kim (BIO)	Nicole West (CLSE)</a:t>
            </a:r>
          </a:p>
          <a:p>
            <a:pPr>
              <a:lnSpc>
                <a:spcPct val="150000"/>
              </a:lnSpc>
            </a:pPr>
            <a:r>
              <a:rPr lang="en-US" sz="1200" b="0" dirty="0"/>
              <a:t>Matthew McKay (GGP)			Elizabeth King (CEFS)</a:t>
            </a:r>
          </a:p>
          <a:p>
            <a:pPr>
              <a:lnSpc>
                <a:spcPct val="150000"/>
              </a:lnSpc>
            </a:pPr>
            <a:r>
              <a:rPr lang="en-US" sz="1200" b="0" dirty="0"/>
              <a:t>Jonathan Newman (ENG)			William McClain (EPS)</a:t>
            </a:r>
          </a:p>
          <a:p>
            <a:pPr>
              <a:lnSpc>
                <a:spcPct val="150000"/>
              </a:lnSpc>
            </a:pPr>
            <a:r>
              <a:rPr lang="en-US" sz="1200" b="0" dirty="0"/>
              <a:t>Jason Shaw (PT)			Gary Meints (CHM)</a:t>
            </a:r>
          </a:p>
          <a:p>
            <a:pPr>
              <a:lnSpc>
                <a:spcPct val="150000"/>
              </a:lnSpc>
            </a:pPr>
            <a:r>
              <a:rPr lang="en-US" sz="1200" b="0" dirty="0"/>
              <a:t>Jeanie </a:t>
            </a:r>
            <a:r>
              <a:rPr lang="en-US" sz="1200" b="0" dirty="0" err="1"/>
              <a:t>Skibiski</a:t>
            </a:r>
            <a:r>
              <a:rPr lang="en-US" sz="1200" b="0" dirty="0"/>
              <a:t> (ANE)			Jessica Nelson (CLSE)</a:t>
            </a:r>
          </a:p>
          <a:p>
            <a:pPr>
              <a:lnSpc>
                <a:spcPct val="150000"/>
              </a:lnSpc>
            </a:pPr>
            <a:r>
              <a:rPr lang="en-US" sz="1200" b="0" dirty="0"/>
              <a:t>Gary Webb (ANS)			</a:t>
            </a:r>
          </a:p>
          <a:p>
            <a:pPr>
              <a:lnSpc>
                <a:spcPct val="150000"/>
              </a:lnSpc>
            </a:pPr>
            <a:r>
              <a:rPr lang="en-US" sz="1200" b="0" dirty="0"/>
              <a:t>							</a:t>
            </a:r>
          </a:p>
          <a:p>
            <a:r>
              <a:rPr lang="en-US" sz="1200" b="0" dirty="0"/>
              <a:t>															</a:t>
            </a:r>
          </a:p>
        </p:txBody>
      </p:sp>
    </p:spTree>
    <p:extLst>
      <p:ext uri="{BB962C8B-B14F-4D97-AF65-F5344CB8AC3E}">
        <p14:creationId xmlns:p14="http://schemas.microsoft.com/office/powerpoint/2010/main" val="1650422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1"/>
            <a:ext cx="8763000" cy="381000"/>
          </a:xfrm>
        </p:spPr>
        <p:txBody>
          <a:bodyPr/>
          <a:lstStyle/>
          <a:p>
            <a:r>
              <a:rPr lang="en-US" sz="2700" dirty="0"/>
              <a:t>Summer Faculty Fellowships</a:t>
            </a:r>
          </a:p>
        </p:txBody>
      </p:sp>
      <p:sp>
        <p:nvSpPr>
          <p:cNvPr id="3" name="Content Placeholder 2"/>
          <p:cNvSpPr>
            <a:spLocks noGrp="1"/>
          </p:cNvSpPr>
          <p:nvPr>
            <p:ph idx="1"/>
          </p:nvPr>
        </p:nvSpPr>
        <p:spPr>
          <a:xfrm>
            <a:off x="266700" y="1143001"/>
            <a:ext cx="8724900" cy="4876800"/>
          </a:xfrm>
        </p:spPr>
        <p:txBody>
          <a:bodyPr/>
          <a:lstStyle/>
          <a:p>
            <a:r>
              <a:rPr lang="en-US" sz="1400" b="0" dirty="0"/>
              <a:t>This Fellowship is to allow faculty members engaged in research or in creative activities to devote intense thought and activity to a single project.  This Fellowship is different than the Summer Fellowship that is awarded by the Colleges to incoming faculty.</a:t>
            </a:r>
          </a:p>
          <a:p>
            <a:endParaRPr lang="en-US" sz="1000" b="0" dirty="0"/>
          </a:p>
          <a:p>
            <a:pPr>
              <a:lnSpc>
                <a:spcPct val="150000"/>
              </a:lnSpc>
            </a:pPr>
            <a:r>
              <a:rPr lang="en-US" sz="1400" b="0" dirty="0"/>
              <a:t>	Deidre Argyle (ART)			Djene Bajalan (HST)</a:t>
            </a:r>
          </a:p>
          <a:p>
            <a:pPr>
              <a:lnSpc>
                <a:spcPct val="150000"/>
              </a:lnSpc>
            </a:pPr>
            <a:endParaRPr lang="en-US" sz="1400" b="0" dirty="0"/>
          </a:p>
          <a:p>
            <a:pPr>
              <a:lnSpc>
                <a:spcPct val="150000"/>
              </a:lnSpc>
            </a:pPr>
            <a:r>
              <a:rPr lang="en-US" sz="1400" b="0" dirty="0"/>
              <a:t>	Natasha DeVore (CHM)		Ngoc Do (MTH)</a:t>
            </a:r>
          </a:p>
          <a:p>
            <a:pPr>
              <a:lnSpc>
                <a:spcPct val="150000"/>
              </a:lnSpc>
            </a:pPr>
            <a:endParaRPr lang="en-US" sz="1400" b="0" dirty="0"/>
          </a:p>
          <a:p>
            <a:pPr>
              <a:lnSpc>
                <a:spcPct val="150000"/>
              </a:lnSpc>
            </a:pPr>
            <a:r>
              <a:rPr lang="en-US" sz="1400" b="0" dirty="0"/>
              <a:t>	Xin Miao (GGP)			Saibal Mitra (PAMS)</a:t>
            </a:r>
          </a:p>
          <a:p>
            <a:pPr>
              <a:lnSpc>
                <a:spcPct val="150000"/>
              </a:lnSpc>
            </a:pPr>
            <a:endParaRPr lang="en-US" sz="1400" b="0" dirty="0"/>
          </a:p>
          <a:p>
            <a:pPr>
              <a:lnSpc>
                <a:spcPct val="150000"/>
              </a:lnSpc>
            </a:pPr>
            <a:r>
              <a:rPr lang="en-US" sz="1400" b="0" dirty="0"/>
              <a:t>	Sascha Mowrey (CEFS)</a:t>
            </a:r>
            <a:r>
              <a:rPr lang="en-US" sz="1200" b="0" dirty="0"/>
              <a:t>											</a:t>
            </a:r>
          </a:p>
        </p:txBody>
      </p:sp>
    </p:spTree>
    <p:extLst>
      <p:ext uri="{BB962C8B-B14F-4D97-AF65-F5344CB8AC3E}">
        <p14:creationId xmlns:p14="http://schemas.microsoft.com/office/powerpoint/2010/main" val="3339610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763000" cy="457200"/>
          </a:xfrm>
        </p:spPr>
        <p:txBody>
          <a:bodyPr/>
          <a:lstStyle/>
          <a:p>
            <a:r>
              <a:rPr lang="en-US" sz="3200" dirty="0"/>
              <a:t>FCTL Curriculum Innovation Grants</a:t>
            </a:r>
          </a:p>
        </p:txBody>
      </p:sp>
      <p:sp>
        <p:nvSpPr>
          <p:cNvPr id="3" name="Content Placeholder 2"/>
          <p:cNvSpPr>
            <a:spLocks noGrp="1"/>
          </p:cNvSpPr>
          <p:nvPr>
            <p:ph idx="1"/>
          </p:nvPr>
        </p:nvSpPr>
        <p:spPr>
          <a:xfrm>
            <a:off x="533400" y="1676400"/>
            <a:ext cx="8153400" cy="4343400"/>
          </a:xfrm>
        </p:spPr>
        <p:txBody>
          <a:bodyPr/>
          <a:lstStyle/>
          <a:p>
            <a:r>
              <a:rPr lang="en-US" sz="1400" b="0" dirty="0"/>
              <a:t>Damon Bassett (GGP)</a:t>
            </a:r>
          </a:p>
          <a:p>
            <a:r>
              <a:rPr lang="en-US" sz="1200" b="0" i="1" dirty="0"/>
              <a:t>Technological Solutions for Improved Inclusion and Online Experiences for Field Trips and Field Based Courses in Geoscience</a:t>
            </a:r>
          </a:p>
          <a:p>
            <a:endParaRPr lang="en-US" sz="1200" b="0" i="1" dirty="0"/>
          </a:p>
          <a:p>
            <a:r>
              <a:rPr lang="en-US" sz="1400" b="0" dirty="0"/>
              <a:t>Melissa Penkalski, Shelley Carter and Ronda Entlicher-Stewart (NUR)</a:t>
            </a:r>
          </a:p>
          <a:p>
            <a:r>
              <a:rPr lang="en-US" sz="1200" b="0" i="1" dirty="0"/>
              <a:t>Enhancing Students’ Classroom Experience with Innovative Technology</a:t>
            </a:r>
          </a:p>
          <a:p>
            <a:endParaRPr lang="en-US" sz="1200" b="0" i="1" dirty="0"/>
          </a:p>
          <a:p>
            <a:r>
              <a:rPr lang="en-US" sz="1400" b="0" dirty="0"/>
              <a:t>Kyler Sherman-Wilkins (SOC)</a:t>
            </a:r>
          </a:p>
          <a:p>
            <a:r>
              <a:rPr lang="en-US" sz="1200" b="0" i="1" dirty="0"/>
              <a:t>Incorporating Anti-racism into Undergraduate Methods and Statistics Courses in the Social Sciences</a:t>
            </a:r>
          </a:p>
          <a:p>
            <a:endParaRPr lang="en-US" sz="1200" b="0" i="1" dirty="0"/>
          </a:p>
          <a:p>
            <a:r>
              <a:rPr lang="en-US" sz="1400" b="0" dirty="0"/>
              <a:t>Lori Rogers and Judy Tarbox (ENG)</a:t>
            </a:r>
          </a:p>
          <a:p>
            <a:r>
              <a:rPr lang="en-US" sz="1200" b="0" i="1" dirty="0"/>
              <a:t>E-portfolios and Diversity Statements to Advance Diverse Perspectives and Encourage High Impact Practices in the Writing Classroom</a:t>
            </a:r>
          </a:p>
          <a:p>
            <a:endParaRPr lang="en-US" sz="1200" b="0" i="1" dirty="0"/>
          </a:p>
          <a:p>
            <a:r>
              <a:rPr lang="en-US" sz="1400" b="0" dirty="0"/>
              <a:t>Vanessa Rodriguez de la Vega (MCL)</a:t>
            </a:r>
          </a:p>
          <a:p>
            <a:r>
              <a:rPr lang="en-US" sz="1200" b="0" i="1" dirty="0"/>
              <a:t>Fostering Social Justice Practices in Spanish Upper-level Courses</a:t>
            </a:r>
          </a:p>
          <a:p>
            <a:endParaRPr lang="en-US" sz="1200" b="0" i="1" dirty="0"/>
          </a:p>
          <a:p>
            <a:endParaRPr lang="en-US" sz="1200" b="0" i="1" dirty="0"/>
          </a:p>
          <a:p>
            <a:endParaRPr lang="en-US" sz="1200" b="0" i="1" dirty="0"/>
          </a:p>
        </p:txBody>
      </p:sp>
    </p:spTree>
    <p:extLst>
      <p:ext uri="{BB962C8B-B14F-4D97-AF65-F5344CB8AC3E}">
        <p14:creationId xmlns:p14="http://schemas.microsoft.com/office/powerpoint/2010/main" val="921775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763000" cy="381000"/>
          </a:xfrm>
        </p:spPr>
        <p:txBody>
          <a:bodyPr/>
          <a:lstStyle/>
          <a:p>
            <a:r>
              <a:rPr lang="en-US" sz="2400" dirty="0"/>
              <a:t>FCTL Curriculum Innovation Mini-Grant Awards</a:t>
            </a:r>
          </a:p>
        </p:txBody>
      </p:sp>
      <p:sp>
        <p:nvSpPr>
          <p:cNvPr id="3" name="Content Placeholder 2"/>
          <p:cNvSpPr>
            <a:spLocks noGrp="1"/>
          </p:cNvSpPr>
          <p:nvPr>
            <p:ph idx="1"/>
          </p:nvPr>
        </p:nvSpPr>
        <p:spPr>
          <a:xfrm>
            <a:off x="533400" y="1295400"/>
            <a:ext cx="8153400" cy="4724400"/>
          </a:xfrm>
        </p:spPr>
        <p:txBody>
          <a:bodyPr/>
          <a:lstStyle/>
          <a:p>
            <a:r>
              <a:rPr lang="en-US" sz="1400" b="0" dirty="0"/>
              <a:t>Benjamin Goss (MGT)			Paul Ajuwon (CLSE)</a:t>
            </a:r>
          </a:p>
          <a:p>
            <a:r>
              <a:rPr lang="en-US" sz="1400" b="0" dirty="0"/>
              <a:t>Joseph Williams (BMS)		Subhasree Basu Roy (ECO)</a:t>
            </a:r>
          </a:p>
          <a:p>
            <a:r>
              <a:rPr lang="en-US" sz="1400" b="0" dirty="0"/>
              <a:t>Helena Metzker (CHM)			Jeff Loughary (MCL)</a:t>
            </a:r>
          </a:p>
          <a:p>
            <a:r>
              <a:rPr lang="en-US" sz="1400" b="0" dirty="0"/>
              <a:t>Megan Rainville (FGB)			Jamie Grigsby (MKT)</a:t>
            </a:r>
          </a:p>
          <a:p>
            <a:r>
              <a:rPr lang="en-US" sz="1400" b="0" dirty="0"/>
              <a:t>Annice McLean (RFT)			Jennice McCafferty-Wright (CEFS)</a:t>
            </a:r>
          </a:p>
          <a:p>
            <a:r>
              <a:rPr lang="en-US" sz="1400" b="0" dirty="0"/>
              <a:t>Rhonda Bishop (CEFS)		Damon Bassett (GGP)</a:t>
            </a:r>
          </a:p>
          <a:p>
            <a:r>
              <a:rPr lang="en-US" sz="1400" b="0" dirty="0"/>
              <a:t>Amanda Smith (ART)			Kayla Lewis (RFT)</a:t>
            </a:r>
          </a:p>
          <a:p>
            <a:r>
              <a:rPr lang="en-US" sz="1400" b="0" dirty="0"/>
              <a:t>Julie Gallaway (ECO)			Natasha DeVore (CHM)</a:t>
            </a:r>
          </a:p>
          <a:p>
            <a:r>
              <a:rPr lang="en-US" sz="1400" b="0" dirty="0"/>
              <a:t>Wayne Anderson (FGB)		Gwen Walstrand (ART)</a:t>
            </a:r>
          </a:p>
          <a:p>
            <a:r>
              <a:rPr lang="en-US" sz="1400" b="0" dirty="0"/>
              <a:t>Paria Akbar Akhgari (PHI)		Holly Holladay (MJF)</a:t>
            </a:r>
          </a:p>
          <a:p>
            <a:r>
              <a:rPr lang="en-US" sz="1400" b="0" dirty="0"/>
              <a:t>Muhammad Raza (CEFS)		Ching-Wen Chang (RFT)</a:t>
            </a:r>
          </a:p>
          <a:p>
            <a:r>
              <a:rPr lang="en-US" sz="1400" b="0" dirty="0"/>
              <a:t>Luis Lombilla (MCL)			Keiichi Yoshimatsu (CHM)</a:t>
            </a:r>
          </a:p>
          <a:p>
            <a:r>
              <a:rPr lang="en-US" sz="1400" b="0" dirty="0"/>
              <a:t>Deidre Argyle (ART)			Tara </a:t>
            </a:r>
            <a:r>
              <a:rPr lang="en-US" sz="1400" b="0" dirty="0" err="1"/>
              <a:t>Oetting</a:t>
            </a:r>
            <a:r>
              <a:rPr lang="en-US" sz="1400" b="0" dirty="0"/>
              <a:t> (CSD)</a:t>
            </a:r>
          </a:p>
          <a:p>
            <a:r>
              <a:rPr lang="en-US" sz="1400" b="0" dirty="0"/>
              <a:t>Natalie Curry (SWK)			Marijana Kotlaja (CRM)</a:t>
            </a:r>
          </a:p>
          <a:p>
            <a:r>
              <a:rPr lang="en-US" sz="1400" b="0" dirty="0"/>
              <a:t>Lisa Langston (SWK)			Georgianna Saunders (BIO)</a:t>
            </a:r>
          </a:p>
          <a:p>
            <a:r>
              <a:rPr lang="en-US" sz="1400" b="0" dirty="0"/>
              <a:t>Brian High (CHM)			</a:t>
            </a:r>
            <a:r>
              <a:rPr lang="en-US" sz="1400" b="0" dirty="0" err="1"/>
              <a:t>Weiyan</a:t>
            </a:r>
            <a:r>
              <a:rPr lang="en-US" sz="1400" b="0" dirty="0"/>
              <a:t> Wang (MJF)</a:t>
            </a:r>
          </a:p>
          <a:p>
            <a:r>
              <a:rPr lang="en-US" sz="1400" b="0" dirty="0"/>
              <a:t>Suzanne Walker Pacheco (SOC)		Kristin Harper (MCL)</a:t>
            </a:r>
          </a:p>
          <a:p>
            <a:r>
              <a:rPr lang="en-US" sz="1400" b="0" dirty="0"/>
              <a:t>Mahua Mitra (ECO)			Richard Biagioni (CHM)</a:t>
            </a:r>
          </a:p>
          <a:p>
            <a:endParaRPr lang="en-US" sz="1200" b="0" i="1" dirty="0"/>
          </a:p>
        </p:txBody>
      </p:sp>
    </p:spTree>
    <p:extLst>
      <p:ext uri="{BB962C8B-B14F-4D97-AF65-F5344CB8AC3E}">
        <p14:creationId xmlns:p14="http://schemas.microsoft.com/office/powerpoint/2010/main" val="2013173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763000" cy="609600"/>
          </a:xfrm>
        </p:spPr>
        <p:txBody>
          <a:bodyPr/>
          <a:lstStyle/>
          <a:p>
            <a:r>
              <a:rPr lang="en-US" sz="3200" dirty="0"/>
              <a:t>20-21 Assessment Grant Awardees</a:t>
            </a:r>
          </a:p>
        </p:txBody>
      </p:sp>
      <p:sp>
        <p:nvSpPr>
          <p:cNvPr id="3" name="Content Placeholder 2"/>
          <p:cNvSpPr>
            <a:spLocks noGrp="1"/>
          </p:cNvSpPr>
          <p:nvPr>
            <p:ph idx="1"/>
          </p:nvPr>
        </p:nvSpPr>
        <p:spPr>
          <a:xfrm>
            <a:off x="533400" y="1295400"/>
            <a:ext cx="8153400" cy="4724400"/>
          </a:xfrm>
        </p:spPr>
        <p:txBody>
          <a:bodyPr/>
          <a:lstStyle/>
          <a:p>
            <a:r>
              <a:rPr lang="en-US" sz="1400" b="0" dirty="0"/>
              <a:t>Xiuye Xie </a:t>
            </a:r>
          </a:p>
          <a:p>
            <a:r>
              <a:rPr lang="en-US" sz="1200" b="0" i="1" dirty="0"/>
              <a:t>Developing Knowledge and Pedagogical Skills Through Online Professional Communities in Teaching School Health Education</a:t>
            </a:r>
          </a:p>
          <a:p>
            <a:endParaRPr lang="en-US" sz="1000" b="0" i="1" dirty="0"/>
          </a:p>
          <a:p>
            <a:r>
              <a:rPr lang="en-US" sz="1400" b="0" dirty="0"/>
              <a:t>Ching-Wen Chang</a:t>
            </a:r>
          </a:p>
          <a:p>
            <a:r>
              <a:rPr lang="en-US" sz="1200" b="0" i="1" dirty="0"/>
              <a:t>Program Assessment through on Educational Technology Graduate Program Advisory Board</a:t>
            </a:r>
          </a:p>
          <a:p>
            <a:endParaRPr lang="en-US" sz="1000" b="0" i="1" dirty="0"/>
          </a:p>
          <a:p>
            <a:r>
              <a:rPr lang="en-US" sz="1400" b="0" dirty="0"/>
              <a:t>Natalie Curry</a:t>
            </a:r>
          </a:p>
          <a:p>
            <a:r>
              <a:rPr lang="en-US" sz="1200" b="0" i="1" dirty="0"/>
              <a:t>Student Engagement Strategies in an Asynchronous Online Course</a:t>
            </a:r>
          </a:p>
          <a:p>
            <a:endParaRPr lang="en-US" sz="1000" b="0" dirty="0"/>
          </a:p>
          <a:p>
            <a:r>
              <a:rPr lang="en-US" sz="1400" b="0" dirty="0" err="1"/>
              <a:t>Junyoung</a:t>
            </a:r>
            <a:r>
              <a:rPr lang="en-US" sz="1400" b="0" dirty="0"/>
              <a:t> Kim</a:t>
            </a:r>
          </a:p>
          <a:p>
            <a:r>
              <a:rPr lang="en-US" sz="1200" b="0" i="1" dirty="0"/>
              <a:t>Research Skill Seminar: A pilot study for a manuscript</a:t>
            </a:r>
          </a:p>
          <a:p>
            <a:endParaRPr lang="en-US" sz="1000" b="0" i="1" dirty="0"/>
          </a:p>
          <a:p>
            <a:r>
              <a:rPr lang="en-US" sz="1400" b="0" dirty="0"/>
              <a:t>Bernard Kitheka</a:t>
            </a:r>
          </a:p>
          <a:p>
            <a:r>
              <a:rPr lang="en-US" sz="1200" b="0" i="1" dirty="0"/>
              <a:t>Research Skill Seminar</a:t>
            </a:r>
          </a:p>
          <a:p>
            <a:endParaRPr lang="en-US" sz="1000" b="0" i="1" dirty="0"/>
          </a:p>
          <a:p>
            <a:r>
              <a:rPr lang="en-US" sz="1400" b="0" dirty="0"/>
              <a:t>Yating Ling</a:t>
            </a:r>
          </a:p>
          <a:p>
            <a:r>
              <a:rPr lang="en-US" sz="1200" b="0" i="1" dirty="0"/>
              <a:t>Research Skill Seminar: A pilot study through collaborative efforts</a:t>
            </a:r>
          </a:p>
          <a:p>
            <a:endParaRPr lang="en-US" sz="1000" b="0" i="1" dirty="0"/>
          </a:p>
          <a:p>
            <a:r>
              <a:rPr lang="en-US" sz="1400" b="0" dirty="0"/>
              <a:t>Suneeta Thomas</a:t>
            </a:r>
          </a:p>
          <a:p>
            <a:r>
              <a:rPr lang="en-US" sz="1200" b="0" i="1" dirty="0"/>
              <a:t>Course Evaluations for Spring 2020</a:t>
            </a:r>
          </a:p>
          <a:p>
            <a:endParaRPr lang="en-US" sz="1200" b="0" i="1" dirty="0"/>
          </a:p>
        </p:txBody>
      </p:sp>
    </p:spTree>
    <p:extLst>
      <p:ext uri="{BB962C8B-B14F-4D97-AF65-F5344CB8AC3E}">
        <p14:creationId xmlns:p14="http://schemas.microsoft.com/office/powerpoint/2010/main" val="167181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0" y="1905000"/>
            <a:ext cx="6324600" cy="1569660"/>
          </a:xfrm>
          <a:prstGeom prst="rect">
            <a:avLst/>
          </a:prstGeom>
          <a:noFill/>
        </p:spPr>
        <p:txBody>
          <a:bodyPr wrap="square" rtlCol="0">
            <a:spAutoFit/>
          </a:bodyPr>
          <a:lstStyle/>
          <a:p>
            <a:r>
              <a:rPr lang="en-US" sz="3200" b="1" dirty="0"/>
              <a:t>“Alone we can do so little;</a:t>
            </a:r>
          </a:p>
          <a:p>
            <a:r>
              <a:rPr lang="en-US" sz="3200" b="1" dirty="0"/>
              <a:t> together we can do so much!”</a:t>
            </a:r>
          </a:p>
          <a:p>
            <a:r>
              <a:rPr lang="en-US" sz="3200" dirty="0"/>
              <a:t>				</a:t>
            </a:r>
            <a:r>
              <a:rPr lang="en-US" sz="2000" i="1" dirty="0"/>
              <a:t>Helen Keller</a:t>
            </a:r>
            <a:endParaRPr lang="en-US" sz="3200" dirty="0"/>
          </a:p>
        </p:txBody>
      </p:sp>
      <p:sp>
        <p:nvSpPr>
          <p:cNvPr id="2" name="Title 1">
            <a:extLst>
              <a:ext uri="{FF2B5EF4-FFF2-40B4-BE49-F238E27FC236}">
                <a16:creationId xmlns:a16="http://schemas.microsoft.com/office/drawing/2014/main" id="{3012F885-27CA-47C1-B7B3-A4DF4F3237BB}"/>
              </a:ext>
            </a:extLst>
          </p:cNvPr>
          <p:cNvSpPr>
            <a:spLocks noGrp="1"/>
          </p:cNvSpPr>
          <p:nvPr>
            <p:ph type="title" idx="4294967295"/>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latin typeface="Castellar" panose="020A0402060406010301" pitchFamily="18" charset="0"/>
              </a:rPr>
              <a:t>Retiring Faculty</a:t>
            </a:r>
            <a:endParaRPr lang="en-US" dirty="0"/>
          </a:p>
        </p:txBody>
      </p:sp>
    </p:spTree>
    <p:extLst>
      <p:ext uri="{BB962C8B-B14F-4D97-AF65-F5344CB8AC3E}">
        <p14:creationId xmlns:p14="http://schemas.microsoft.com/office/powerpoint/2010/main" val="3142033517"/>
      </p:ext>
    </p:extLst>
  </p:cSld>
  <p:clrMapOvr>
    <a:masterClrMapping/>
  </p:clrMapOvr>
  <p:transition>
    <p:cove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ssouri State sig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762000"/>
            <a:ext cx="8686800" cy="5344418"/>
          </a:xfrm>
          <a:prstGeom prst="rect">
            <a:avLst/>
          </a:prstGeom>
        </p:spPr>
      </p:pic>
      <p:sp>
        <p:nvSpPr>
          <p:cNvPr id="3" name="Title 2">
            <a:extLst>
              <a:ext uri="{FF2B5EF4-FFF2-40B4-BE49-F238E27FC236}">
                <a16:creationId xmlns:a16="http://schemas.microsoft.com/office/drawing/2014/main" id="{96AD471B-3023-4A5C-A04E-A31807F90D13}"/>
              </a:ext>
            </a:extLst>
          </p:cNvPr>
          <p:cNvSpPr>
            <a:spLocks noGrp="1"/>
          </p:cNvSpPr>
          <p:nvPr>
            <p:ph type="title" idx="4294967295"/>
          </p:nvPr>
        </p:nvSpPr>
        <p:spPr>
          <a:xfrm>
            <a:off x="381000" y="-1143000"/>
            <a:ext cx="8305800" cy="1143000"/>
          </a:xfrm>
        </p:spPr>
        <p:txBody>
          <a:bodyPr vert="horz" wrap="square" lIns="91440" tIns="45720" rIns="91440" bIns="45720" numCol="1" anchor="b" anchorCtr="0" compatLnSpc="1">
            <a:prstTxWarp prst="textNoShape">
              <a:avLst/>
            </a:prstTxWarp>
          </a:bodyPr>
          <a:lstStyle/>
          <a:p>
            <a:r>
              <a:rPr lang="en-US" dirty="0"/>
              <a:t>Missouri </a:t>
            </a:r>
            <a:r>
              <a:rPr lang="en-US"/>
              <a:t>State sign</a:t>
            </a:r>
            <a:endParaRPr lang="en-US" dirty="0"/>
          </a:p>
        </p:txBody>
      </p:sp>
    </p:spTree>
    <p:extLst>
      <p:ext uri="{BB962C8B-B14F-4D97-AF65-F5344CB8AC3E}">
        <p14:creationId xmlns:p14="http://schemas.microsoft.com/office/powerpoint/2010/main" val="461886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arringtonTemplate">
  <a:themeElements>
    <a:clrScheme name="Carrington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rringtonTemplate">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rrington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arrington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arrington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arrington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arrington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arrington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arrington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arrington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arrington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arrington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arrington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arrington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CarringtonTemplate (1)</Template>
  <TotalTime>4992</TotalTime>
  <Words>4861</Words>
  <Application>Microsoft Office PowerPoint</Application>
  <PresentationFormat>On-screen Show (4:3)</PresentationFormat>
  <Paragraphs>584</Paragraphs>
  <Slides>85</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85</vt:i4>
      </vt:variant>
    </vt:vector>
  </HeadingPairs>
  <TitlesOfParts>
    <vt:vector size="94" baseType="lpstr">
      <vt:lpstr>Arial</vt:lpstr>
      <vt:lpstr>Calibri</vt:lpstr>
      <vt:lpstr>Calibri Light</vt:lpstr>
      <vt:lpstr>Castellar</vt:lpstr>
      <vt:lpstr>Verdana</vt:lpstr>
      <vt:lpstr>Wingdings</vt:lpstr>
      <vt:lpstr>CarringtonTemplate</vt:lpstr>
      <vt:lpstr>Custom Design</vt:lpstr>
      <vt:lpstr>1_Custom Design</vt:lpstr>
      <vt:lpstr>All Faculty Recognition</vt:lpstr>
      <vt:lpstr>Table of Contents</vt:lpstr>
      <vt:lpstr>MSU Foundation Awards for Teaching </vt:lpstr>
      <vt:lpstr>MSU Foundation Awards for Service </vt:lpstr>
      <vt:lpstr>2020-21 Provost Fellows</vt:lpstr>
      <vt:lpstr>Provost Fellow for Faculty Development</vt:lpstr>
      <vt:lpstr>Provost Fellow for General Education Transition</vt:lpstr>
      <vt:lpstr>Eric Shade Memorial Award in Faculty Governance</vt:lpstr>
      <vt:lpstr>Excellence in Community Service Awards</vt:lpstr>
      <vt:lpstr>Excellence in Community Service Awards</vt:lpstr>
      <vt:lpstr>Board of Governors Faculty Excellence in Public Affairs</vt:lpstr>
      <vt:lpstr>Board of Governors Faculty Excellence in Public Affairs</vt:lpstr>
      <vt:lpstr>Board of Governors Faculty Excellence in Public Affairs</vt:lpstr>
      <vt:lpstr>Outstanding Thesis Advisor 2021</vt:lpstr>
      <vt:lpstr>Honors College Awards</vt:lpstr>
      <vt:lpstr>Honors College Awards</vt:lpstr>
      <vt:lpstr>Honors College Awards</vt:lpstr>
      <vt:lpstr>Faculty Center for Teaching &amp; Learning Awards</vt:lpstr>
      <vt:lpstr>Faculty Center for Teaching &amp; Learning Awards</vt:lpstr>
      <vt:lpstr>Faculty Center for Teaching &amp; Learning Awards</vt:lpstr>
      <vt:lpstr>Faculty Center for Teaching &amp; Learning Awards</vt:lpstr>
      <vt:lpstr>Faculty Center for Teaching &amp; Learning Awards</vt:lpstr>
      <vt:lpstr>Faculty Center for Teaching &amp; Learning Awards</vt:lpstr>
      <vt:lpstr>FCTL Diversity Scholars</vt:lpstr>
      <vt:lpstr>FCTL Online Course Review Certificate</vt:lpstr>
      <vt:lpstr>Master Online Course Recognition Awards</vt:lpstr>
      <vt:lpstr>Master Online Course Recognition Awards</vt:lpstr>
      <vt:lpstr>Master Online Course Recognition Awards</vt:lpstr>
      <vt:lpstr>Master Online Course Recognition Awards</vt:lpstr>
      <vt:lpstr>Master Online Course Recognition Awards</vt:lpstr>
      <vt:lpstr>Certified Distance Educator</vt:lpstr>
      <vt:lpstr>Excellence in Education Abroad Programs Cultural Competence</vt:lpstr>
      <vt:lpstr>Excellence in Service Learning Award</vt:lpstr>
      <vt:lpstr>Milestones of Service-Learning Teaching</vt:lpstr>
      <vt:lpstr>NACADA 2021 Certificate of Merit</vt:lpstr>
      <vt:lpstr>Honoring our 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Retiring Faculty</vt:lpstr>
      <vt:lpstr>Faculty Service Awards</vt:lpstr>
      <vt:lpstr>10 Years of Service</vt:lpstr>
      <vt:lpstr>15 Years of Service</vt:lpstr>
      <vt:lpstr>20 Years of Service</vt:lpstr>
      <vt:lpstr>25 Years of Service</vt:lpstr>
      <vt:lpstr>30 Years of Service</vt:lpstr>
      <vt:lpstr>30 Years of Service</vt:lpstr>
      <vt:lpstr>35 Years of Service</vt:lpstr>
      <vt:lpstr>35 Years of Service</vt:lpstr>
      <vt:lpstr>40 Years of Service</vt:lpstr>
      <vt:lpstr>Grants   External and Internal </vt:lpstr>
      <vt:lpstr>External Grants for 2020</vt:lpstr>
      <vt:lpstr>MSU Faculty Research Grants</vt:lpstr>
      <vt:lpstr>Summer Faculty Fellowships</vt:lpstr>
      <vt:lpstr>FCTL Curriculum Innovation Grants</vt:lpstr>
      <vt:lpstr>FCTL Curriculum Innovation Mini-Grant Awards</vt:lpstr>
      <vt:lpstr>20-21 Assessment Grant Awardees</vt:lpstr>
      <vt:lpstr>Retiring Faculty</vt:lpstr>
      <vt:lpstr>Missouri State sign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Golden, Mary Lynne</dc:creator>
  <cp:lastModifiedBy>Busby, Charles M</cp:lastModifiedBy>
  <cp:revision>577</cp:revision>
  <cp:lastPrinted>2020-06-03T14:21:49Z</cp:lastPrinted>
  <dcterms:created xsi:type="dcterms:W3CDTF">2015-04-24T19:41:02Z</dcterms:created>
  <dcterms:modified xsi:type="dcterms:W3CDTF">2021-06-07T22:01:48Z</dcterms:modified>
</cp:coreProperties>
</file>