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21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E321A-74A5-4C3B-FEF4-57DB20BE33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BA46A5-5885-EEA4-BE8E-F0B5AB2C2A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968646-2349-3415-45F8-62E4973B3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81ACD-E941-4D84-8744-85A036D0C94C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241F44-CD01-FD57-5E87-76BD9DA20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336883-06F1-C7A1-6EB6-ED14972B1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F0EFF-CD1A-4B82-90DD-8E2E26B6C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672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7F78C-7C5F-A6EF-CC51-711EA3D76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D7D741-564C-8B78-185E-061799A355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745144-EE46-028E-E426-1F78BA55D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81ACD-E941-4D84-8744-85A036D0C94C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5C593B-8501-5136-5F32-9F1285F1D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886F7B-1591-FD36-46F0-ED0785BBA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F0EFF-CD1A-4B82-90DD-8E2E26B6C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95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31236C4-2612-ED05-085A-A99A2244BF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6A0550-051E-3F48-4C73-2D454EFD1B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6ED31F-A223-80CC-15EE-35B9CD4C7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81ACD-E941-4D84-8744-85A036D0C94C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B27D2C-B635-4777-7462-BD7368A54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71B79-B791-4C68-F0F2-617E23801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F0EFF-CD1A-4B82-90DD-8E2E26B6C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409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3142B-DA0E-60DF-9283-778356823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1F8DB3-455F-65F0-3892-FE06502477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67634D-DFE1-925F-A539-5B2B5E977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81ACD-E941-4D84-8744-85A036D0C94C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5A9FCD-2A0D-95BD-B12B-30ABBC0B1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C194D6-09BA-5600-8BA5-C117615BF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F0EFF-CD1A-4B82-90DD-8E2E26B6C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055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0428D-23B1-CCB3-209C-BA4AAAEAE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B6C990-D8E3-3149-EE7E-709F91843D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000C04-E659-F668-73C0-D9DC4CAA2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81ACD-E941-4D84-8744-85A036D0C94C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626F63-C4A9-07C9-B007-4F01EA54F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4233F7-6537-5142-6AA7-608DEF218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F0EFF-CD1A-4B82-90DD-8E2E26B6C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319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5910D7-30CB-21B8-D76D-59CFCB292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FFF81-F076-7CCD-294E-16937F5C3C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51B999-D75E-837C-C992-4006E3AA53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A2A2B9-886C-E06D-B3A0-495293CF4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81ACD-E941-4D84-8744-85A036D0C94C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57E4B0-E339-E895-6A9F-BB307ADE9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1DD23A-424E-3665-F871-FDB3A062F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F0EFF-CD1A-4B82-90DD-8E2E26B6C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058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BA655-50F9-BF2C-36D2-13E1ECB84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1D987D-B6D6-FE18-EA7F-5E6B24BF4A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AD2954-D883-B505-B45B-5BF0AB60BA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2B7CA1-FEAC-735D-90A9-7A90CD6FB5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767DC5-DC64-9EEB-F2C4-AFDB24054C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B3F133-F708-1161-8AB0-54E892847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81ACD-E941-4D84-8744-85A036D0C94C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52C5B6-4A69-343A-0DED-CBB090F7A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32B955-F241-8C12-C77F-B998BF84A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F0EFF-CD1A-4B82-90DD-8E2E26B6C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246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1E869-3E2E-EEA9-1826-0025A2D26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BB08B4-1F5D-4A2E-6ECE-1FE07F099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81ACD-E941-4D84-8744-85A036D0C94C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DAAF7E-9E3B-E69B-F6F0-CD0021394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0D561C-9C8B-33F0-306F-45F7ACBD3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F0EFF-CD1A-4B82-90DD-8E2E26B6C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410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581C20-6CC7-0E71-358F-2053511CF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81ACD-E941-4D84-8744-85A036D0C94C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93CC8C-6C4C-D38C-152A-43C486E47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ADF24D-59F9-0658-3D0A-9BE49DAC1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F0EFF-CD1A-4B82-90DD-8E2E26B6C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712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B910E-D148-1B3C-47FC-99FF6042F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01927D-E1EB-A67B-CC17-4D442FCBA5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54768-E4DA-79F7-DD23-801A601612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DBCE16-4955-B291-B617-BC135C870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81ACD-E941-4D84-8744-85A036D0C94C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531A6B-0BE9-59CA-CC8D-7B7CCC1CD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B8E6C0-9576-C1CC-ADF3-E99E75612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F0EFF-CD1A-4B82-90DD-8E2E26B6C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235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FD676-ADA1-0991-C4B0-81B4A07EF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9D5331-1054-9C30-07E0-5EE0D2A14D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CBBB63-2D9F-BE7E-0A16-F56D74963B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0F6A36-62B0-A119-94CE-F2CA73B2E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81ACD-E941-4D84-8744-85A036D0C94C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7427F9-1887-B338-E399-D46F8E007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105D19-C97A-9D27-DDDD-FA43B4886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F0EFF-CD1A-4B82-90DD-8E2E26B6C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62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13C813C-6D0F-93B7-E9A9-BD835DCC1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45EC38-4586-4C0D-1EDD-E65C364035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A143C9-B10E-9A54-D2BA-DBE78ADE64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181ACD-E941-4D84-8744-85A036D0C94C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263AA-36A9-BCD8-00B1-08C4563FB9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5EC012-FDF3-1222-12B4-7F13004BD5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FF0EFF-CD1A-4B82-90DD-8E2E26B6C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751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1W-rG7LYsv8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7408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nline Media 3" title="Missouri State University - Bear Shield - Training">
            <a:hlinkClick r:id="" action="ppaction://media"/>
            <a:extLst>
              <a:ext uri="{FF2B5EF4-FFF2-40B4-BE49-F238E27FC236}">
                <a16:creationId xmlns:a16="http://schemas.microsoft.com/office/drawing/2014/main" id="{4BB2F184-308F-9CEC-9C2C-562A022C3B95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6988" y="0"/>
            <a:ext cx="121380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145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Widescreen</PresentationFormat>
  <Paragraphs>0</Paragraphs>
  <Slides>2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>Missouri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Rowley, Robert L</dc:creator>
  <cp:lastModifiedBy>Rowley, Robert L</cp:lastModifiedBy>
  <cp:revision>1</cp:revision>
  <dcterms:created xsi:type="dcterms:W3CDTF">2025-08-25T16:21:42Z</dcterms:created>
  <dcterms:modified xsi:type="dcterms:W3CDTF">2025-08-25T16:26:56Z</dcterms:modified>
</cp:coreProperties>
</file>