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tags/tag18.xml" ContentType="application/vnd.openxmlformats-officedocument.presentationml.tags+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tags/tag24.xml" ContentType="application/vnd.openxmlformats-officedocument.presentationml.tags+xml"/>
  <Override PartName="/ppt/notesSlides/notesSlide28.xml" ContentType="application/vnd.openxmlformats-officedocument.presentationml.notesSlide+xml"/>
  <Override PartName="/ppt/tags/tag25.xml" ContentType="application/vnd.openxmlformats-officedocument.presentationml.tags+xml"/>
  <Override PartName="/ppt/notesSlides/notesSlide29.xml" ContentType="application/vnd.openxmlformats-officedocument.presentationml.notesSlide+xml"/>
  <Override PartName="/ppt/tags/tag26.xml" ContentType="application/vnd.openxmlformats-officedocument.presentationml.tags+xml"/>
  <Override PartName="/ppt/notesSlides/notesSlide30.xml" ContentType="application/vnd.openxmlformats-officedocument.presentationml.notesSlide+xml"/>
  <Override PartName="/ppt/tags/tag27.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0" r:id="rId2"/>
  </p:sldMasterIdLst>
  <p:notesMasterIdLst>
    <p:notesMasterId r:id="rId77"/>
  </p:notesMasterIdLst>
  <p:handoutMasterIdLst>
    <p:handoutMasterId r:id="rId78"/>
  </p:handoutMasterIdLst>
  <p:sldIdLst>
    <p:sldId id="1065" r:id="rId3"/>
    <p:sldId id="1392" r:id="rId4"/>
    <p:sldId id="1393" r:id="rId5"/>
    <p:sldId id="1012" r:id="rId6"/>
    <p:sldId id="1245" r:id="rId7"/>
    <p:sldId id="1247" r:id="rId8"/>
    <p:sldId id="1251" r:id="rId9"/>
    <p:sldId id="1249" r:id="rId10"/>
    <p:sldId id="1389" r:id="rId11"/>
    <p:sldId id="1250" r:id="rId12"/>
    <p:sldId id="905" r:id="rId13"/>
    <p:sldId id="1106" r:id="rId14"/>
    <p:sldId id="935" r:id="rId15"/>
    <p:sldId id="1121" r:id="rId16"/>
    <p:sldId id="1122" r:id="rId17"/>
    <p:sldId id="1123" r:id="rId18"/>
    <p:sldId id="1131" r:id="rId19"/>
    <p:sldId id="1164" r:id="rId20"/>
    <p:sldId id="1165" r:id="rId21"/>
    <p:sldId id="1166" r:id="rId22"/>
    <p:sldId id="1167" r:id="rId23"/>
    <p:sldId id="1163" r:id="rId24"/>
    <p:sldId id="1159" r:id="rId25"/>
    <p:sldId id="1390" r:id="rId26"/>
    <p:sldId id="1127" r:id="rId27"/>
    <p:sldId id="1243" r:id="rId28"/>
    <p:sldId id="1157" r:id="rId29"/>
    <p:sldId id="1382" r:id="rId30"/>
    <p:sldId id="1309" r:id="rId31"/>
    <p:sldId id="1219" r:id="rId32"/>
    <p:sldId id="1223" r:id="rId33"/>
    <p:sldId id="1225" r:id="rId34"/>
    <p:sldId id="1224" r:id="rId35"/>
    <p:sldId id="1226" r:id="rId36"/>
    <p:sldId id="1381" r:id="rId37"/>
    <p:sldId id="1311" r:id="rId38"/>
    <p:sldId id="1303" r:id="rId39"/>
    <p:sldId id="1305" r:id="rId40"/>
    <p:sldId id="1328" r:id="rId41"/>
    <p:sldId id="1306" r:id="rId42"/>
    <p:sldId id="1377" r:id="rId43"/>
    <p:sldId id="1379" r:id="rId44"/>
    <p:sldId id="1317" r:id="rId45"/>
    <p:sldId id="1329" r:id="rId46"/>
    <p:sldId id="1330" r:id="rId47"/>
    <p:sldId id="1314" r:id="rId48"/>
    <p:sldId id="1325" r:id="rId49"/>
    <p:sldId id="1326" r:id="rId50"/>
    <p:sldId id="1327" r:id="rId51"/>
    <p:sldId id="1315" r:id="rId52"/>
    <p:sldId id="1332" r:id="rId53"/>
    <p:sldId id="1333" r:id="rId54"/>
    <p:sldId id="1313" r:id="rId55"/>
    <p:sldId id="1387" r:id="rId56"/>
    <p:sldId id="1331" r:id="rId57"/>
    <p:sldId id="1351" r:id="rId58"/>
    <p:sldId id="843" r:id="rId59"/>
    <p:sldId id="1227" r:id="rId60"/>
    <p:sldId id="1228" r:id="rId61"/>
    <p:sldId id="1229" r:id="rId62"/>
    <p:sldId id="1230" r:id="rId63"/>
    <p:sldId id="1231" r:id="rId64"/>
    <p:sldId id="1232" r:id="rId65"/>
    <p:sldId id="1204" r:id="rId66"/>
    <p:sldId id="1205" r:id="rId67"/>
    <p:sldId id="1206" r:id="rId68"/>
    <p:sldId id="1210" r:id="rId69"/>
    <p:sldId id="1211" r:id="rId70"/>
    <p:sldId id="1212" r:id="rId71"/>
    <p:sldId id="1213" r:id="rId72"/>
    <p:sldId id="1395" r:id="rId73"/>
    <p:sldId id="1394" r:id="rId74"/>
    <p:sldId id="455" r:id="rId75"/>
    <p:sldId id="1156" r:id="rId76"/>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544" userDrawn="1">
          <p15:clr>
            <a:srgbClr val="A4A3A4"/>
          </p15:clr>
        </p15:guide>
        <p15:guide id="2" orient="horz" pos="2784" userDrawn="1">
          <p15:clr>
            <a:srgbClr val="A4A3A4"/>
          </p15:clr>
        </p15:guide>
        <p15:guide id="3" orient="horz" pos="480" userDrawn="1">
          <p15:clr>
            <a:srgbClr val="A4A3A4"/>
          </p15:clr>
        </p15:guide>
        <p15:guide id="4" orient="horz" pos="1968" userDrawn="1">
          <p15:clr>
            <a:srgbClr val="A4A3A4"/>
          </p15:clr>
        </p15:guide>
        <p15:guide id="5" orient="horz" pos="1200" userDrawn="1">
          <p15:clr>
            <a:srgbClr val="A4A3A4"/>
          </p15:clr>
        </p15:guide>
        <p15:guide id="6" orient="horz" pos="168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quel User" initials="SU" lastIdx="0" clrIdx="0">
    <p:extLst>
      <p:ext uri="{19B8F6BF-5375-455C-9EA6-DF929625EA0E}">
        <p15:presenceInfo xmlns:p15="http://schemas.microsoft.com/office/powerpoint/2012/main" userId="958da6fd0e6693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FFCCCC"/>
    <a:srgbClr val="FFCCFF"/>
    <a:srgbClr val="FFFFCC"/>
    <a:srgbClr val="CCFFCC"/>
    <a:srgbClr val="663300"/>
    <a:srgbClr val="0000FF"/>
    <a:srgbClr val="FF6600"/>
    <a:srgbClr val="04617B"/>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8C3535-E830-46A1-8C32-E76E8921B3FD}" v="6" dt="2026-03-05T01:22:19.669"/>
    <p1510:client id="{86B2906B-8130-46EC-A0B8-99A05A8B49D6}" v="1" dt="2026-03-05T14:44:00.5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64" autoAdjust="0"/>
    <p:restoredTop sz="94820" autoAdjust="0"/>
  </p:normalViewPr>
  <p:slideViewPr>
    <p:cSldViewPr snapToGrid="0">
      <p:cViewPr varScale="1">
        <p:scale>
          <a:sx n="80" d="100"/>
          <a:sy n="80" d="100"/>
        </p:scale>
        <p:origin x="77" y="350"/>
      </p:cViewPr>
      <p:guideLst>
        <p:guide pos="4544"/>
        <p:guide orient="horz" pos="2784"/>
        <p:guide orient="horz" pos="480"/>
        <p:guide orient="horz" pos="1968"/>
        <p:guide orient="horz" pos="1200"/>
        <p:guide orient="horz" pos="1688"/>
      </p:guideLst>
    </p:cSldViewPr>
  </p:slideViewPr>
  <p:outlineViewPr>
    <p:cViewPr>
      <p:scale>
        <a:sx n="33" d="100"/>
        <a:sy n="33" d="100"/>
      </p:scale>
      <p:origin x="0" y="-14411"/>
    </p:cViewPr>
  </p:outlineViewPr>
  <p:notesTextViewPr>
    <p:cViewPr>
      <p:scale>
        <a:sx n="3" d="2"/>
        <a:sy n="3" d="2"/>
      </p:scale>
      <p:origin x="0" y="0"/>
    </p:cViewPr>
  </p:notesTextViewPr>
  <p:sorterViewPr>
    <p:cViewPr varScale="1">
      <p:scale>
        <a:sx n="100" d="100"/>
        <a:sy n="100" d="100"/>
      </p:scale>
      <p:origin x="0" y="-352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microsoft.com/office/2016/11/relationships/changesInfo" Target="changesInfos/changesInfo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commentAuthors" Target="commentAuthors.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Wayne B." userId="f66b8635-1b51-4101-b9d8-843440da23aa" providerId="ADAL" clId="{840A045F-9F39-4952-AC89-41A2B3223EEB}"/>
    <pc:docChg chg="undo redo custSel addSld delSld modSld sldOrd">
      <pc:chgData name="Thomas, Wayne B." userId="f66b8635-1b51-4101-b9d8-843440da23aa" providerId="ADAL" clId="{840A045F-9F39-4952-AC89-41A2B3223EEB}" dt="2026-03-05T14:44:37.336" v="2930" actId="14100"/>
      <pc:docMkLst>
        <pc:docMk/>
      </pc:docMkLst>
      <pc:sldChg chg="modSp mod addAnim delAnim modAnim">
        <pc:chgData name="Thomas, Wayne B." userId="f66b8635-1b51-4101-b9d8-843440da23aa" providerId="ADAL" clId="{840A045F-9F39-4952-AC89-41A2B3223EEB}" dt="2026-03-02T10:47:50.053" v="2642" actId="1038"/>
        <pc:sldMkLst>
          <pc:docMk/>
          <pc:sldMk cId="0" sldId="455"/>
        </pc:sldMkLst>
        <pc:spChg chg="mod ord">
          <ac:chgData name="Thomas, Wayne B." userId="f66b8635-1b51-4101-b9d8-843440da23aa" providerId="ADAL" clId="{840A045F-9F39-4952-AC89-41A2B3223EEB}" dt="2026-03-01T15:32:16.572" v="1539" actId="167"/>
          <ac:spMkLst>
            <pc:docMk/>
            <pc:sldMk cId="0" sldId="455"/>
            <ac:spMk id="9" creationId="{6DA313A7-12CD-858E-6033-3606CE75F94A}"/>
          </ac:spMkLst>
        </pc:spChg>
        <pc:spChg chg="mod">
          <ac:chgData name="Thomas, Wayne B." userId="f66b8635-1b51-4101-b9d8-843440da23aa" providerId="ADAL" clId="{840A045F-9F39-4952-AC89-41A2B3223EEB}" dt="2026-03-01T15:31:47.742" v="1534" actId="2711"/>
          <ac:spMkLst>
            <pc:docMk/>
            <pc:sldMk cId="0" sldId="455"/>
            <ac:spMk id="11" creationId="{D9BFCFB9-A23A-2569-7DEC-5D6C40DCE76D}"/>
          </ac:spMkLst>
        </pc:spChg>
        <pc:spChg chg="mod">
          <ac:chgData name="Thomas, Wayne B." userId="f66b8635-1b51-4101-b9d8-843440da23aa" providerId="ADAL" clId="{840A045F-9F39-4952-AC89-41A2B3223EEB}" dt="2026-03-01T15:31:35.032" v="1532" actId="2711"/>
          <ac:spMkLst>
            <pc:docMk/>
            <pc:sldMk cId="0" sldId="455"/>
            <ac:spMk id="12" creationId="{F03B8D32-B41C-3B1F-C06F-BABA90163558}"/>
          </ac:spMkLst>
        </pc:spChg>
        <pc:spChg chg="mod">
          <ac:chgData name="Thomas, Wayne B." userId="f66b8635-1b51-4101-b9d8-843440da23aa" providerId="ADAL" clId="{840A045F-9F39-4952-AC89-41A2B3223EEB}" dt="2026-03-01T15:31:41.105" v="1533" actId="2711"/>
          <ac:spMkLst>
            <pc:docMk/>
            <pc:sldMk cId="0" sldId="455"/>
            <ac:spMk id="13" creationId="{FC45498C-8922-FE9B-B899-2739C0354A6B}"/>
          </ac:spMkLst>
        </pc:spChg>
        <pc:spChg chg="mod">
          <ac:chgData name="Thomas, Wayne B." userId="f66b8635-1b51-4101-b9d8-843440da23aa" providerId="ADAL" clId="{840A045F-9F39-4952-AC89-41A2B3223EEB}" dt="2026-03-02T10:05:51.624" v="2127" actId="20577"/>
          <ac:spMkLst>
            <pc:docMk/>
            <pc:sldMk cId="0" sldId="455"/>
            <ac:spMk id="16" creationId="{2E7EB5F8-A549-4F67-3F66-DDA33BBAFB57}"/>
          </ac:spMkLst>
        </pc:spChg>
        <pc:picChg chg="mod">
          <ac:chgData name="Thomas, Wayne B." userId="f66b8635-1b51-4101-b9d8-843440da23aa" providerId="ADAL" clId="{840A045F-9F39-4952-AC89-41A2B3223EEB}" dt="2026-03-02T10:47:50.053" v="2642" actId="1038"/>
          <ac:picMkLst>
            <pc:docMk/>
            <pc:sldMk cId="0" sldId="455"/>
            <ac:picMk id="3" creationId="{2F970579-B272-6A5E-1A97-C253080628C6}"/>
          </ac:picMkLst>
        </pc:picChg>
        <pc:picChg chg="mod">
          <ac:chgData name="Thomas, Wayne B." userId="f66b8635-1b51-4101-b9d8-843440da23aa" providerId="ADAL" clId="{840A045F-9F39-4952-AC89-41A2B3223EEB}" dt="2026-03-01T15:34:01.242" v="1555" actId="1037"/>
          <ac:picMkLst>
            <pc:docMk/>
            <pc:sldMk cId="0" sldId="455"/>
            <ac:picMk id="10" creationId="{996BC98A-8B1E-B04F-9752-6A0C014AF3B9}"/>
          </ac:picMkLst>
        </pc:picChg>
      </pc:sldChg>
      <pc:sldChg chg="modSp add mod">
        <pc:chgData name="Thomas, Wayne B." userId="f66b8635-1b51-4101-b9d8-843440da23aa" providerId="ADAL" clId="{840A045F-9F39-4952-AC89-41A2B3223EEB}" dt="2026-03-02T10:52:02.596" v="2658" actId="6549"/>
        <pc:sldMkLst>
          <pc:docMk/>
          <pc:sldMk cId="1583169844" sldId="843"/>
        </pc:sldMkLst>
        <pc:spChg chg="mod">
          <ac:chgData name="Thomas, Wayne B." userId="f66b8635-1b51-4101-b9d8-843440da23aa" providerId="ADAL" clId="{840A045F-9F39-4952-AC89-41A2B3223EEB}" dt="2026-03-02T10:52:02.596" v="2658" actId="6549"/>
          <ac:spMkLst>
            <pc:docMk/>
            <pc:sldMk cId="1583169844" sldId="843"/>
            <ac:spMk id="53262" creationId="{B7A185C9-4BAE-46CC-D3AA-90878AD8B6ED}"/>
          </ac:spMkLst>
        </pc:spChg>
      </pc:sldChg>
      <pc:sldChg chg="ord">
        <pc:chgData name="Thomas, Wayne B." userId="f66b8635-1b51-4101-b9d8-843440da23aa" providerId="ADAL" clId="{840A045F-9F39-4952-AC89-41A2B3223EEB}" dt="2026-03-02T13:31:35.066" v="2799"/>
        <pc:sldMkLst>
          <pc:docMk/>
          <pc:sldMk cId="0" sldId="905"/>
        </pc:sldMkLst>
      </pc:sldChg>
      <pc:sldChg chg="addSp delSp modSp add mod modAnim">
        <pc:chgData name="Thomas, Wayne B." userId="f66b8635-1b51-4101-b9d8-843440da23aa" providerId="ADAL" clId="{840A045F-9F39-4952-AC89-41A2B3223EEB}" dt="2026-03-02T13:32:22.294" v="2806" actId="1076"/>
        <pc:sldMkLst>
          <pc:docMk/>
          <pc:sldMk cId="293660092" sldId="935"/>
        </pc:sldMkLst>
        <pc:spChg chg="mod">
          <ac:chgData name="Thomas, Wayne B." userId="f66b8635-1b51-4101-b9d8-843440da23aa" providerId="ADAL" clId="{840A045F-9F39-4952-AC89-41A2B3223EEB}" dt="2026-03-02T10:20:50.133" v="2328" actId="1076"/>
          <ac:spMkLst>
            <pc:docMk/>
            <pc:sldMk cId="293660092" sldId="935"/>
            <ac:spMk id="2" creationId="{00000000-0000-0000-0000-000000000000}"/>
          </ac:spMkLst>
        </pc:spChg>
        <pc:spChg chg="add mod">
          <ac:chgData name="Thomas, Wayne B." userId="f66b8635-1b51-4101-b9d8-843440da23aa" providerId="ADAL" clId="{840A045F-9F39-4952-AC89-41A2B3223EEB}" dt="2026-03-02T10:34:58.181" v="2610" actId="1076"/>
          <ac:spMkLst>
            <pc:docMk/>
            <pc:sldMk cId="293660092" sldId="935"/>
            <ac:spMk id="7" creationId="{12991F4C-DEAD-C195-35FC-5C25B594D03D}"/>
          </ac:spMkLst>
        </pc:spChg>
        <pc:spChg chg="mod">
          <ac:chgData name="Thomas, Wayne B." userId="f66b8635-1b51-4101-b9d8-843440da23aa" providerId="ADAL" clId="{840A045F-9F39-4952-AC89-41A2B3223EEB}" dt="2026-03-02T10:21:11.557" v="2338" actId="20577"/>
          <ac:spMkLst>
            <pc:docMk/>
            <pc:sldMk cId="293660092" sldId="935"/>
            <ac:spMk id="8" creationId="{D61E902D-BC75-B34F-8081-AFA61A4C1B4C}"/>
          </ac:spMkLst>
        </pc:spChg>
        <pc:spChg chg="add mod">
          <ac:chgData name="Thomas, Wayne B." userId="f66b8635-1b51-4101-b9d8-843440da23aa" providerId="ADAL" clId="{840A045F-9F39-4952-AC89-41A2B3223EEB}" dt="2026-03-02T10:34:58.181" v="2610" actId="1076"/>
          <ac:spMkLst>
            <pc:docMk/>
            <pc:sldMk cId="293660092" sldId="935"/>
            <ac:spMk id="10" creationId="{FBF60225-E335-64F1-D259-B8FF1676E165}"/>
          </ac:spMkLst>
        </pc:spChg>
        <pc:spChg chg="mod">
          <ac:chgData name="Thomas, Wayne B." userId="f66b8635-1b51-4101-b9d8-843440da23aa" providerId="ADAL" clId="{840A045F-9F39-4952-AC89-41A2B3223EEB}" dt="2026-03-02T10:22:00.832" v="2351" actId="14100"/>
          <ac:spMkLst>
            <pc:docMk/>
            <pc:sldMk cId="293660092" sldId="935"/>
            <ac:spMk id="14" creationId="{E930E86F-A596-F128-9B4E-0583C161E576}"/>
          </ac:spMkLst>
        </pc:spChg>
        <pc:picChg chg="add mod">
          <ac:chgData name="Thomas, Wayne B." userId="f66b8635-1b51-4101-b9d8-843440da23aa" providerId="ADAL" clId="{840A045F-9F39-4952-AC89-41A2B3223EEB}" dt="2026-03-02T10:22:08.713" v="2352" actId="1076"/>
          <ac:picMkLst>
            <pc:docMk/>
            <pc:sldMk cId="293660092" sldId="935"/>
            <ac:picMk id="3" creationId="{AFF5225D-422A-1CF9-3C3F-A35BD1FB4A68}"/>
          </ac:picMkLst>
        </pc:picChg>
        <pc:picChg chg="add mod">
          <ac:chgData name="Thomas, Wayne B." userId="f66b8635-1b51-4101-b9d8-843440da23aa" providerId="ADAL" clId="{840A045F-9F39-4952-AC89-41A2B3223EEB}" dt="2026-03-02T10:34:51.750" v="2609" actId="1076"/>
          <ac:picMkLst>
            <pc:docMk/>
            <pc:sldMk cId="293660092" sldId="935"/>
            <ac:picMk id="6" creationId="{8BBEB4E3-6E2D-8A64-BB9D-DFA922945E20}"/>
          </ac:picMkLst>
        </pc:picChg>
        <pc:picChg chg="add mod">
          <ac:chgData name="Thomas, Wayne B." userId="f66b8635-1b51-4101-b9d8-843440da23aa" providerId="ADAL" clId="{840A045F-9F39-4952-AC89-41A2B3223EEB}" dt="2026-03-02T10:34:51.750" v="2609" actId="1076"/>
          <ac:picMkLst>
            <pc:docMk/>
            <pc:sldMk cId="293660092" sldId="935"/>
            <ac:picMk id="9" creationId="{3378A33C-E301-98F0-101D-D29CB53DB164}"/>
          </ac:picMkLst>
        </pc:picChg>
        <pc:picChg chg="add mod">
          <ac:chgData name="Thomas, Wayne B." userId="f66b8635-1b51-4101-b9d8-843440da23aa" providerId="ADAL" clId="{840A045F-9F39-4952-AC89-41A2B3223EEB}" dt="2026-03-02T13:32:22.294" v="2806" actId="1076"/>
          <ac:picMkLst>
            <pc:docMk/>
            <pc:sldMk cId="293660092" sldId="935"/>
            <ac:picMk id="11" creationId="{A765380D-806F-04B7-49EA-05DB8BE6667A}"/>
          </ac:picMkLst>
        </pc:picChg>
      </pc:sldChg>
      <pc:sldChg chg="delSp modSp mod">
        <pc:chgData name="Thomas, Wayne B." userId="f66b8635-1b51-4101-b9d8-843440da23aa" providerId="ADAL" clId="{840A045F-9F39-4952-AC89-41A2B3223EEB}" dt="2026-02-28T11:32:30.192" v="96" actId="948"/>
        <pc:sldMkLst>
          <pc:docMk/>
          <pc:sldMk cId="901556905" sldId="1065"/>
        </pc:sldMkLst>
        <pc:spChg chg="mod">
          <ac:chgData name="Thomas, Wayne B." userId="f66b8635-1b51-4101-b9d8-843440da23aa" providerId="ADAL" clId="{840A045F-9F39-4952-AC89-41A2B3223EEB}" dt="2026-02-26T11:44:43.035" v="5" actId="1076"/>
          <ac:spMkLst>
            <pc:docMk/>
            <pc:sldMk cId="901556905" sldId="1065"/>
            <ac:spMk id="3" creationId="{0BEFF45F-3116-9479-EE6C-AC62A6162ABE}"/>
          </ac:spMkLst>
        </pc:spChg>
        <pc:spChg chg="mod">
          <ac:chgData name="Thomas, Wayne B." userId="f66b8635-1b51-4101-b9d8-843440da23aa" providerId="ADAL" clId="{840A045F-9F39-4952-AC89-41A2B3223EEB}" dt="2026-02-28T11:32:30.192" v="96" actId="948"/>
          <ac:spMkLst>
            <pc:docMk/>
            <pc:sldMk cId="901556905" sldId="1065"/>
            <ac:spMk id="8" creationId="{D61E902D-BC75-B34F-8081-AFA61A4C1B4C}"/>
          </ac:spMkLst>
        </pc:spChg>
      </pc:sldChg>
      <pc:sldChg chg="ord">
        <pc:chgData name="Thomas, Wayne B." userId="f66b8635-1b51-4101-b9d8-843440da23aa" providerId="ADAL" clId="{840A045F-9F39-4952-AC89-41A2B3223EEB}" dt="2026-03-02T13:31:36.450" v="2801"/>
        <pc:sldMkLst>
          <pc:docMk/>
          <pc:sldMk cId="866830086" sldId="1106"/>
        </pc:sldMkLst>
      </pc:sldChg>
      <pc:sldChg chg="delSp mod modClrScheme chgLayout">
        <pc:chgData name="Thomas, Wayne B." userId="f66b8635-1b51-4101-b9d8-843440da23aa" providerId="ADAL" clId="{840A045F-9F39-4952-AC89-41A2B3223EEB}" dt="2026-02-26T11:48:08.034" v="68" actId="478"/>
        <pc:sldMkLst>
          <pc:docMk/>
          <pc:sldMk cId="1933053959" sldId="1121"/>
        </pc:sldMkLst>
      </pc:sldChg>
      <pc:sldChg chg="delSp mod modClrScheme chgLayout">
        <pc:chgData name="Thomas, Wayne B." userId="f66b8635-1b51-4101-b9d8-843440da23aa" providerId="ADAL" clId="{840A045F-9F39-4952-AC89-41A2B3223EEB}" dt="2026-02-26T11:48:22.079" v="70" actId="700"/>
        <pc:sldMkLst>
          <pc:docMk/>
          <pc:sldMk cId="2796272915" sldId="1122"/>
        </pc:sldMkLst>
      </pc:sldChg>
      <pc:sldChg chg="delSp mod modClrScheme chgLayout">
        <pc:chgData name="Thomas, Wayne B." userId="f66b8635-1b51-4101-b9d8-843440da23aa" providerId="ADAL" clId="{840A045F-9F39-4952-AC89-41A2B3223EEB}" dt="2026-02-26T11:48:28.850" v="72" actId="478"/>
        <pc:sldMkLst>
          <pc:docMk/>
          <pc:sldMk cId="769943702" sldId="1123"/>
        </pc:sldMkLst>
      </pc:sldChg>
      <pc:sldChg chg="modSp mod modClrScheme chgLayout">
        <pc:chgData name="Thomas, Wayne B." userId="f66b8635-1b51-4101-b9d8-843440da23aa" providerId="ADAL" clId="{840A045F-9F39-4952-AC89-41A2B3223EEB}" dt="2026-02-28T17:25:41.081" v="670" actId="6549"/>
        <pc:sldMkLst>
          <pc:docMk/>
          <pc:sldMk cId="2091100625" sldId="1127"/>
        </pc:sldMkLst>
        <pc:spChg chg="mod">
          <ac:chgData name="Thomas, Wayne B." userId="f66b8635-1b51-4101-b9d8-843440da23aa" providerId="ADAL" clId="{840A045F-9F39-4952-AC89-41A2B3223EEB}" dt="2026-02-28T17:25:41.081" v="670" actId="6549"/>
          <ac:spMkLst>
            <pc:docMk/>
            <pc:sldMk cId="2091100625" sldId="1127"/>
            <ac:spMk id="3" creationId="{00000000-0000-0000-0000-000000000000}"/>
          </ac:spMkLst>
        </pc:spChg>
      </pc:sldChg>
      <pc:sldChg chg="addSp delSp modSp mod modClrScheme addAnim delAnim modAnim chgLayout">
        <pc:chgData name="Thomas, Wayne B." userId="f66b8635-1b51-4101-b9d8-843440da23aa" providerId="ADAL" clId="{840A045F-9F39-4952-AC89-41A2B3223EEB}" dt="2026-03-02T10:16:06.486" v="2242" actId="6549"/>
        <pc:sldMkLst>
          <pc:docMk/>
          <pc:sldMk cId="3608385177" sldId="1131"/>
        </pc:sldMkLst>
        <pc:spChg chg="add mod">
          <ac:chgData name="Thomas, Wayne B." userId="f66b8635-1b51-4101-b9d8-843440da23aa" providerId="ADAL" clId="{840A045F-9F39-4952-AC89-41A2B3223EEB}" dt="2026-02-26T11:50:03.324" v="77"/>
          <ac:spMkLst>
            <pc:docMk/>
            <pc:sldMk cId="3608385177" sldId="1131"/>
            <ac:spMk id="2" creationId="{44F6FCCD-6839-E70B-EC78-DAEDF6367766}"/>
          </ac:spMkLst>
        </pc:spChg>
        <pc:spChg chg="add mod">
          <ac:chgData name="Thomas, Wayne B." userId="f66b8635-1b51-4101-b9d8-843440da23aa" providerId="ADAL" clId="{840A045F-9F39-4952-AC89-41A2B3223EEB}" dt="2026-03-02T10:16:06.486" v="2242" actId="6549"/>
          <ac:spMkLst>
            <pc:docMk/>
            <pc:sldMk cId="3608385177" sldId="1131"/>
            <ac:spMk id="3" creationId="{AA2AE377-444A-B41F-EC5B-693BE6D04972}"/>
          </ac:spMkLst>
        </pc:spChg>
        <pc:spChg chg="add mod">
          <ac:chgData name="Thomas, Wayne B." userId="f66b8635-1b51-4101-b9d8-843440da23aa" providerId="ADAL" clId="{840A045F-9F39-4952-AC89-41A2B3223EEB}" dt="2026-03-02T10:16:02.874" v="2239" actId="1037"/>
          <ac:spMkLst>
            <pc:docMk/>
            <pc:sldMk cId="3608385177" sldId="1131"/>
            <ac:spMk id="12" creationId="{41F7E3BF-22CD-E55E-87A2-C67A797040E5}"/>
          </ac:spMkLst>
        </pc:spChg>
        <pc:spChg chg="add mod">
          <ac:chgData name="Thomas, Wayne B." userId="f66b8635-1b51-4101-b9d8-843440da23aa" providerId="ADAL" clId="{840A045F-9F39-4952-AC89-41A2B3223EEB}" dt="2026-03-02T10:04:16.394" v="2102" actId="1076"/>
          <ac:spMkLst>
            <pc:docMk/>
            <pc:sldMk cId="3608385177" sldId="1131"/>
            <ac:spMk id="13" creationId="{8FC2FC96-C26E-460E-A03B-6D953B56D28A}"/>
          </ac:spMkLst>
        </pc:spChg>
        <pc:spChg chg="add mod">
          <ac:chgData name="Thomas, Wayne B." userId="f66b8635-1b51-4101-b9d8-843440da23aa" providerId="ADAL" clId="{840A045F-9F39-4952-AC89-41A2B3223EEB}" dt="2026-03-02T10:16:02.874" v="2239" actId="1037"/>
          <ac:spMkLst>
            <pc:docMk/>
            <pc:sldMk cId="3608385177" sldId="1131"/>
            <ac:spMk id="14" creationId="{71268A30-C877-2632-FD48-4877CF096356}"/>
          </ac:spMkLst>
        </pc:spChg>
      </pc:sldChg>
      <pc:sldChg chg="addSp delSp modSp mod">
        <pc:chgData name="Thomas, Wayne B." userId="f66b8635-1b51-4101-b9d8-843440da23aa" providerId="ADAL" clId="{840A045F-9F39-4952-AC89-41A2B3223EEB}" dt="2026-03-02T10:48:06.535" v="2643" actId="20577"/>
        <pc:sldMkLst>
          <pc:docMk/>
          <pc:sldMk cId="4192160509" sldId="1156"/>
        </pc:sldMkLst>
        <pc:spChg chg="mod">
          <ac:chgData name="Thomas, Wayne B." userId="f66b8635-1b51-4101-b9d8-843440da23aa" providerId="ADAL" clId="{840A045F-9F39-4952-AC89-41A2B3223EEB}" dt="2026-03-02T10:48:06.535" v="2643" actId="20577"/>
          <ac:spMkLst>
            <pc:docMk/>
            <pc:sldMk cId="4192160509" sldId="1156"/>
            <ac:spMk id="9" creationId="{00000000-0000-0000-0000-000000000000}"/>
          </ac:spMkLst>
        </pc:spChg>
      </pc:sldChg>
      <pc:sldChg chg="modSp mod modClrScheme chgLayout">
        <pc:chgData name="Thomas, Wayne B." userId="f66b8635-1b51-4101-b9d8-843440da23aa" providerId="ADAL" clId="{840A045F-9F39-4952-AC89-41A2B3223EEB}" dt="2026-02-28T17:25:56.100" v="680" actId="20577"/>
        <pc:sldMkLst>
          <pc:docMk/>
          <pc:sldMk cId="3209821339" sldId="1157"/>
        </pc:sldMkLst>
        <pc:spChg chg="mod">
          <ac:chgData name="Thomas, Wayne B." userId="f66b8635-1b51-4101-b9d8-843440da23aa" providerId="ADAL" clId="{840A045F-9F39-4952-AC89-41A2B3223EEB}" dt="2026-02-28T17:25:56.100" v="680" actId="20577"/>
          <ac:spMkLst>
            <pc:docMk/>
            <pc:sldMk cId="3209821339" sldId="1157"/>
            <ac:spMk id="11" creationId="{00000000-0000-0000-0000-000000000000}"/>
          </ac:spMkLst>
        </pc:spChg>
      </pc:sldChg>
      <pc:sldChg chg="addSp delSp add mod addAnim delAnim">
        <pc:chgData name="Thomas, Wayne B." userId="f66b8635-1b51-4101-b9d8-843440da23aa" providerId="ADAL" clId="{840A045F-9F39-4952-AC89-41A2B3223EEB}" dt="2026-02-28T17:40:54.073" v="903" actId="478"/>
        <pc:sldMkLst>
          <pc:docMk/>
          <pc:sldMk cId="3707938390" sldId="1159"/>
        </pc:sldMkLst>
        <pc:spChg chg="add del">
          <ac:chgData name="Thomas, Wayne B." userId="f66b8635-1b51-4101-b9d8-843440da23aa" providerId="ADAL" clId="{840A045F-9F39-4952-AC89-41A2B3223EEB}" dt="2026-02-28T17:40:54.073" v="903" actId="478"/>
          <ac:spMkLst>
            <pc:docMk/>
            <pc:sldMk cId="3707938390" sldId="1159"/>
            <ac:spMk id="8" creationId="{F8DC1FBF-BB1A-E09C-1A83-68B49F120868}"/>
          </ac:spMkLst>
        </pc:spChg>
        <pc:spChg chg="add del">
          <ac:chgData name="Thomas, Wayne B." userId="f66b8635-1b51-4101-b9d8-843440da23aa" providerId="ADAL" clId="{840A045F-9F39-4952-AC89-41A2B3223EEB}" dt="2026-02-28T17:40:54.073" v="903" actId="478"/>
          <ac:spMkLst>
            <pc:docMk/>
            <pc:sldMk cId="3707938390" sldId="1159"/>
            <ac:spMk id="11" creationId="{00000000-0000-0000-0000-000000000000}"/>
          </ac:spMkLst>
        </pc:spChg>
        <pc:spChg chg="add del">
          <ac:chgData name="Thomas, Wayne B." userId="f66b8635-1b51-4101-b9d8-843440da23aa" providerId="ADAL" clId="{840A045F-9F39-4952-AC89-41A2B3223EEB}" dt="2026-02-28T17:40:54.073" v="903" actId="478"/>
          <ac:spMkLst>
            <pc:docMk/>
            <pc:sldMk cId="3707938390" sldId="1159"/>
            <ac:spMk id="13" creationId="{00000000-0000-0000-0000-000000000000}"/>
          </ac:spMkLst>
        </pc:spChg>
        <pc:spChg chg="add del">
          <ac:chgData name="Thomas, Wayne B." userId="f66b8635-1b51-4101-b9d8-843440da23aa" providerId="ADAL" clId="{840A045F-9F39-4952-AC89-41A2B3223EEB}" dt="2026-02-28T17:40:54.073" v="903" actId="478"/>
          <ac:spMkLst>
            <pc:docMk/>
            <pc:sldMk cId="3707938390" sldId="1159"/>
            <ac:spMk id="14" creationId="{00000000-0000-0000-0000-000000000000}"/>
          </ac:spMkLst>
        </pc:spChg>
        <pc:picChg chg="add del">
          <ac:chgData name="Thomas, Wayne B." userId="f66b8635-1b51-4101-b9d8-843440da23aa" providerId="ADAL" clId="{840A045F-9F39-4952-AC89-41A2B3223EEB}" dt="2026-02-28T17:40:54.073" v="903" actId="478"/>
          <ac:picMkLst>
            <pc:docMk/>
            <pc:sldMk cId="3707938390" sldId="1159"/>
            <ac:picMk id="7" creationId="{832A82A9-D4E6-A9A4-4D9F-DEE978CD3436}"/>
          </ac:picMkLst>
        </pc:picChg>
      </pc:sldChg>
      <pc:sldChg chg="modSp mod modClrScheme chgLayout">
        <pc:chgData name="Thomas, Wayne B." userId="f66b8635-1b51-4101-b9d8-843440da23aa" providerId="ADAL" clId="{840A045F-9F39-4952-AC89-41A2B3223EEB}" dt="2026-03-02T10:36:56.654" v="2615" actId="6549"/>
        <pc:sldMkLst>
          <pc:docMk/>
          <pc:sldMk cId="2716804675" sldId="1163"/>
        </pc:sldMkLst>
        <pc:spChg chg="mod">
          <ac:chgData name="Thomas, Wayne B." userId="f66b8635-1b51-4101-b9d8-843440da23aa" providerId="ADAL" clId="{840A045F-9F39-4952-AC89-41A2B3223EEB}" dt="2026-03-02T10:36:56.654" v="2615" actId="6549"/>
          <ac:spMkLst>
            <pc:docMk/>
            <pc:sldMk cId="2716804675" sldId="1163"/>
            <ac:spMk id="3" creationId="{00000000-0000-0000-0000-000000000000}"/>
          </ac:spMkLst>
        </pc:spChg>
      </pc:sldChg>
      <pc:sldChg chg="addSp delSp modSp mod modClrScheme delAnim modAnim chgLayout">
        <pc:chgData name="Thomas, Wayne B." userId="f66b8635-1b51-4101-b9d8-843440da23aa" providerId="ADAL" clId="{840A045F-9F39-4952-AC89-41A2B3223EEB}" dt="2026-03-02T10:36:17.975" v="2611"/>
        <pc:sldMkLst>
          <pc:docMk/>
          <pc:sldMk cId="3987888519" sldId="1164"/>
        </pc:sldMkLst>
        <pc:spChg chg="add mod">
          <ac:chgData name="Thomas, Wayne B." userId="f66b8635-1b51-4101-b9d8-843440da23aa" providerId="ADAL" clId="{840A045F-9F39-4952-AC89-41A2B3223EEB}" dt="2026-03-02T10:16:24.230" v="2262" actId="6549"/>
          <ac:spMkLst>
            <pc:docMk/>
            <pc:sldMk cId="3987888519" sldId="1164"/>
            <ac:spMk id="5" creationId="{E6EB5CED-5C1B-7555-F18F-79E8B186BAE1}"/>
          </ac:spMkLst>
        </pc:spChg>
        <pc:spChg chg="mod">
          <ac:chgData name="Thomas, Wayne B." userId="f66b8635-1b51-4101-b9d8-843440da23aa" providerId="ADAL" clId="{840A045F-9F39-4952-AC89-41A2B3223EEB}" dt="2026-03-02T10:04:06.281" v="2101" actId="1076"/>
          <ac:spMkLst>
            <pc:docMk/>
            <pc:sldMk cId="3987888519" sldId="1164"/>
            <ac:spMk id="8" creationId="{4B89C3E6-2A93-08E8-567E-6AEAB37548EB}"/>
          </ac:spMkLst>
        </pc:spChg>
        <pc:spChg chg="add mod">
          <ac:chgData name="Thomas, Wayne B." userId="f66b8635-1b51-4101-b9d8-843440da23aa" providerId="ADAL" clId="{840A045F-9F39-4952-AC89-41A2B3223EEB}" dt="2026-03-02T10:16:20.554" v="2259" actId="1037"/>
          <ac:spMkLst>
            <pc:docMk/>
            <pc:sldMk cId="3987888519" sldId="1164"/>
            <ac:spMk id="11" creationId="{6D67FB63-5FF2-1F2E-7A53-735BF5558792}"/>
          </ac:spMkLst>
        </pc:spChg>
        <pc:spChg chg="add mod">
          <ac:chgData name="Thomas, Wayne B." userId="f66b8635-1b51-4101-b9d8-843440da23aa" providerId="ADAL" clId="{840A045F-9F39-4952-AC89-41A2B3223EEB}" dt="2026-03-02T10:16:20.554" v="2259" actId="1037"/>
          <ac:spMkLst>
            <pc:docMk/>
            <pc:sldMk cId="3987888519" sldId="1164"/>
            <ac:spMk id="15" creationId="{8C055325-A195-AF88-B48A-5A3ED93D6948}"/>
          </ac:spMkLst>
        </pc:spChg>
        <pc:spChg chg="add mod">
          <ac:chgData name="Thomas, Wayne B." userId="f66b8635-1b51-4101-b9d8-843440da23aa" providerId="ADAL" clId="{840A045F-9F39-4952-AC89-41A2B3223EEB}" dt="2026-03-02T10:16:26.986" v="2265" actId="6549"/>
          <ac:spMkLst>
            <pc:docMk/>
            <pc:sldMk cId="3987888519" sldId="1164"/>
            <ac:spMk id="16" creationId="{8DBF89D8-0A0B-5EE9-45DC-E9110551C02C}"/>
          </ac:spMkLst>
        </pc:spChg>
        <pc:spChg chg="add mod">
          <ac:chgData name="Thomas, Wayne B." userId="f66b8635-1b51-4101-b9d8-843440da23aa" providerId="ADAL" clId="{840A045F-9F39-4952-AC89-41A2B3223EEB}" dt="2026-03-02T10:16:20.554" v="2259" actId="1037"/>
          <ac:spMkLst>
            <pc:docMk/>
            <pc:sldMk cId="3987888519" sldId="1164"/>
            <ac:spMk id="17" creationId="{CC066041-0C28-BA75-23FE-E285A5881E8E}"/>
          </ac:spMkLst>
        </pc:spChg>
      </pc:sldChg>
      <pc:sldChg chg="addSp delSp modSp mod modClrScheme chgLayout">
        <pc:chgData name="Thomas, Wayne B." userId="f66b8635-1b51-4101-b9d8-843440da23aa" providerId="ADAL" clId="{840A045F-9F39-4952-AC89-41A2B3223EEB}" dt="2026-02-28T16:52:46.832" v="451" actId="1076"/>
        <pc:sldMkLst>
          <pc:docMk/>
          <pc:sldMk cId="3253621198" sldId="1165"/>
        </pc:sldMkLst>
        <pc:spChg chg="add mod">
          <ac:chgData name="Thomas, Wayne B." userId="f66b8635-1b51-4101-b9d8-843440da23aa" providerId="ADAL" clId="{840A045F-9F39-4952-AC89-41A2B3223EEB}" dt="2026-02-26T11:50:09.480" v="79"/>
          <ac:spMkLst>
            <pc:docMk/>
            <pc:sldMk cId="3253621198" sldId="1165"/>
            <ac:spMk id="5" creationId="{57ADE00A-9F1B-BC57-07DB-CBFB374F62C2}"/>
          </ac:spMkLst>
        </pc:spChg>
        <pc:spChg chg="add mod">
          <ac:chgData name="Thomas, Wayne B." userId="f66b8635-1b51-4101-b9d8-843440da23aa" providerId="ADAL" clId="{840A045F-9F39-4952-AC89-41A2B3223EEB}" dt="2026-02-28T16:52:25.923" v="447" actId="404"/>
          <ac:spMkLst>
            <pc:docMk/>
            <pc:sldMk cId="3253621198" sldId="1165"/>
            <ac:spMk id="6" creationId="{40983723-8619-A69D-53D2-D90FA5E0F58A}"/>
          </ac:spMkLst>
        </pc:spChg>
        <pc:spChg chg="add mod">
          <ac:chgData name="Thomas, Wayne B." userId="f66b8635-1b51-4101-b9d8-843440da23aa" providerId="ADAL" clId="{840A045F-9F39-4952-AC89-41A2B3223EEB}" dt="2026-02-28T16:52:46.832" v="451" actId="1076"/>
          <ac:spMkLst>
            <pc:docMk/>
            <pc:sldMk cId="3253621198" sldId="1165"/>
            <ac:spMk id="7" creationId="{AB10030C-FDC0-454A-EC12-3EFCEE8C18F4}"/>
          </ac:spMkLst>
        </pc:spChg>
      </pc:sldChg>
      <pc:sldChg chg="addSp delSp modSp mod modClrScheme chgLayout">
        <pc:chgData name="Thomas, Wayne B." userId="f66b8635-1b51-4101-b9d8-843440da23aa" providerId="ADAL" clId="{840A045F-9F39-4952-AC89-41A2B3223EEB}" dt="2026-02-28T16:54:12.041" v="502" actId="1035"/>
        <pc:sldMkLst>
          <pc:docMk/>
          <pc:sldMk cId="3929285561" sldId="1166"/>
        </pc:sldMkLst>
        <pc:spChg chg="add mod">
          <ac:chgData name="Thomas, Wayne B." userId="f66b8635-1b51-4101-b9d8-843440da23aa" providerId="ADAL" clId="{840A045F-9F39-4952-AC89-41A2B3223EEB}" dt="2026-02-26T11:50:18.436" v="81"/>
          <ac:spMkLst>
            <pc:docMk/>
            <pc:sldMk cId="3929285561" sldId="1166"/>
            <ac:spMk id="4" creationId="{1ACF7E53-2131-F889-C7F9-484CAEFF533C}"/>
          </ac:spMkLst>
        </pc:spChg>
        <pc:spChg chg="mod">
          <ac:chgData name="Thomas, Wayne B." userId="f66b8635-1b51-4101-b9d8-843440da23aa" providerId="ADAL" clId="{840A045F-9F39-4952-AC89-41A2B3223EEB}" dt="2026-02-28T16:53:26.615" v="452" actId="20577"/>
          <ac:spMkLst>
            <pc:docMk/>
            <pc:sldMk cId="3929285561" sldId="1166"/>
            <ac:spMk id="6" creationId="{CC208FBD-E76A-9F5A-27A1-6C59AED62177}"/>
          </ac:spMkLst>
        </pc:spChg>
        <pc:spChg chg="mod">
          <ac:chgData name="Thomas, Wayne B." userId="f66b8635-1b51-4101-b9d8-843440da23aa" providerId="ADAL" clId="{840A045F-9F39-4952-AC89-41A2B3223EEB}" dt="2026-02-28T16:54:12.041" v="502" actId="1035"/>
          <ac:spMkLst>
            <pc:docMk/>
            <pc:sldMk cId="3929285561" sldId="1166"/>
            <ac:spMk id="21" creationId="{00000000-0000-0000-0000-000000000000}"/>
          </ac:spMkLst>
        </pc:spChg>
        <pc:spChg chg="mod">
          <ac:chgData name="Thomas, Wayne B." userId="f66b8635-1b51-4101-b9d8-843440da23aa" providerId="ADAL" clId="{840A045F-9F39-4952-AC89-41A2B3223EEB}" dt="2026-02-28T16:54:12.041" v="502" actId="1035"/>
          <ac:spMkLst>
            <pc:docMk/>
            <pc:sldMk cId="3929285561" sldId="1166"/>
            <ac:spMk id="22" creationId="{00000000-0000-0000-0000-000000000000}"/>
          </ac:spMkLst>
        </pc:spChg>
        <pc:spChg chg="mod">
          <ac:chgData name="Thomas, Wayne B." userId="f66b8635-1b51-4101-b9d8-843440da23aa" providerId="ADAL" clId="{840A045F-9F39-4952-AC89-41A2B3223EEB}" dt="2026-02-28T16:54:12.041" v="502" actId="1035"/>
          <ac:spMkLst>
            <pc:docMk/>
            <pc:sldMk cId="3929285561" sldId="1166"/>
            <ac:spMk id="23" creationId="{00000000-0000-0000-0000-000000000000}"/>
          </ac:spMkLst>
        </pc:spChg>
        <pc:spChg chg="mod">
          <ac:chgData name="Thomas, Wayne B." userId="f66b8635-1b51-4101-b9d8-843440da23aa" providerId="ADAL" clId="{840A045F-9F39-4952-AC89-41A2B3223EEB}" dt="2026-02-28T16:54:12.041" v="502" actId="1035"/>
          <ac:spMkLst>
            <pc:docMk/>
            <pc:sldMk cId="3929285561" sldId="1166"/>
            <ac:spMk id="24" creationId="{00000000-0000-0000-0000-000000000000}"/>
          </ac:spMkLst>
        </pc:spChg>
        <pc:picChg chg="mod">
          <ac:chgData name="Thomas, Wayne B." userId="f66b8635-1b51-4101-b9d8-843440da23aa" providerId="ADAL" clId="{840A045F-9F39-4952-AC89-41A2B3223EEB}" dt="2026-02-28T16:54:12.041" v="502" actId="1035"/>
          <ac:picMkLst>
            <pc:docMk/>
            <pc:sldMk cId="3929285561" sldId="1166"/>
            <ac:picMk id="3" creationId="{00000000-0000-0000-0000-000000000000}"/>
          </ac:picMkLst>
        </pc:picChg>
      </pc:sldChg>
      <pc:sldChg chg="addSp delSp modSp mod modClrScheme chgLayout">
        <pc:chgData name="Thomas, Wayne B." userId="f66b8635-1b51-4101-b9d8-843440da23aa" providerId="ADAL" clId="{840A045F-9F39-4952-AC89-41A2B3223EEB}" dt="2026-02-28T16:54:35.330" v="540" actId="1035"/>
        <pc:sldMkLst>
          <pc:docMk/>
          <pc:sldMk cId="884575041" sldId="1167"/>
        </pc:sldMkLst>
        <pc:spChg chg="add mod">
          <ac:chgData name="Thomas, Wayne B." userId="f66b8635-1b51-4101-b9d8-843440da23aa" providerId="ADAL" clId="{840A045F-9F39-4952-AC89-41A2B3223EEB}" dt="2026-02-26T11:50:27.597" v="83"/>
          <ac:spMkLst>
            <pc:docMk/>
            <pc:sldMk cId="884575041" sldId="1167"/>
            <ac:spMk id="2" creationId="{3DA1190B-3E8E-A046-48A0-615AD3AE93C3}"/>
          </ac:spMkLst>
        </pc:spChg>
        <pc:spChg chg="mod">
          <ac:chgData name="Thomas, Wayne B." userId="f66b8635-1b51-4101-b9d8-843440da23aa" providerId="ADAL" clId="{840A045F-9F39-4952-AC89-41A2B3223EEB}" dt="2026-02-28T16:54:35.330" v="540" actId="1035"/>
          <ac:spMkLst>
            <pc:docMk/>
            <pc:sldMk cId="884575041" sldId="1167"/>
            <ac:spMk id="5" creationId="{00000000-0000-0000-0000-000000000000}"/>
          </ac:spMkLst>
        </pc:spChg>
        <pc:spChg chg="mod">
          <ac:chgData name="Thomas, Wayne B." userId="f66b8635-1b51-4101-b9d8-843440da23aa" providerId="ADAL" clId="{840A045F-9F39-4952-AC89-41A2B3223EEB}" dt="2026-02-28T16:53:48.163" v="462" actId="20577"/>
          <ac:spMkLst>
            <pc:docMk/>
            <pc:sldMk cId="884575041" sldId="1167"/>
            <ac:spMk id="9" creationId="{E9591987-8B2A-48DD-5B98-7C87A20A3526}"/>
          </ac:spMkLst>
        </pc:spChg>
        <pc:spChg chg="mod">
          <ac:chgData name="Thomas, Wayne B." userId="f66b8635-1b51-4101-b9d8-843440da23aa" providerId="ADAL" clId="{840A045F-9F39-4952-AC89-41A2B3223EEB}" dt="2026-02-28T16:54:35.330" v="540" actId="1035"/>
          <ac:spMkLst>
            <pc:docMk/>
            <pc:sldMk cId="884575041" sldId="1167"/>
            <ac:spMk id="14" creationId="{00000000-0000-0000-0000-000000000000}"/>
          </ac:spMkLst>
        </pc:spChg>
        <pc:spChg chg="mod">
          <ac:chgData name="Thomas, Wayne B." userId="f66b8635-1b51-4101-b9d8-843440da23aa" providerId="ADAL" clId="{840A045F-9F39-4952-AC89-41A2B3223EEB}" dt="2026-02-28T16:54:35.330" v="540" actId="1035"/>
          <ac:spMkLst>
            <pc:docMk/>
            <pc:sldMk cId="884575041" sldId="1167"/>
            <ac:spMk id="16" creationId="{00000000-0000-0000-0000-000000000000}"/>
          </ac:spMkLst>
        </pc:spChg>
        <pc:spChg chg="mod">
          <ac:chgData name="Thomas, Wayne B." userId="f66b8635-1b51-4101-b9d8-843440da23aa" providerId="ADAL" clId="{840A045F-9F39-4952-AC89-41A2B3223EEB}" dt="2026-02-28T16:54:35.330" v="540" actId="1035"/>
          <ac:spMkLst>
            <pc:docMk/>
            <pc:sldMk cId="884575041" sldId="1167"/>
            <ac:spMk id="17" creationId="{00000000-0000-0000-0000-000000000000}"/>
          </ac:spMkLst>
        </pc:spChg>
        <pc:spChg chg="mod">
          <ac:chgData name="Thomas, Wayne B." userId="f66b8635-1b51-4101-b9d8-843440da23aa" providerId="ADAL" clId="{840A045F-9F39-4952-AC89-41A2B3223EEB}" dt="2026-02-28T16:54:35.330" v="540" actId="1035"/>
          <ac:spMkLst>
            <pc:docMk/>
            <pc:sldMk cId="884575041" sldId="1167"/>
            <ac:spMk id="19" creationId="{00000000-0000-0000-0000-000000000000}"/>
          </ac:spMkLst>
        </pc:spChg>
        <pc:spChg chg="mod">
          <ac:chgData name="Thomas, Wayne B." userId="f66b8635-1b51-4101-b9d8-843440da23aa" providerId="ADAL" clId="{840A045F-9F39-4952-AC89-41A2B3223EEB}" dt="2026-02-28T16:54:35.330" v="540" actId="1035"/>
          <ac:spMkLst>
            <pc:docMk/>
            <pc:sldMk cId="884575041" sldId="1167"/>
            <ac:spMk id="20" creationId="{00000000-0000-0000-0000-000000000000}"/>
          </ac:spMkLst>
        </pc:spChg>
        <pc:spChg chg="mod">
          <ac:chgData name="Thomas, Wayne B." userId="f66b8635-1b51-4101-b9d8-843440da23aa" providerId="ADAL" clId="{840A045F-9F39-4952-AC89-41A2B3223EEB}" dt="2026-02-28T16:54:35.330" v="540" actId="1035"/>
          <ac:spMkLst>
            <pc:docMk/>
            <pc:sldMk cId="884575041" sldId="1167"/>
            <ac:spMk id="21" creationId="{00000000-0000-0000-0000-000000000000}"/>
          </ac:spMkLst>
        </pc:spChg>
        <pc:spChg chg="mod">
          <ac:chgData name="Thomas, Wayne B." userId="f66b8635-1b51-4101-b9d8-843440da23aa" providerId="ADAL" clId="{840A045F-9F39-4952-AC89-41A2B3223EEB}" dt="2026-02-28T16:54:35.330" v="540" actId="1035"/>
          <ac:spMkLst>
            <pc:docMk/>
            <pc:sldMk cId="884575041" sldId="1167"/>
            <ac:spMk id="22" creationId="{00000000-0000-0000-0000-000000000000}"/>
          </ac:spMkLst>
        </pc:spChg>
        <pc:spChg chg="mod">
          <ac:chgData name="Thomas, Wayne B." userId="f66b8635-1b51-4101-b9d8-843440da23aa" providerId="ADAL" clId="{840A045F-9F39-4952-AC89-41A2B3223EEB}" dt="2026-02-28T16:54:35.330" v="540" actId="1035"/>
          <ac:spMkLst>
            <pc:docMk/>
            <pc:sldMk cId="884575041" sldId="1167"/>
            <ac:spMk id="23" creationId="{00000000-0000-0000-0000-000000000000}"/>
          </ac:spMkLst>
        </pc:spChg>
        <pc:spChg chg="mod">
          <ac:chgData name="Thomas, Wayne B." userId="f66b8635-1b51-4101-b9d8-843440da23aa" providerId="ADAL" clId="{840A045F-9F39-4952-AC89-41A2B3223EEB}" dt="2026-02-28T16:54:35.330" v="540" actId="1035"/>
          <ac:spMkLst>
            <pc:docMk/>
            <pc:sldMk cId="884575041" sldId="1167"/>
            <ac:spMk id="24" creationId="{00000000-0000-0000-0000-000000000000}"/>
          </ac:spMkLst>
        </pc:spChg>
      </pc:sldChg>
      <pc:sldChg chg="modSp mod modAnim">
        <pc:chgData name="Thomas, Wayne B." userId="f66b8635-1b51-4101-b9d8-843440da23aa" providerId="ADAL" clId="{840A045F-9F39-4952-AC89-41A2B3223EEB}" dt="2026-03-01T20:53:41.620" v="1791" actId="6549"/>
        <pc:sldMkLst>
          <pc:docMk/>
          <pc:sldMk cId="3644347717" sldId="1219"/>
        </pc:sldMkLst>
        <pc:spChg chg="mod">
          <ac:chgData name="Thomas, Wayne B." userId="f66b8635-1b51-4101-b9d8-843440da23aa" providerId="ADAL" clId="{840A045F-9F39-4952-AC89-41A2B3223EEB}" dt="2026-03-01T20:53:38.574" v="1790" actId="6549"/>
          <ac:spMkLst>
            <pc:docMk/>
            <pc:sldMk cId="3644347717" sldId="1219"/>
            <ac:spMk id="13314" creationId="{A20909EC-4DC2-9249-B5BF-E5CAE20B4465}"/>
          </ac:spMkLst>
        </pc:spChg>
        <pc:spChg chg="mod">
          <ac:chgData name="Thomas, Wayne B." userId="f66b8635-1b51-4101-b9d8-843440da23aa" providerId="ADAL" clId="{840A045F-9F39-4952-AC89-41A2B3223EEB}" dt="2026-03-01T20:53:41.620" v="1791" actId="6549"/>
          <ac:spMkLst>
            <pc:docMk/>
            <pc:sldMk cId="3644347717" sldId="1219"/>
            <ac:spMk id="14339" creationId="{90605CFF-2EC7-7B4C-A53B-5D0CBD60024D}"/>
          </ac:spMkLst>
        </pc:spChg>
      </pc:sldChg>
      <pc:sldChg chg="modSp mod">
        <pc:chgData name="Thomas, Wayne B." userId="f66b8635-1b51-4101-b9d8-843440da23aa" providerId="ADAL" clId="{840A045F-9F39-4952-AC89-41A2B3223EEB}" dt="2026-02-28T17:27:23.483" v="688" actId="6549"/>
        <pc:sldMkLst>
          <pc:docMk/>
          <pc:sldMk cId="2368745269" sldId="1223"/>
        </pc:sldMkLst>
        <pc:spChg chg="mod">
          <ac:chgData name="Thomas, Wayne B." userId="f66b8635-1b51-4101-b9d8-843440da23aa" providerId="ADAL" clId="{840A045F-9F39-4952-AC89-41A2B3223EEB}" dt="2026-02-28T17:27:23.483" v="688" actId="6549"/>
          <ac:spMkLst>
            <pc:docMk/>
            <pc:sldMk cId="2368745269" sldId="1223"/>
            <ac:spMk id="13314" creationId="{A20909EC-4DC2-9249-B5BF-E5CAE20B4465}"/>
          </ac:spMkLst>
        </pc:spChg>
      </pc:sldChg>
      <pc:sldChg chg="modSp mod">
        <pc:chgData name="Thomas, Wayne B." userId="f66b8635-1b51-4101-b9d8-843440da23aa" providerId="ADAL" clId="{840A045F-9F39-4952-AC89-41A2B3223EEB}" dt="2026-02-28T17:27:52.276" v="708" actId="20577"/>
        <pc:sldMkLst>
          <pc:docMk/>
          <pc:sldMk cId="2610693723" sldId="1224"/>
        </pc:sldMkLst>
        <pc:spChg chg="mod">
          <ac:chgData name="Thomas, Wayne B." userId="f66b8635-1b51-4101-b9d8-843440da23aa" providerId="ADAL" clId="{840A045F-9F39-4952-AC89-41A2B3223EEB}" dt="2026-02-28T17:27:52.276" v="708" actId="20577"/>
          <ac:spMkLst>
            <pc:docMk/>
            <pc:sldMk cId="2610693723" sldId="1224"/>
            <ac:spMk id="13314" creationId="{9248AFB7-0130-3DEF-07A6-0263E2047305}"/>
          </ac:spMkLst>
        </pc:spChg>
      </pc:sldChg>
      <pc:sldChg chg="modSp mod">
        <pc:chgData name="Thomas, Wayne B." userId="f66b8635-1b51-4101-b9d8-843440da23aa" providerId="ADAL" clId="{840A045F-9F39-4952-AC89-41A2B3223EEB}" dt="2026-02-28T17:27:41.321" v="698" actId="20577"/>
        <pc:sldMkLst>
          <pc:docMk/>
          <pc:sldMk cId="1381417889" sldId="1225"/>
        </pc:sldMkLst>
        <pc:spChg chg="mod">
          <ac:chgData name="Thomas, Wayne B." userId="f66b8635-1b51-4101-b9d8-843440da23aa" providerId="ADAL" clId="{840A045F-9F39-4952-AC89-41A2B3223EEB}" dt="2026-02-28T17:27:41.321" v="698" actId="20577"/>
          <ac:spMkLst>
            <pc:docMk/>
            <pc:sldMk cId="1381417889" sldId="1225"/>
            <ac:spMk id="13314" creationId="{A20909EC-4DC2-9249-B5BF-E5CAE20B4465}"/>
          </ac:spMkLst>
        </pc:spChg>
      </pc:sldChg>
      <pc:sldChg chg="modSp mod">
        <pc:chgData name="Thomas, Wayne B." userId="f66b8635-1b51-4101-b9d8-843440da23aa" providerId="ADAL" clId="{840A045F-9F39-4952-AC89-41A2B3223EEB}" dt="2026-02-28T17:28:08.734" v="724" actId="20577"/>
        <pc:sldMkLst>
          <pc:docMk/>
          <pc:sldMk cId="1425777238" sldId="1226"/>
        </pc:sldMkLst>
        <pc:spChg chg="mod">
          <ac:chgData name="Thomas, Wayne B." userId="f66b8635-1b51-4101-b9d8-843440da23aa" providerId="ADAL" clId="{840A045F-9F39-4952-AC89-41A2B3223EEB}" dt="2026-02-28T17:28:08.734" v="724" actId="20577"/>
          <ac:spMkLst>
            <pc:docMk/>
            <pc:sldMk cId="1425777238" sldId="1226"/>
            <ac:spMk id="13314" creationId="{A20909EC-4DC2-9249-B5BF-E5CAE20B4465}"/>
          </ac:spMkLst>
        </pc:spChg>
      </pc:sldChg>
      <pc:sldChg chg="add">
        <pc:chgData name="Thomas, Wayne B." userId="f66b8635-1b51-4101-b9d8-843440da23aa" providerId="ADAL" clId="{840A045F-9F39-4952-AC89-41A2B3223EEB}" dt="2026-03-01T12:47:51.854" v="915"/>
        <pc:sldMkLst>
          <pc:docMk/>
          <pc:sldMk cId="1252025801" sldId="1227"/>
        </pc:sldMkLst>
      </pc:sldChg>
      <pc:sldChg chg="add">
        <pc:chgData name="Thomas, Wayne B." userId="f66b8635-1b51-4101-b9d8-843440da23aa" providerId="ADAL" clId="{840A045F-9F39-4952-AC89-41A2B3223EEB}" dt="2026-03-01T12:47:51.854" v="915"/>
        <pc:sldMkLst>
          <pc:docMk/>
          <pc:sldMk cId="3679843561" sldId="1228"/>
        </pc:sldMkLst>
      </pc:sldChg>
      <pc:sldChg chg="add">
        <pc:chgData name="Thomas, Wayne B." userId="f66b8635-1b51-4101-b9d8-843440da23aa" providerId="ADAL" clId="{840A045F-9F39-4952-AC89-41A2B3223EEB}" dt="2026-03-01T12:47:51.854" v="915"/>
        <pc:sldMkLst>
          <pc:docMk/>
          <pc:sldMk cId="3513173775" sldId="1229"/>
        </pc:sldMkLst>
      </pc:sldChg>
      <pc:sldChg chg="add">
        <pc:chgData name="Thomas, Wayne B." userId="f66b8635-1b51-4101-b9d8-843440da23aa" providerId="ADAL" clId="{840A045F-9F39-4952-AC89-41A2B3223EEB}" dt="2026-03-01T12:47:51.854" v="915"/>
        <pc:sldMkLst>
          <pc:docMk/>
          <pc:sldMk cId="3005100168" sldId="1230"/>
        </pc:sldMkLst>
      </pc:sldChg>
      <pc:sldChg chg="modSp add mod">
        <pc:chgData name="Thomas, Wayne B." userId="f66b8635-1b51-4101-b9d8-843440da23aa" providerId="ADAL" clId="{840A045F-9F39-4952-AC89-41A2B3223EEB}" dt="2026-03-02T13:26:47.139" v="2764" actId="403"/>
        <pc:sldMkLst>
          <pc:docMk/>
          <pc:sldMk cId="2675534574" sldId="1231"/>
        </pc:sldMkLst>
        <pc:spChg chg="mod">
          <ac:chgData name="Thomas, Wayne B." userId="f66b8635-1b51-4101-b9d8-843440da23aa" providerId="ADAL" clId="{840A045F-9F39-4952-AC89-41A2B3223EEB}" dt="2026-03-02T13:26:47.139" v="2764" actId="403"/>
          <ac:spMkLst>
            <pc:docMk/>
            <pc:sldMk cId="2675534574" sldId="1231"/>
            <ac:spMk id="2" creationId="{D01B4266-22F4-CFD2-9802-A67714B8FE5D}"/>
          </ac:spMkLst>
        </pc:spChg>
      </pc:sldChg>
      <pc:sldChg chg="add">
        <pc:chgData name="Thomas, Wayne B." userId="f66b8635-1b51-4101-b9d8-843440da23aa" providerId="ADAL" clId="{840A045F-9F39-4952-AC89-41A2B3223EEB}" dt="2026-03-01T12:47:51.854" v="915"/>
        <pc:sldMkLst>
          <pc:docMk/>
          <pc:sldMk cId="1792485965" sldId="1232"/>
        </pc:sldMkLst>
      </pc:sldChg>
      <pc:sldChg chg="modSp mod modClrScheme chgLayout">
        <pc:chgData name="Thomas, Wayne B." userId="f66b8635-1b51-4101-b9d8-843440da23aa" providerId="ADAL" clId="{840A045F-9F39-4952-AC89-41A2B3223EEB}" dt="2026-02-28T17:25:45.116" v="671" actId="6549"/>
        <pc:sldMkLst>
          <pc:docMk/>
          <pc:sldMk cId="3761302772" sldId="1243"/>
        </pc:sldMkLst>
        <pc:spChg chg="mod">
          <ac:chgData name="Thomas, Wayne B." userId="f66b8635-1b51-4101-b9d8-843440da23aa" providerId="ADAL" clId="{840A045F-9F39-4952-AC89-41A2B3223EEB}" dt="2026-02-28T17:25:45.116" v="671" actId="6549"/>
          <ac:spMkLst>
            <pc:docMk/>
            <pc:sldMk cId="3761302772" sldId="1243"/>
            <ac:spMk id="11" creationId="{00000000-0000-0000-0000-000000000000}"/>
          </ac:spMkLst>
        </pc:spChg>
      </pc:sldChg>
      <pc:sldChg chg="modSp mod modAnim">
        <pc:chgData name="Thomas, Wayne B." userId="f66b8635-1b51-4101-b9d8-843440da23aa" providerId="ADAL" clId="{840A045F-9F39-4952-AC89-41A2B3223EEB}" dt="2026-03-02T12:20:13.230" v="2713" actId="14100"/>
        <pc:sldMkLst>
          <pc:docMk/>
          <pc:sldMk cId="2680591873" sldId="1250"/>
        </pc:sldMkLst>
        <pc:spChg chg="mod">
          <ac:chgData name="Thomas, Wayne B." userId="f66b8635-1b51-4101-b9d8-843440da23aa" providerId="ADAL" clId="{840A045F-9F39-4952-AC89-41A2B3223EEB}" dt="2026-03-02T12:20:13.230" v="2713" actId="14100"/>
          <ac:spMkLst>
            <pc:docMk/>
            <pc:sldMk cId="2680591873" sldId="1250"/>
            <ac:spMk id="3" creationId="{80275D6B-9639-2D77-93C9-D38F618E8207}"/>
          </ac:spMkLst>
        </pc:spChg>
      </pc:sldChg>
      <pc:sldChg chg="modSp mod">
        <pc:chgData name="Thomas, Wayne B." userId="f66b8635-1b51-4101-b9d8-843440da23aa" providerId="ADAL" clId="{840A045F-9F39-4952-AC89-41A2B3223EEB}" dt="2026-02-28T17:31:29.858" v="762" actId="20577"/>
        <pc:sldMkLst>
          <pc:docMk/>
          <pc:sldMk cId="3193002238" sldId="1303"/>
        </pc:sldMkLst>
        <pc:spChg chg="mod">
          <ac:chgData name="Thomas, Wayne B." userId="f66b8635-1b51-4101-b9d8-843440da23aa" providerId="ADAL" clId="{840A045F-9F39-4952-AC89-41A2B3223EEB}" dt="2026-02-28T17:31:29.858" v="762" actId="20577"/>
          <ac:spMkLst>
            <pc:docMk/>
            <pc:sldMk cId="3193002238" sldId="1303"/>
            <ac:spMk id="13314" creationId="{E38E86E1-E764-2738-513B-5AFEC181250D}"/>
          </ac:spMkLst>
        </pc:spChg>
      </pc:sldChg>
      <pc:sldChg chg="modSp mod">
        <pc:chgData name="Thomas, Wayne B." userId="f66b8635-1b51-4101-b9d8-843440da23aa" providerId="ADAL" clId="{840A045F-9F39-4952-AC89-41A2B3223EEB}" dt="2026-02-28T17:32:17.297" v="797" actId="404"/>
        <pc:sldMkLst>
          <pc:docMk/>
          <pc:sldMk cId="915193021" sldId="1305"/>
        </pc:sldMkLst>
        <pc:spChg chg="mod">
          <ac:chgData name="Thomas, Wayne B." userId="f66b8635-1b51-4101-b9d8-843440da23aa" providerId="ADAL" clId="{840A045F-9F39-4952-AC89-41A2B3223EEB}" dt="2026-02-28T17:32:17.297" v="797" actId="404"/>
          <ac:spMkLst>
            <pc:docMk/>
            <pc:sldMk cId="915193021" sldId="1305"/>
            <ac:spMk id="13314" creationId="{5A763F24-44B9-2CEE-BB75-F1208BB1C2F2}"/>
          </ac:spMkLst>
        </pc:spChg>
      </pc:sldChg>
      <pc:sldChg chg="modSp mod">
        <pc:chgData name="Thomas, Wayne B." userId="f66b8635-1b51-4101-b9d8-843440da23aa" providerId="ADAL" clId="{840A045F-9F39-4952-AC89-41A2B3223EEB}" dt="2026-02-28T17:32:06.108" v="795"/>
        <pc:sldMkLst>
          <pc:docMk/>
          <pc:sldMk cId="3527146527" sldId="1306"/>
        </pc:sldMkLst>
        <pc:spChg chg="mod">
          <ac:chgData name="Thomas, Wayne B." userId="f66b8635-1b51-4101-b9d8-843440da23aa" providerId="ADAL" clId="{840A045F-9F39-4952-AC89-41A2B3223EEB}" dt="2026-02-28T17:32:06.108" v="795"/>
          <ac:spMkLst>
            <pc:docMk/>
            <pc:sldMk cId="3527146527" sldId="1306"/>
            <ac:spMk id="13314" creationId="{5264BC42-BC00-83C2-F307-1576872CAA87}"/>
          </ac:spMkLst>
        </pc:spChg>
      </pc:sldChg>
      <pc:sldChg chg="delSp mod delAnim">
        <pc:chgData name="Thomas, Wayne B." userId="f66b8635-1b51-4101-b9d8-843440da23aa" providerId="ADAL" clId="{840A045F-9F39-4952-AC89-41A2B3223EEB}" dt="2026-02-28T17:27:04.423" v="687" actId="478"/>
        <pc:sldMkLst>
          <pc:docMk/>
          <pc:sldMk cId="971527984" sldId="1309"/>
        </pc:sldMkLst>
      </pc:sldChg>
      <pc:sldChg chg="modSp mod">
        <pc:chgData name="Thomas, Wayne B." userId="f66b8635-1b51-4101-b9d8-843440da23aa" providerId="ADAL" clId="{840A045F-9F39-4952-AC89-41A2B3223EEB}" dt="2026-02-28T17:34:16.049" v="881" actId="404"/>
        <pc:sldMkLst>
          <pc:docMk/>
          <pc:sldMk cId="3370258006" sldId="1314"/>
        </pc:sldMkLst>
        <pc:spChg chg="mod">
          <ac:chgData name="Thomas, Wayne B." userId="f66b8635-1b51-4101-b9d8-843440da23aa" providerId="ADAL" clId="{840A045F-9F39-4952-AC89-41A2B3223EEB}" dt="2026-02-28T17:34:16.049" v="881" actId="404"/>
          <ac:spMkLst>
            <pc:docMk/>
            <pc:sldMk cId="3370258006" sldId="1314"/>
            <ac:spMk id="13314" creationId="{78AE8ADC-3457-5143-6ECE-857059D71BB2}"/>
          </ac:spMkLst>
        </pc:spChg>
      </pc:sldChg>
      <pc:sldChg chg="modSp mod">
        <pc:chgData name="Thomas, Wayne B." userId="f66b8635-1b51-4101-b9d8-843440da23aa" providerId="ADAL" clId="{840A045F-9F39-4952-AC89-41A2B3223EEB}" dt="2026-02-28T17:33:18.655" v="837" actId="404"/>
        <pc:sldMkLst>
          <pc:docMk/>
          <pc:sldMk cId="3049335326" sldId="1317"/>
        </pc:sldMkLst>
        <pc:spChg chg="mod">
          <ac:chgData name="Thomas, Wayne B." userId="f66b8635-1b51-4101-b9d8-843440da23aa" providerId="ADAL" clId="{840A045F-9F39-4952-AC89-41A2B3223EEB}" dt="2026-02-28T17:33:18.655" v="837" actId="404"/>
          <ac:spMkLst>
            <pc:docMk/>
            <pc:sldMk cId="3049335326" sldId="1317"/>
            <ac:spMk id="13314" creationId="{FE9BA7C0-1F5A-DA91-45CF-9D43AA5A1EDC}"/>
          </ac:spMkLst>
        </pc:spChg>
      </pc:sldChg>
      <pc:sldChg chg="modSp mod">
        <pc:chgData name="Thomas, Wayne B." userId="f66b8635-1b51-4101-b9d8-843440da23aa" providerId="ADAL" clId="{840A045F-9F39-4952-AC89-41A2B3223EEB}" dt="2026-03-01T20:55:13.726" v="1795" actId="113"/>
        <pc:sldMkLst>
          <pc:docMk/>
          <pc:sldMk cId="2013419393" sldId="1325"/>
        </pc:sldMkLst>
        <pc:spChg chg="mod">
          <ac:chgData name="Thomas, Wayne B." userId="f66b8635-1b51-4101-b9d8-843440da23aa" providerId="ADAL" clId="{840A045F-9F39-4952-AC89-41A2B3223EEB}" dt="2026-03-01T20:55:13.726" v="1795" actId="113"/>
          <ac:spMkLst>
            <pc:docMk/>
            <pc:sldMk cId="2013419393" sldId="1325"/>
            <ac:spMk id="5" creationId="{295F718F-42B8-A163-0628-E74E93B44CC2}"/>
          </ac:spMkLst>
        </pc:spChg>
        <pc:spChg chg="mod">
          <ac:chgData name="Thomas, Wayne B." userId="f66b8635-1b51-4101-b9d8-843440da23aa" providerId="ADAL" clId="{840A045F-9F39-4952-AC89-41A2B3223EEB}" dt="2026-02-28T17:34:31.307" v="883" actId="404"/>
          <ac:spMkLst>
            <pc:docMk/>
            <pc:sldMk cId="2013419393" sldId="1325"/>
            <ac:spMk id="13314" creationId="{E46CD27E-B340-C533-DE6F-F320D7897A76}"/>
          </ac:spMkLst>
        </pc:spChg>
      </pc:sldChg>
      <pc:sldChg chg="modSp mod">
        <pc:chgData name="Thomas, Wayne B." userId="f66b8635-1b51-4101-b9d8-843440da23aa" providerId="ADAL" clId="{840A045F-9F39-4952-AC89-41A2B3223EEB}" dt="2026-02-28T17:34:43.797" v="885" actId="404"/>
        <pc:sldMkLst>
          <pc:docMk/>
          <pc:sldMk cId="172894275" sldId="1326"/>
        </pc:sldMkLst>
        <pc:spChg chg="mod">
          <ac:chgData name="Thomas, Wayne B." userId="f66b8635-1b51-4101-b9d8-843440da23aa" providerId="ADAL" clId="{840A045F-9F39-4952-AC89-41A2B3223EEB}" dt="2026-02-28T17:34:43.797" v="885" actId="404"/>
          <ac:spMkLst>
            <pc:docMk/>
            <pc:sldMk cId="172894275" sldId="1326"/>
            <ac:spMk id="13314" creationId="{B3030A2B-BD5E-3DBB-4E8D-5E99BEE7FEBE}"/>
          </ac:spMkLst>
        </pc:spChg>
      </pc:sldChg>
      <pc:sldChg chg="modSp mod">
        <pc:chgData name="Thomas, Wayne B." userId="f66b8635-1b51-4101-b9d8-843440da23aa" providerId="ADAL" clId="{840A045F-9F39-4952-AC89-41A2B3223EEB}" dt="2026-02-28T17:34:52.314" v="887" actId="404"/>
        <pc:sldMkLst>
          <pc:docMk/>
          <pc:sldMk cId="60396941" sldId="1327"/>
        </pc:sldMkLst>
        <pc:spChg chg="mod">
          <ac:chgData name="Thomas, Wayne B." userId="f66b8635-1b51-4101-b9d8-843440da23aa" providerId="ADAL" clId="{840A045F-9F39-4952-AC89-41A2B3223EEB}" dt="2026-02-28T17:34:52.314" v="887" actId="404"/>
          <ac:spMkLst>
            <pc:docMk/>
            <pc:sldMk cId="60396941" sldId="1327"/>
            <ac:spMk id="13314" creationId="{E2C9BEA0-8C23-C22A-3346-37E6A61ABCFD}"/>
          </ac:spMkLst>
        </pc:spChg>
      </pc:sldChg>
      <pc:sldChg chg="modSp mod">
        <pc:chgData name="Thomas, Wayne B." userId="f66b8635-1b51-4101-b9d8-843440da23aa" providerId="ADAL" clId="{840A045F-9F39-4952-AC89-41A2B3223EEB}" dt="2026-02-28T17:32:30.990" v="800" actId="20577"/>
        <pc:sldMkLst>
          <pc:docMk/>
          <pc:sldMk cId="2669725592" sldId="1328"/>
        </pc:sldMkLst>
        <pc:spChg chg="mod">
          <ac:chgData name="Thomas, Wayne B." userId="f66b8635-1b51-4101-b9d8-843440da23aa" providerId="ADAL" clId="{840A045F-9F39-4952-AC89-41A2B3223EEB}" dt="2026-02-28T17:32:30.990" v="800" actId="20577"/>
          <ac:spMkLst>
            <pc:docMk/>
            <pc:sldMk cId="2669725592" sldId="1328"/>
            <ac:spMk id="13314" creationId="{F0013122-1CB2-B645-112A-DECA2E9B8898}"/>
          </ac:spMkLst>
        </pc:spChg>
      </pc:sldChg>
      <pc:sldChg chg="modSp mod">
        <pc:chgData name="Thomas, Wayne B." userId="f66b8635-1b51-4101-b9d8-843440da23aa" providerId="ADAL" clId="{840A045F-9F39-4952-AC89-41A2B3223EEB}" dt="2026-02-28T17:33:37.497" v="850" actId="404"/>
        <pc:sldMkLst>
          <pc:docMk/>
          <pc:sldMk cId="1185043297" sldId="1329"/>
        </pc:sldMkLst>
        <pc:spChg chg="mod">
          <ac:chgData name="Thomas, Wayne B." userId="f66b8635-1b51-4101-b9d8-843440da23aa" providerId="ADAL" clId="{840A045F-9F39-4952-AC89-41A2B3223EEB}" dt="2026-02-28T17:33:37.497" v="850" actId="404"/>
          <ac:spMkLst>
            <pc:docMk/>
            <pc:sldMk cId="1185043297" sldId="1329"/>
            <ac:spMk id="13314" creationId="{833CABDD-3551-63F5-0513-1C68E4C7483E}"/>
          </ac:spMkLst>
        </pc:spChg>
      </pc:sldChg>
      <pc:sldChg chg="modSp mod">
        <pc:chgData name="Thomas, Wayne B." userId="f66b8635-1b51-4101-b9d8-843440da23aa" providerId="ADAL" clId="{840A045F-9F39-4952-AC89-41A2B3223EEB}" dt="2026-03-02T10:45:32.025" v="2639" actId="207"/>
        <pc:sldMkLst>
          <pc:docMk/>
          <pc:sldMk cId="3645626776" sldId="1330"/>
        </pc:sldMkLst>
        <pc:spChg chg="mod">
          <ac:chgData name="Thomas, Wayne B." userId="f66b8635-1b51-4101-b9d8-843440da23aa" providerId="ADAL" clId="{840A045F-9F39-4952-AC89-41A2B3223EEB}" dt="2026-03-02T10:45:09.441" v="2636" actId="207"/>
          <ac:spMkLst>
            <pc:docMk/>
            <pc:sldMk cId="3645626776" sldId="1330"/>
            <ac:spMk id="5" creationId="{4DA798FF-4726-672C-4E45-AF6FF6AD9E66}"/>
          </ac:spMkLst>
        </pc:spChg>
        <pc:spChg chg="mod">
          <ac:chgData name="Thomas, Wayne B." userId="f66b8635-1b51-4101-b9d8-843440da23aa" providerId="ADAL" clId="{840A045F-9F39-4952-AC89-41A2B3223EEB}" dt="2026-03-02T10:45:23.624" v="2638" actId="207"/>
          <ac:spMkLst>
            <pc:docMk/>
            <pc:sldMk cId="3645626776" sldId="1330"/>
            <ac:spMk id="6" creationId="{E98E7CC6-024B-5991-9698-2197AB5706FC}"/>
          </ac:spMkLst>
        </pc:spChg>
        <pc:spChg chg="mod">
          <ac:chgData name="Thomas, Wayne B." userId="f66b8635-1b51-4101-b9d8-843440da23aa" providerId="ADAL" clId="{840A045F-9F39-4952-AC89-41A2B3223EEB}" dt="2026-03-02T10:45:19.031" v="2637" actId="207"/>
          <ac:spMkLst>
            <pc:docMk/>
            <pc:sldMk cId="3645626776" sldId="1330"/>
            <ac:spMk id="8" creationId="{C8A85C4D-43BC-E0F2-BD56-4096E13C5776}"/>
          </ac:spMkLst>
        </pc:spChg>
        <pc:spChg chg="mod">
          <ac:chgData name="Thomas, Wayne B." userId="f66b8635-1b51-4101-b9d8-843440da23aa" providerId="ADAL" clId="{840A045F-9F39-4952-AC89-41A2B3223EEB}" dt="2026-03-02T10:45:32.025" v="2639" actId="207"/>
          <ac:spMkLst>
            <pc:docMk/>
            <pc:sldMk cId="3645626776" sldId="1330"/>
            <ac:spMk id="12" creationId="{00155FB4-097C-41E5-AB7D-DEBE4F5A6001}"/>
          </ac:spMkLst>
        </pc:spChg>
        <pc:spChg chg="mod">
          <ac:chgData name="Thomas, Wayne B." userId="f66b8635-1b51-4101-b9d8-843440da23aa" providerId="ADAL" clId="{840A045F-9F39-4952-AC89-41A2B3223EEB}" dt="2026-02-28T17:33:50.383" v="851"/>
          <ac:spMkLst>
            <pc:docMk/>
            <pc:sldMk cId="3645626776" sldId="1330"/>
            <ac:spMk id="13314" creationId="{BBE2DA2F-9DA6-B73E-6CF6-8EAD26156FFF}"/>
          </ac:spMkLst>
        </pc:spChg>
      </pc:sldChg>
      <pc:sldChg chg="modSp">
        <pc:chgData name="Thomas, Wayne B." userId="f66b8635-1b51-4101-b9d8-843440da23aa" providerId="ADAL" clId="{840A045F-9F39-4952-AC89-41A2B3223EEB}" dt="2026-03-02T13:36:13.838" v="2834" actId="207"/>
        <pc:sldMkLst>
          <pc:docMk/>
          <pc:sldMk cId="187088142" sldId="1351"/>
        </pc:sldMkLst>
        <pc:spChg chg="mod">
          <ac:chgData name="Thomas, Wayne B." userId="f66b8635-1b51-4101-b9d8-843440da23aa" providerId="ADAL" clId="{840A045F-9F39-4952-AC89-41A2B3223EEB}" dt="2026-03-02T13:36:13.838" v="2834" actId="207"/>
          <ac:spMkLst>
            <pc:docMk/>
            <pc:sldMk cId="187088142" sldId="1351"/>
            <ac:spMk id="9" creationId="{020133CA-2167-04D1-6B6D-FB47DAF926DB}"/>
          </ac:spMkLst>
        </pc:spChg>
      </pc:sldChg>
      <pc:sldChg chg="modSp mod">
        <pc:chgData name="Thomas, Wayne B." userId="f66b8635-1b51-4101-b9d8-843440da23aa" providerId="ADAL" clId="{840A045F-9F39-4952-AC89-41A2B3223EEB}" dt="2026-03-02T00:36:23.230" v="1811" actId="6549"/>
        <pc:sldMkLst>
          <pc:docMk/>
          <pc:sldMk cId="1352972486" sldId="1377"/>
        </pc:sldMkLst>
        <pc:spChg chg="mod">
          <ac:chgData name="Thomas, Wayne B." userId="f66b8635-1b51-4101-b9d8-843440da23aa" providerId="ADAL" clId="{840A045F-9F39-4952-AC89-41A2B3223EEB}" dt="2026-03-02T00:36:23.230" v="1811" actId="6549"/>
          <ac:spMkLst>
            <pc:docMk/>
            <pc:sldMk cId="1352972486" sldId="1377"/>
            <ac:spMk id="5" creationId="{D133F1B7-4354-B3A3-A9A2-41FCA75CE78B}"/>
          </ac:spMkLst>
        </pc:spChg>
        <pc:spChg chg="mod">
          <ac:chgData name="Thomas, Wayne B." userId="f66b8635-1b51-4101-b9d8-843440da23aa" providerId="ADAL" clId="{840A045F-9F39-4952-AC89-41A2B3223EEB}" dt="2026-02-28T17:32:45.824" v="812" actId="404"/>
          <ac:spMkLst>
            <pc:docMk/>
            <pc:sldMk cId="1352972486" sldId="1377"/>
            <ac:spMk id="13314" creationId="{0FF4BC88-232F-D182-99D5-751D8B7DB7EB}"/>
          </ac:spMkLst>
        </pc:spChg>
      </pc:sldChg>
      <pc:sldChg chg="modSp mod">
        <pc:chgData name="Thomas, Wayne B." userId="f66b8635-1b51-4101-b9d8-843440da23aa" providerId="ADAL" clId="{840A045F-9F39-4952-AC89-41A2B3223EEB}" dt="2026-03-02T00:36:45.816" v="1812" actId="207"/>
        <pc:sldMkLst>
          <pc:docMk/>
          <pc:sldMk cId="398036371" sldId="1379"/>
        </pc:sldMkLst>
        <pc:spChg chg="mod">
          <ac:chgData name="Thomas, Wayne B." userId="f66b8635-1b51-4101-b9d8-843440da23aa" providerId="ADAL" clId="{840A045F-9F39-4952-AC89-41A2B3223EEB}" dt="2026-03-02T00:36:45.816" v="1812" actId="207"/>
          <ac:spMkLst>
            <pc:docMk/>
            <pc:sldMk cId="398036371" sldId="1379"/>
            <ac:spMk id="5" creationId="{6695FF66-38D0-D72D-E570-4CDC4C77D359}"/>
          </ac:spMkLst>
        </pc:spChg>
        <pc:spChg chg="mod">
          <ac:chgData name="Thomas, Wayne B." userId="f66b8635-1b51-4101-b9d8-843440da23aa" providerId="ADAL" clId="{840A045F-9F39-4952-AC89-41A2B3223EEB}" dt="2026-02-28T17:33:04.452" v="825" actId="404"/>
          <ac:spMkLst>
            <pc:docMk/>
            <pc:sldMk cId="398036371" sldId="1379"/>
            <ac:spMk id="13314" creationId="{6B5CEA34-B5BD-2B91-34C7-279FBA157C7C}"/>
          </ac:spMkLst>
        </pc:spChg>
      </pc:sldChg>
      <pc:sldChg chg="delSp modSp mod delAnim modAnim">
        <pc:chgData name="Thomas, Wayne B." userId="f66b8635-1b51-4101-b9d8-843440da23aa" providerId="ADAL" clId="{840A045F-9F39-4952-AC89-41A2B3223EEB}" dt="2026-03-02T13:27:29.195" v="2785" actId="6549"/>
        <pc:sldMkLst>
          <pc:docMk/>
          <pc:sldMk cId="647304327" sldId="1382"/>
        </pc:sldMkLst>
        <pc:spChg chg="mod">
          <ac:chgData name="Thomas, Wayne B." userId="f66b8635-1b51-4101-b9d8-843440da23aa" providerId="ADAL" clId="{840A045F-9F39-4952-AC89-41A2B3223EEB}" dt="2026-03-02T10:11:50.691" v="2171" actId="6549"/>
          <ac:spMkLst>
            <pc:docMk/>
            <pc:sldMk cId="647304327" sldId="1382"/>
            <ac:spMk id="9" creationId="{B2F6DCCC-CCDC-DA87-577C-820D85E58EA9}"/>
          </ac:spMkLst>
        </pc:spChg>
        <pc:spChg chg="mod">
          <ac:chgData name="Thomas, Wayne B." userId="f66b8635-1b51-4101-b9d8-843440da23aa" providerId="ADAL" clId="{840A045F-9F39-4952-AC89-41A2B3223EEB}" dt="2026-03-02T10:12:09.850" v="2202" actId="6549"/>
          <ac:spMkLst>
            <pc:docMk/>
            <pc:sldMk cId="647304327" sldId="1382"/>
            <ac:spMk id="15" creationId="{076BC7DC-97A5-0EEE-2875-58006AB4D027}"/>
          </ac:spMkLst>
        </pc:spChg>
        <pc:spChg chg="mod">
          <ac:chgData name="Thomas, Wayne B." userId="f66b8635-1b51-4101-b9d8-843440da23aa" providerId="ADAL" clId="{840A045F-9F39-4952-AC89-41A2B3223EEB}" dt="2026-03-02T10:12:26.940" v="2219" actId="20577"/>
          <ac:spMkLst>
            <pc:docMk/>
            <pc:sldMk cId="647304327" sldId="1382"/>
            <ac:spMk id="17" creationId="{C573A77A-FB97-6F7E-1BFA-4FA631B555EA}"/>
          </ac:spMkLst>
        </pc:spChg>
        <pc:spChg chg="mod">
          <ac:chgData name="Thomas, Wayne B." userId="f66b8635-1b51-4101-b9d8-843440da23aa" providerId="ADAL" clId="{840A045F-9F39-4952-AC89-41A2B3223EEB}" dt="2026-03-02T10:11:58.967" v="2172" actId="6549"/>
          <ac:spMkLst>
            <pc:docMk/>
            <pc:sldMk cId="647304327" sldId="1382"/>
            <ac:spMk id="22" creationId="{94786B2E-869A-2A47-26B5-D45F3FF92A59}"/>
          </ac:spMkLst>
        </pc:spChg>
        <pc:spChg chg="mod">
          <ac:chgData name="Thomas, Wayne B." userId="f66b8635-1b51-4101-b9d8-843440da23aa" providerId="ADAL" clId="{840A045F-9F39-4952-AC89-41A2B3223EEB}" dt="2026-03-02T13:27:29.195" v="2785" actId="6549"/>
          <ac:spMkLst>
            <pc:docMk/>
            <pc:sldMk cId="647304327" sldId="1382"/>
            <ac:spMk id="26" creationId="{5BCA0E91-B139-54BE-13E7-8D781767361F}"/>
          </ac:spMkLst>
        </pc:spChg>
        <pc:spChg chg="mod">
          <ac:chgData name="Thomas, Wayne B." userId="f66b8635-1b51-4101-b9d8-843440da23aa" providerId="ADAL" clId="{840A045F-9F39-4952-AC89-41A2B3223EEB}" dt="2026-03-02T10:41:47.759" v="2634" actId="1076"/>
          <ac:spMkLst>
            <pc:docMk/>
            <pc:sldMk cId="647304327" sldId="1382"/>
            <ac:spMk id="32" creationId="{34B6CDAE-E1A8-7F30-31B5-26E50CE62920}"/>
          </ac:spMkLst>
        </pc:spChg>
      </pc:sldChg>
      <pc:sldChg chg="modSp mod">
        <pc:chgData name="Thomas, Wayne B." userId="f66b8635-1b51-4101-b9d8-843440da23aa" providerId="ADAL" clId="{840A045F-9F39-4952-AC89-41A2B3223EEB}" dt="2026-03-05T14:40:28.655" v="2886" actId="20577"/>
        <pc:sldMkLst>
          <pc:docMk/>
          <pc:sldMk cId="1510525561" sldId="1387"/>
        </pc:sldMkLst>
        <pc:spChg chg="mod">
          <ac:chgData name="Thomas, Wayne B." userId="f66b8635-1b51-4101-b9d8-843440da23aa" providerId="ADAL" clId="{840A045F-9F39-4952-AC89-41A2B3223EEB}" dt="2026-03-02T00:38:07.095" v="1814" actId="207"/>
          <ac:spMkLst>
            <pc:docMk/>
            <pc:sldMk cId="1510525561" sldId="1387"/>
            <ac:spMk id="9" creationId="{E0BD9CC7-1DFC-9C99-99C3-84DF47B89E21}"/>
          </ac:spMkLst>
        </pc:spChg>
        <pc:spChg chg="mod">
          <ac:chgData name="Thomas, Wayne B." userId="f66b8635-1b51-4101-b9d8-843440da23aa" providerId="ADAL" clId="{840A045F-9F39-4952-AC89-41A2B3223EEB}" dt="2026-03-05T14:40:28.655" v="2886" actId="20577"/>
          <ac:spMkLst>
            <pc:docMk/>
            <pc:sldMk cId="1510525561" sldId="1387"/>
            <ac:spMk id="13314" creationId="{72D9F725-DB37-CC34-1C1D-AD54CE71AA74}"/>
          </ac:spMkLst>
        </pc:spChg>
      </pc:sldChg>
      <pc:sldChg chg="addSp delSp modSp add mod ord">
        <pc:chgData name="Thomas, Wayne B." userId="f66b8635-1b51-4101-b9d8-843440da23aa" providerId="ADAL" clId="{840A045F-9F39-4952-AC89-41A2B3223EEB}" dt="2026-03-02T13:33:46.239" v="2833" actId="113"/>
        <pc:sldMkLst>
          <pc:docMk/>
          <pc:sldMk cId="287929667" sldId="1389"/>
        </pc:sldMkLst>
        <pc:spChg chg="mod">
          <ac:chgData name="Thomas, Wayne B." userId="f66b8635-1b51-4101-b9d8-843440da23aa" providerId="ADAL" clId="{840A045F-9F39-4952-AC89-41A2B3223EEB}" dt="2026-03-02T13:33:46.239" v="2833" actId="113"/>
          <ac:spMkLst>
            <pc:docMk/>
            <pc:sldMk cId="287929667" sldId="1389"/>
            <ac:spMk id="2" creationId="{00000000-0000-0000-0000-000000000000}"/>
          </ac:spMkLst>
        </pc:spChg>
        <pc:spChg chg="mod">
          <ac:chgData name="Thomas, Wayne B." userId="f66b8635-1b51-4101-b9d8-843440da23aa" providerId="ADAL" clId="{840A045F-9F39-4952-AC89-41A2B3223EEB}" dt="2026-03-02T10:18:25.767" v="2316" actId="2711"/>
          <ac:spMkLst>
            <pc:docMk/>
            <pc:sldMk cId="287929667" sldId="1389"/>
            <ac:spMk id="7" creationId="{FD645AB6-C375-2966-7554-20B6E044FED7}"/>
          </ac:spMkLst>
        </pc:spChg>
        <pc:spChg chg="mod">
          <ac:chgData name="Thomas, Wayne B." userId="f66b8635-1b51-4101-b9d8-843440da23aa" providerId="ADAL" clId="{840A045F-9F39-4952-AC89-41A2B3223EEB}" dt="2026-03-02T13:33:37.530" v="2832" actId="20577"/>
          <ac:spMkLst>
            <pc:docMk/>
            <pc:sldMk cId="287929667" sldId="1389"/>
            <ac:spMk id="8" creationId="{D61E902D-BC75-B34F-8081-AFA61A4C1B4C}"/>
          </ac:spMkLst>
        </pc:spChg>
        <pc:spChg chg="mod">
          <ac:chgData name="Thomas, Wayne B." userId="f66b8635-1b51-4101-b9d8-843440da23aa" providerId="ADAL" clId="{840A045F-9F39-4952-AC89-41A2B3223EEB}" dt="2026-03-02T10:18:33.550" v="2317" actId="2711"/>
          <ac:spMkLst>
            <pc:docMk/>
            <pc:sldMk cId="287929667" sldId="1389"/>
            <ac:spMk id="9" creationId="{C18387F2-8F0B-C140-5106-5B76335A0E52}"/>
          </ac:spMkLst>
        </pc:spChg>
        <pc:picChg chg="add mod">
          <ac:chgData name="Thomas, Wayne B." userId="f66b8635-1b51-4101-b9d8-843440da23aa" providerId="ADAL" clId="{840A045F-9F39-4952-AC89-41A2B3223EEB}" dt="2026-03-02T13:23:09.699" v="2763" actId="1076"/>
          <ac:picMkLst>
            <pc:docMk/>
            <pc:sldMk cId="287929667" sldId="1389"/>
            <ac:picMk id="11" creationId="{D424CFDC-404F-EB09-42E5-EF5E15C95473}"/>
          </ac:picMkLst>
        </pc:picChg>
      </pc:sldChg>
      <pc:sldChg chg="addSp delSp modSp add mod modClrScheme delAnim modAnim chgLayout">
        <pc:chgData name="Thomas, Wayne B." userId="f66b8635-1b51-4101-b9d8-843440da23aa" providerId="ADAL" clId="{840A045F-9F39-4952-AC89-41A2B3223EEB}" dt="2026-02-28T17:41:41.254" v="913" actId="1076"/>
        <pc:sldMkLst>
          <pc:docMk/>
          <pc:sldMk cId="1334642457" sldId="1390"/>
        </pc:sldMkLst>
        <pc:spChg chg="add mod">
          <ac:chgData name="Thomas, Wayne B." userId="f66b8635-1b51-4101-b9d8-843440da23aa" providerId="ADAL" clId="{840A045F-9F39-4952-AC89-41A2B3223EEB}" dt="2026-02-28T17:22:41.278" v="660" actId="14100"/>
          <ac:spMkLst>
            <pc:docMk/>
            <pc:sldMk cId="1334642457" sldId="1390"/>
            <ac:spMk id="6" creationId="{794CC8F7-63B0-3B09-7B7F-E614FB590BDC}"/>
          </ac:spMkLst>
        </pc:spChg>
        <pc:spChg chg="add mod">
          <ac:chgData name="Thomas, Wayne B." userId="f66b8635-1b51-4101-b9d8-843440da23aa" providerId="ADAL" clId="{840A045F-9F39-4952-AC89-41A2B3223EEB}" dt="2026-02-28T17:19:40.912" v="646" actId="1076"/>
          <ac:spMkLst>
            <pc:docMk/>
            <pc:sldMk cId="1334642457" sldId="1390"/>
            <ac:spMk id="7" creationId="{651618AC-D6F7-4E2C-BC91-8FB829B8BE0E}"/>
          </ac:spMkLst>
        </pc:spChg>
        <pc:spChg chg="add mod">
          <ac:chgData name="Thomas, Wayne B." userId="f66b8635-1b51-4101-b9d8-843440da23aa" providerId="ADAL" clId="{840A045F-9F39-4952-AC89-41A2B3223EEB}" dt="2026-02-28T17:19:47.649" v="647" actId="1076"/>
          <ac:spMkLst>
            <pc:docMk/>
            <pc:sldMk cId="1334642457" sldId="1390"/>
            <ac:spMk id="8" creationId="{B15E6564-E88C-F851-2C06-3AF4688B11A1}"/>
          </ac:spMkLst>
        </pc:spChg>
        <pc:spChg chg="add mod">
          <ac:chgData name="Thomas, Wayne B." userId="f66b8635-1b51-4101-b9d8-843440da23aa" providerId="ADAL" clId="{840A045F-9F39-4952-AC89-41A2B3223EEB}" dt="2026-02-28T17:19:53.568" v="648" actId="1076"/>
          <ac:spMkLst>
            <pc:docMk/>
            <pc:sldMk cId="1334642457" sldId="1390"/>
            <ac:spMk id="9" creationId="{C4ABA0E6-EA02-6518-BFE5-349B4E2E73A7}"/>
          </ac:spMkLst>
        </pc:spChg>
        <pc:spChg chg="mod">
          <ac:chgData name="Thomas, Wayne B." userId="f66b8635-1b51-4101-b9d8-843440da23aa" providerId="ADAL" clId="{840A045F-9F39-4952-AC89-41A2B3223EEB}" dt="2026-02-28T17:41:41.254" v="913" actId="1076"/>
          <ac:spMkLst>
            <pc:docMk/>
            <pc:sldMk cId="1334642457" sldId="1390"/>
            <ac:spMk id="10" creationId="{D5BCECEE-F0AE-7923-B32C-EFB7C6CC191E}"/>
          </ac:spMkLst>
        </pc:spChg>
        <pc:spChg chg="mod">
          <ac:chgData name="Thomas, Wayne B." userId="f66b8635-1b51-4101-b9d8-843440da23aa" providerId="ADAL" clId="{840A045F-9F39-4952-AC89-41A2B3223EEB}" dt="2026-02-28T17:23:18.144" v="661" actId="14100"/>
          <ac:spMkLst>
            <pc:docMk/>
            <pc:sldMk cId="1334642457" sldId="1390"/>
            <ac:spMk id="11" creationId="{7AC1D982-C5E5-6F04-82A2-8EFEDD612CFA}"/>
          </ac:spMkLst>
        </pc:spChg>
        <pc:spChg chg="add mod">
          <ac:chgData name="Thomas, Wayne B." userId="f66b8635-1b51-4101-b9d8-843440da23aa" providerId="ADAL" clId="{840A045F-9F39-4952-AC89-41A2B3223EEB}" dt="2026-02-28T17:20:01.559" v="649" actId="1076"/>
          <ac:spMkLst>
            <pc:docMk/>
            <pc:sldMk cId="1334642457" sldId="1390"/>
            <ac:spMk id="12" creationId="{4956BCB4-3408-44F7-D033-0CA438B29ED6}"/>
          </ac:spMkLst>
        </pc:spChg>
        <pc:spChg chg="add mod">
          <ac:chgData name="Thomas, Wayne B." userId="f66b8635-1b51-4101-b9d8-843440da23aa" providerId="ADAL" clId="{840A045F-9F39-4952-AC89-41A2B3223EEB}" dt="2026-02-28T17:20:16.543" v="651" actId="1076"/>
          <ac:spMkLst>
            <pc:docMk/>
            <pc:sldMk cId="1334642457" sldId="1390"/>
            <ac:spMk id="18" creationId="{062F9E09-D120-F345-B5DF-7538B45FDE4C}"/>
          </ac:spMkLst>
        </pc:spChg>
        <pc:spChg chg="add del mod">
          <ac:chgData name="Thomas, Wayne B." userId="f66b8635-1b51-4101-b9d8-843440da23aa" providerId="ADAL" clId="{840A045F-9F39-4952-AC89-41A2B3223EEB}" dt="2026-02-28T17:41:34.983" v="912" actId="1076"/>
          <ac:spMkLst>
            <pc:docMk/>
            <pc:sldMk cId="1334642457" sldId="1390"/>
            <ac:spMk id="19" creationId="{80D65C26-9B49-8E31-4467-43A338A4A800}"/>
          </ac:spMkLst>
        </pc:spChg>
        <pc:picChg chg="add del mod">
          <ac:chgData name="Thomas, Wayne B." userId="f66b8635-1b51-4101-b9d8-843440da23aa" providerId="ADAL" clId="{840A045F-9F39-4952-AC89-41A2B3223EEB}" dt="2026-02-28T17:41:34.983" v="912" actId="1076"/>
          <ac:picMkLst>
            <pc:docMk/>
            <pc:sldMk cId="1334642457" sldId="1390"/>
            <ac:picMk id="5" creationId="{A308EFD4-FDC1-C69A-F5D3-CEAA894EA60D}"/>
          </ac:picMkLst>
        </pc:picChg>
      </pc:sldChg>
      <pc:sldChg chg="modSp add mod modAnim">
        <pc:chgData name="Thomas, Wayne B." userId="f66b8635-1b51-4101-b9d8-843440da23aa" providerId="ADAL" clId="{840A045F-9F39-4952-AC89-41A2B3223EEB}" dt="2026-03-02T10:27:01.775" v="2447" actId="1076"/>
        <pc:sldMkLst>
          <pc:docMk/>
          <pc:sldMk cId="353968026" sldId="1392"/>
        </pc:sldMkLst>
        <pc:spChg chg="mod">
          <ac:chgData name="Thomas, Wayne B." userId="f66b8635-1b51-4101-b9d8-843440da23aa" providerId="ADAL" clId="{840A045F-9F39-4952-AC89-41A2B3223EEB}" dt="2026-03-01T20:41:29.668" v="1559" actId="1076"/>
          <ac:spMkLst>
            <pc:docMk/>
            <pc:sldMk cId="353968026" sldId="1392"/>
            <ac:spMk id="6" creationId="{5AD71A9B-3E9F-C9B1-4DE1-9165479B04FA}"/>
          </ac:spMkLst>
        </pc:spChg>
        <pc:spChg chg="mod">
          <ac:chgData name="Thomas, Wayne B." userId="f66b8635-1b51-4101-b9d8-843440da23aa" providerId="ADAL" clId="{840A045F-9F39-4952-AC89-41A2B3223EEB}" dt="2026-03-01T20:41:57.880" v="1569" actId="1076"/>
          <ac:spMkLst>
            <pc:docMk/>
            <pc:sldMk cId="353968026" sldId="1392"/>
            <ac:spMk id="9" creationId="{6FA9E215-9488-30FE-C14A-E321347FBE09}"/>
          </ac:spMkLst>
        </pc:spChg>
        <pc:spChg chg="mod">
          <ac:chgData name="Thomas, Wayne B." userId="f66b8635-1b51-4101-b9d8-843440da23aa" providerId="ADAL" clId="{840A045F-9F39-4952-AC89-41A2B3223EEB}" dt="2026-03-01T20:41:29.668" v="1559" actId="1076"/>
          <ac:spMkLst>
            <pc:docMk/>
            <pc:sldMk cId="353968026" sldId="1392"/>
            <ac:spMk id="15" creationId="{ECBABC09-EF96-0499-BA1B-49EB09EB1470}"/>
          </ac:spMkLst>
        </pc:spChg>
        <pc:spChg chg="mod">
          <ac:chgData name="Thomas, Wayne B." userId="f66b8635-1b51-4101-b9d8-843440da23aa" providerId="ADAL" clId="{840A045F-9F39-4952-AC89-41A2B3223EEB}" dt="2026-03-01T20:41:29.668" v="1559" actId="1076"/>
          <ac:spMkLst>
            <pc:docMk/>
            <pc:sldMk cId="353968026" sldId="1392"/>
            <ac:spMk id="18" creationId="{8DB7086F-5455-7918-CDA2-82E9AE445228}"/>
          </ac:spMkLst>
        </pc:spChg>
        <pc:picChg chg="mod">
          <ac:chgData name="Thomas, Wayne B." userId="f66b8635-1b51-4101-b9d8-843440da23aa" providerId="ADAL" clId="{840A045F-9F39-4952-AC89-41A2B3223EEB}" dt="2026-03-01T20:41:57.880" v="1569" actId="1076"/>
          <ac:picMkLst>
            <pc:docMk/>
            <pc:sldMk cId="353968026" sldId="1392"/>
            <ac:picMk id="12" creationId="{873F69FE-9D5C-B751-FD9E-DB611B41EBD1}"/>
          </ac:picMkLst>
        </pc:picChg>
        <pc:picChg chg="mod">
          <ac:chgData name="Thomas, Wayne B." userId="f66b8635-1b51-4101-b9d8-843440da23aa" providerId="ADAL" clId="{840A045F-9F39-4952-AC89-41A2B3223EEB}" dt="2026-03-01T20:41:29.668" v="1559" actId="1076"/>
          <ac:picMkLst>
            <pc:docMk/>
            <pc:sldMk cId="353968026" sldId="1392"/>
            <ac:picMk id="14" creationId="{A748CEDB-D790-E11E-97E4-A977EF179936}"/>
          </ac:picMkLst>
        </pc:picChg>
        <pc:picChg chg="mod">
          <ac:chgData name="Thomas, Wayne B." userId="f66b8635-1b51-4101-b9d8-843440da23aa" providerId="ADAL" clId="{840A045F-9F39-4952-AC89-41A2B3223EEB}" dt="2026-03-02T10:27:01.775" v="2447" actId="1076"/>
          <ac:picMkLst>
            <pc:docMk/>
            <pc:sldMk cId="353968026" sldId="1392"/>
            <ac:picMk id="17" creationId="{5E00E0C1-B5F9-979D-4705-5B9F54457282}"/>
          </ac:picMkLst>
        </pc:picChg>
        <pc:picChg chg="mod">
          <ac:chgData name="Thomas, Wayne B." userId="f66b8635-1b51-4101-b9d8-843440da23aa" providerId="ADAL" clId="{840A045F-9F39-4952-AC89-41A2B3223EEB}" dt="2026-03-02T10:26:55.390" v="2445" actId="1076"/>
          <ac:picMkLst>
            <pc:docMk/>
            <pc:sldMk cId="353968026" sldId="1392"/>
            <ac:picMk id="1026" creationId="{5B20F3A9-EFB1-1C65-34CC-34EE3B9D4C08}"/>
          </ac:picMkLst>
        </pc:picChg>
        <pc:picChg chg="mod">
          <ac:chgData name="Thomas, Wayne B." userId="f66b8635-1b51-4101-b9d8-843440da23aa" providerId="ADAL" clId="{840A045F-9F39-4952-AC89-41A2B3223EEB}" dt="2026-03-02T10:26:41.638" v="2444" actId="1076"/>
          <ac:picMkLst>
            <pc:docMk/>
            <pc:sldMk cId="353968026" sldId="1392"/>
            <ac:picMk id="1028" creationId="{BCDC9C2B-B65D-AF52-4D3E-C962D27E2B46}"/>
          </ac:picMkLst>
        </pc:picChg>
        <pc:picChg chg="mod">
          <ac:chgData name="Thomas, Wayne B." userId="f66b8635-1b51-4101-b9d8-843440da23aa" providerId="ADAL" clId="{840A045F-9F39-4952-AC89-41A2B3223EEB}" dt="2026-03-02T10:26:23.112" v="2437" actId="14100"/>
          <ac:picMkLst>
            <pc:docMk/>
            <pc:sldMk cId="353968026" sldId="1392"/>
            <ac:picMk id="1032" creationId="{CDFE1E24-0CF5-99FA-091D-F779DCE11AC5}"/>
          </ac:picMkLst>
        </pc:picChg>
        <pc:picChg chg="mod">
          <ac:chgData name="Thomas, Wayne B." userId="f66b8635-1b51-4101-b9d8-843440da23aa" providerId="ADAL" clId="{840A045F-9F39-4952-AC89-41A2B3223EEB}" dt="2026-03-02T10:26:29.542" v="2439" actId="1076"/>
          <ac:picMkLst>
            <pc:docMk/>
            <pc:sldMk cId="353968026" sldId="1392"/>
            <ac:picMk id="1034" creationId="{941522A0-E247-35AE-2B94-BD14882A0871}"/>
          </ac:picMkLst>
        </pc:picChg>
        <pc:picChg chg="mod">
          <ac:chgData name="Thomas, Wayne B." userId="f66b8635-1b51-4101-b9d8-843440da23aa" providerId="ADAL" clId="{840A045F-9F39-4952-AC89-41A2B3223EEB}" dt="2026-03-02T10:26:18.691" v="2435" actId="1076"/>
          <ac:picMkLst>
            <pc:docMk/>
            <pc:sldMk cId="353968026" sldId="1392"/>
            <ac:picMk id="1040" creationId="{ED3D3502-FA7A-0FFA-4F80-5BBF490547C5}"/>
          </ac:picMkLst>
        </pc:picChg>
      </pc:sldChg>
      <pc:sldChg chg="addSp delSp modSp add mod modAnim">
        <pc:chgData name="Thomas, Wayne B." userId="f66b8635-1b51-4101-b9d8-843440da23aa" providerId="ADAL" clId="{840A045F-9F39-4952-AC89-41A2B3223EEB}" dt="2026-03-02T13:32:41.753" v="2809" actId="478"/>
        <pc:sldMkLst>
          <pc:docMk/>
          <pc:sldMk cId="3354757864" sldId="1393"/>
        </pc:sldMkLst>
        <pc:spChg chg="add del mod">
          <ac:chgData name="Thomas, Wayne B." userId="f66b8635-1b51-4101-b9d8-843440da23aa" providerId="ADAL" clId="{840A045F-9F39-4952-AC89-41A2B3223EEB}" dt="2026-03-02T10:28:51.646" v="2518" actId="1038"/>
          <ac:spMkLst>
            <pc:docMk/>
            <pc:sldMk cId="3354757864" sldId="1393"/>
            <ac:spMk id="5" creationId="{9CE222E6-41FA-ABEC-8287-0741E6BC1B02}"/>
          </ac:spMkLst>
        </pc:spChg>
        <pc:spChg chg="add del mod">
          <ac:chgData name="Thomas, Wayne B." userId="f66b8635-1b51-4101-b9d8-843440da23aa" providerId="ADAL" clId="{840A045F-9F39-4952-AC89-41A2B3223EEB}" dt="2026-03-02T10:28:51.646" v="2518" actId="1038"/>
          <ac:spMkLst>
            <pc:docMk/>
            <pc:sldMk cId="3354757864" sldId="1393"/>
            <ac:spMk id="6" creationId="{1E750CAC-E3E5-EFDC-0077-9E410D3EF0BD}"/>
          </ac:spMkLst>
        </pc:spChg>
        <pc:picChg chg="add del mod">
          <ac:chgData name="Thomas, Wayne B." userId="f66b8635-1b51-4101-b9d8-843440da23aa" providerId="ADAL" clId="{840A045F-9F39-4952-AC89-41A2B3223EEB}" dt="2026-03-02T10:28:51.646" v="2518" actId="1038"/>
          <ac:picMkLst>
            <pc:docMk/>
            <pc:sldMk cId="3354757864" sldId="1393"/>
            <ac:picMk id="13315" creationId="{FFDF6B3F-6D00-D07A-FA19-13FF255A6C51}"/>
          </ac:picMkLst>
        </pc:picChg>
      </pc:sldChg>
      <pc:sldChg chg="add ord modAnim">
        <pc:chgData name="Thomas, Wayne B." userId="f66b8635-1b51-4101-b9d8-843440da23aa" providerId="ADAL" clId="{840A045F-9F39-4952-AC89-41A2B3223EEB}" dt="2026-03-05T14:42:18.228" v="2888"/>
        <pc:sldMkLst>
          <pc:docMk/>
          <pc:sldMk cId="644895362" sldId="1394"/>
        </pc:sldMkLst>
      </pc:sldChg>
      <pc:sldChg chg="addSp delSp modSp add mod">
        <pc:chgData name="Thomas, Wayne B." userId="f66b8635-1b51-4101-b9d8-843440da23aa" providerId="ADAL" clId="{840A045F-9F39-4952-AC89-41A2B3223EEB}" dt="2026-03-05T14:44:37.336" v="2930" actId="14100"/>
        <pc:sldMkLst>
          <pc:docMk/>
          <pc:sldMk cId="4073530921" sldId="1395"/>
        </pc:sldMkLst>
        <pc:spChg chg="add mod">
          <ac:chgData name="Thomas, Wayne B." userId="f66b8635-1b51-4101-b9d8-843440da23aa" providerId="ADAL" clId="{840A045F-9F39-4952-AC89-41A2B3223EEB}" dt="2026-03-05T14:44:37.336" v="2930" actId="14100"/>
          <ac:spMkLst>
            <pc:docMk/>
            <pc:sldMk cId="4073530921" sldId="1395"/>
            <ac:spMk id="3" creationId="{2B12FC6E-6974-EB17-24BF-C17C72DF3CEB}"/>
          </ac:spMkLst>
        </pc:spChg>
      </pc:sldChg>
      <pc:sldMasterChg chg="delSldLayout">
        <pc:chgData name="Thomas, Wayne B." userId="f66b8635-1b51-4101-b9d8-843440da23aa" providerId="ADAL" clId="{840A045F-9F39-4952-AC89-41A2B3223EEB}" dt="2026-02-28T17:26:35.293" v="685" actId="47"/>
        <pc:sldMasterMkLst>
          <pc:docMk/>
          <pc:sldMasterMk cId="1502882778" sldId="2147483660"/>
        </pc:sldMasterMkLst>
      </pc:sldMasterChg>
    </pc:docChg>
  </pc:docChgLst>
  <pc:docChgLst>
    <pc:chgData name="Thomas, Wayne B." userId="f66b8635-1b51-4101-b9d8-843440da23aa" providerId="ADAL" clId="{68C67C3C-CAC3-4EE3-80DB-739355AD36E3}"/>
    <pc:docChg chg="undo custSel addSld delSld modSld sldOrd">
      <pc:chgData name="Thomas, Wayne B." userId="f66b8635-1b51-4101-b9d8-843440da23aa" providerId="ADAL" clId="{68C67C3C-CAC3-4EE3-80DB-739355AD36E3}" dt="2026-03-05T01:22:19.669" v="423" actId="6549"/>
      <pc:docMkLst>
        <pc:docMk/>
      </pc:docMkLst>
      <pc:sldChg chg="addSp delSp modSp add mod delAnim modAnim">
        <pc:chgData name="Thomas, Wayne B." userId="f66b8635-1b51-4101-b9d8-843440da23aa" providerId="ADAL" clId="{68C67C3C-CAC3-4EE3-80DB-739355AD36E3}" dt="2026-03-01T00:39:08.152" v="212" actId="20577"/>
        <pc:sldMkLst>
          <pc:docMk/>
          <pc:sldMk cId="0" sldId="455"/>
        </pc:sldMkLst>
        <pc:spChg chg="add mod">
          <ac:chgData name="Thomas, Wayne B." userId="f66b8635-1b51-4101-b9d8-843440da23aa" providerId="ADAL" clId="{68C67C3C-CAC3-4EE3-80DB-739355AD36E3}" dt="2026-03-01T00:11:47.568" v="109" actId="403"/>
          <ac:spMkLst>
            <pc:docMk/>
            <pc:sldMk cId="0" sldId="455"/>
            <ac:spMk id="6" creationId="{C29E579A-BBBC-F47C-C13F-0581EFB9DFB5}"/>
          </ac:spMkLst>
        </pc:spChg>
        <pc:spChg chg="add mod">
          <ac:chgData name="Thomas, Wayne B." userId="f66b8635-1b51-4101-b9d8-843440da23aa" providerId="ADAL" clId="{68C67C3C-CAC3-4EE3-80DB-739355AD36E3}" dt="2026-03-01T00:37:54.041" v="210" actId="20577"/>
          <ac:spMkLst>
            <pc:docMk/>
            <pc:sldMk cId="0" sldId="455"/>
            <ac:spMk id="9" creationId="{6DA313A7-12CD-858E-6033-3606CE75F94A}"/>
          </ac:spMkLst>
        </pc:spChg>
        <pc:spChg chg="mod">
          <ac:chgData name="Thomas, Wayne B." userId="f66b8635-1b51-4101-b9d8-843440da23aa" providerId="ADAL" clId="{68C67C3C-CAC3-4EE3-80DB-739355AD36E3}" dt="2026-03-01T00:18:28.730" v="138" actId="1076"/>
          <ac:spMkLst>
            <pc:docMk/>
            <pc:sldMk cId="0" sldId="455"/>
            <ac:spMk id="11" creationId="{D9BFCFB9-A23A-2569-7DEC-5D6C40DCE76D}"/>
          </ac:spMkLst>
        </pc:spChg>
        <pc:spChg chg="mod">
          <ac:chgData name="Thomas, Wayne B." userId="f66b8635-1b51-4101-b9d8-843440da23aa" providerId="ADAL" clId="{68C67C3C-CAC3-4EE3-80DB-739355AD36E3}" dt="2026-03-01T00:39:08.152" v="212" actId="20577"/>
          <ac:spMkLst>
            <pc:docMk/>
            <pc:sldMk cId="0" sldId="455"/>
            <ac:spMk id="12" creationId="{F03B8D32-B41C-3B1F-C06F-BABA90163558}"/>
          </ac:spMkLst>
        </pc:spChg>
        <pc:spChg chg="mod">
          <ac:chgData name="Thomas, Wayne B." userId="f66b8635-1b51-4101-b9d8-843440da23aa" providerId="ADAL" clId="{68C67C3C-CAC3-4EE3-80DB-739355AD36E3}" dt="2026-03-01T00:18:20.948" v="136" actId="1076"/>
          <ac:spMkLst>
            <pc:docMk/>
            <pc:sldMk cId="0" sldId="455"/>
            <ac:spMk id="13" creationId="{FC45498C-8922-FE9B-B899-2739C0354A6B}"/>
          </ac:spMkLst>
        </pc:spChg>
        <pc:spChg chg="add mod">
          <ac:chgData name="Thomas, Wayne B." userId="f66b8635-1b51-4101-b9d8-843440da23aa" providerId="ADAL" clId="{68C67C3C-CAC3-4EE3-80DB-739355AD36E3}" dt="2026-03-01T00:37:35.498" v="182" actId="1076"/>
          <ac:spMkLst>
            <pc:docMk/>
            <pc:sldMk cId="0" sldId="455"/>
            <ac:spMk id="16" creationId="{2E7EB5F8-A549-4F67-3F66-DDA33BBAFB57}"/>
          </ac:spMkLst>
        </pc:spChg>
      </pc:sldChg>
      <pc:sldChg chg="ord">
        <pc:chgData name="Thomas, Wayne B." userId="f66b8635-1b51-4101-b9d8-843440da23aa" providerId="ADAL" clId="{68C67C3C-CAC3-4EE3-80DB-739355AD36E3}" dt="2026-03-01T00:25:24.910" v="160"/>
        <pc:sldMkLst>
          <pc:docMk/>
          <pc:sldMk cId="0" sldId="905"/>
        </pc:sldMkLst>
      </pc:sldChg>
      <pc:sldChg chg="modSp mod ord">
        <pc:chgData name="Thomas, Wayne B." userId="f66b8635-1b51-4101-b9d8-843440da23aa" providerId="ADAL" clId="{68C67C3C-CAC3-4EE3-80DB-739355AD36E3}" dt="2026-03-01T00:21:38.080" v="158"/>
        <pc:sldMkLst>
          <pc:docMk/>
          <pc:sldMk cId="293660092" sldId="935"/>
        </pc:sldMkLst>
        <pc:spChg chg="mod">
          <ac:chgData name="Thomas, Wayne B." userId="f66b8635-1b51-4101-b9d8-843440da23aa" providerId="ADAL" clId="{68C67C3C-CAC3-4EE3-80DB-739355AD36E3}" dt="2026-03-01T00:21:27.094" v="154" actId="20577"/>
          <ac:spMkLst>
            <pc:docMk/>
            <pc:sldMk cId="293660092" sldId="935"/>
            <ac:spMk id="8" creationId="{D61E902D-BC75-B34F-8081-AFA61A4C1B4C}"/>
          </ac:spMkLst>
        </pc:spChg>
      </pc:sldChg>
      <pc:sldChg chg="ord">
        <pc:chgData name="Thomas, Wayne B." userId="f66b8635-1b51-4101-b9d8-843440da23aa" providerId="ADAL" clId="{68C67C3C-CAC3-4EE3-80DB-739355AD36E3}" dt="2026-03-01T00:25:29.536" v="162"/>
        <pc:sldMkLst>
          <pc:docMk/>
          <pc:sldMk cId="866830086" sldId="1106"/>
        </pc:sldMkLst>
      </pc:sldChg>
      <pc:sldChg chg="modSp">
        <pc:chgData name="Thomas, Wayne B." userId="f66b8635-1b51-4101-b9d8-843440da23aa" providerId="ADAL" clId="{68C67C3C-CAC3-4EE3-80DB-739355AD36E3}" dt="2026-03-05T01:22:19.669" v="423" actId="6549"/>
        <pc:sldMkLst>
          <pc:docMk/>
          <pc:sldMk cId="2680591873" sldId="1250"/>
        </pc:sldMkLst>
        <pc:spChg chg="mod">
          <ac:chgData name="Thomas, Wayne B." userId="f66b8635-1b51-4101-b9d8-843440da23aa" providerId="ADAL" clId="{68C67C3C-CAC3-4EE3-80DB-739355AD36E3}" dt="2026-03-05T01:22:19.669" v="423" actId="6549"/>
          <ac:spMkLst>
            <pc:docMk/>
            <pc:sldMk cId="2680591873" sldId="1250"/>
            <ac:spMk id="3" creationId="{80275D6B-9639-2D77-93C9-D38F618E8207}"/>
          </ac:spMkLst>
        </pc:spChg>
      </pc:sldChg>
      <pc:sldChg chg="modSp mod">
        <pc:chgData name="Thomas, Wayne B." userId="f66b8635-1b51-4101-b9d8-843440da23aa" providerId="ADAL" clId="{68C67C3C-CAC3-4EE3-80DB-739355AD36E3}" dt="2026-03-01T00:02:20.538" v="0" actId="404"/>
        <pc:sldMkLst>
          <pc:docMk/>
          <pc:sldMk cId="3193002238" sldId="1303"/>
        </pc:sldMkLst>
        <pc:spChg chg="mod">
          <ac:chgData name="Thomas, Wayne B." userId="f66b8635-1b51-4101-b9d8-843440da23aa" providerId="ADAL" clId="{68C67C3C-CAC3-4EE3-80DB-739355AD36E3}" dt="2026-03-01T00:02:20.538" v="0" actId="404"/>
          <ac:spMkLst>
            <pc:docMk/>
            <pc:sldMk cId="3193002238" sldId="1303"/>
            <ac:spMk id="13314" creationId="{E38E86E1-E764-2738-513B-5AFEC181250D}"/>
          </ac:spMkLst>
        </pc:spChg>
      </pc:sldChg>
      <pc:sldChg chg="modSp mod">
        <pc:chgData name="Thomas, Wayne B." userId="f66b8635-1b51-4101-b9d8-843440da23aa" providerId="ADAL" clId="{68C67C3C-CAC3-4EE3-80DB-739355AD36E3}" dt="2026-03-01T00:02:48.409" v="4" actId="20577"/>
        <pc:sldMkLst>
          <pc:docMk/>
          <pc:sldMk cId="3527146527" sldId="1306"/>
        </pc:sldMkLst>
        <pc:spChg chg="mod">
          <ac:chgData name="Thomas, Wayne B." userId="f66b8635-1b51-4101-b9d8-843440da23aa" providerId="ADAL" clId="{68C67C3C-CAC3-4EE3-80DB-739355AD36E3}" dt="2026-03-01T00:02:48.409" v="4" actId="20577"/>
          <ac:spMkLst>
            <pc:docMk/>
            <pc:sldMk cId="3527146527" sldId="1306"/>
            <ac:spMk id="13314" creationId="{5264BC42-BC00-83C2-F307-1576872CAA87}"/>
          </ac:spMkLst>
        </pc:spChg>
      </pc:sldChg>
      <pc:sldChg chg="modSp mod">
        <pc:chgData name="Thomas, Wayne B." userId="f66b8635-1b51-4101-b9d8-843440da23aa" providerId="ADAL" clId="{68C67C3C-CAC3-4EE3-80DB-739355AD36E3}" dt="2026-03-01T00:06:06.957" v="64" actId="20577"/>
        <pc:sldMkLst>
          <pc:docMk/>
          <pc:sldMk cId="1359637947" sldId="1313"/>
        </pc:sldMkLst>
        <pc:spChg chg="mod">
          <ac:chgData name="Thomas, Wayne B." userId="f66b8635-1b51-4101-b9d8-843440da23aa" providerId="ADAL" clId="{68C67C3C-CAC3-4EE3-80DB-739355AD36E3}" dt="2026-03-01T00:06:06.957" v="64" actId="20577"/>
          <ac:spMkLst>
            <pc:docMk/>
            <pc:sldMk cId="1359637947" sldId="1313"/>
            <ac:spMk id="13314" creationId="{3D232556-0F41-C258-9FBB-6861F4E82CA1}"/>
          </ac:spMkLst>
        </pc:spChg>
      </pc:sldChg>
      <pc:sldChg chg="modSp mod">
        <pc:chgData name="Thomas, Wayne B." userId="f66b8635-1b51-4101-b9d8-843440da23aa" providerId="ADAL" clId="{68C67C3C-CAC3-4EE3-80DB-739355AD36E3}" dt="2026-03-01T00:06:36.539" v="95" actId="20577"/>
        <pc:sldMkLst>
          <pc:docMk/>
          <pc:sldMk cId="3818302394" sldId="1315"/>
        </pc:sldMkLst>
        <pc:spChg chg="mod">
          <ac:chgData name="Thomas, Wayne B." userId="f66b8635-1b51-4101-b9d8-843440da23aa" providerId="ADAL" clId="{68C67C3C-CAC3-4EE3-80DB-739355AD36E3}" dt="2026-03-01T00:06:36.539" v="95" actId="20577"/>
          <ac:spMkLst>
            <pc:docMk/>
            <pc:sldMk cId="3818302394" sldId="1315"/>
            <ac:spMk id="13314" creationId="{02378676-D58D-8109-43E0-B6F2994FE9C1}"/>
          </ac:spMkLst>
        </pc:spChg>
      </pc:sldChg>
      <pc:sldChg chg="modSp mod">
        <pc:chgData name="Thomas, Wayne B." userId="f66b8635-1b51-4101-b9d8-843440da23aa" providerId="ADAL" clId="{68C67C3C-CAC3-4EE3-80DB-739355AD36E3}" dt="2026-03-01T00:04:04.952" v="7" actId="404"/>
        <pc:sldMkLst>
          <pc:docMk/>
          <pc:sldMk cId="2013419393" sldId="1325"/>
        </pc:sldMkLst>
        <pc:spChg chg="mod">
          <ac:chgData name="Thomas, Wayne B." userId="f66b8635-1b51-4101-b9d8-843440da23aa" providerId="ADAL" clId="{68C67C3C-CAC3-4EE3-80DB-739355AD36E3}" dt="2026-03-01T00:04:04.952" v="7" actId="404"/>
          <ac:spMkLst>
            <pc:docMk/>
            <pc:sldMk cId="2013419393" sldId="1325"/>
            <ac:spMk id="13314" creationId="{E46CD27E-B340-C533-DE6F-F320D7897A76}"/>
          </ac:spMkLst>
        </pc:spChg>
      </pc:sldChg>
      <pc:sldChg chg="modSp mod">
        <pc:chgData name="Thomas, Wayne B." userId="f66b8635-1b51-4101-b9d8-843440da23aa" providerId="ADAL" clId="{68C67C3C-CAC3-4EE3-80DB-739355AD36E3}" dt="2026-03-01T00:04:13.642" v="8" actId="404"/>
        <pc:sldMkLst>
          <pc:docMk/>
          <pc:sldMk cId="172894275" sldId="1326"/>
        </pc:sldMkLst>
        <pc:spChg chg="mod">
          <ac:chgData name="Thomas, Wayne B." userId="f66b8635-1b51-4101-b9d8-843440da23aa" providerId="ADAL" clId="{68C67C3C-CAC3-4EE3-80DB-739355AD36E3}" dt="2026-03-01T00:04:13.642" v="8" actId="404"/>
          <ac:spMkLst>
            <pc:docMk/>
            <pc:sldMk cId="172894275" sldId="1326"/>
            <ac:spMk id="13314" creationId="{B3030A2B-BD5E-3DBB-4E8D-5E99BEE7FEBE}"/>
          </ac:spMkLst>
        </pc:spChg>
      </pc:sldChg>
      <pc:sldChg chg="modSp mod">
        <pc:chgData name="Thomas, Wayne B." userId="f66b8635-1b51-4101-b9d8-843440da23aa" providerId="ADAL" clId="{68C67C3C-CAC3-4EE3-80DB-739355AD36E3}" dt="2026-03-01T00:04:21.792" v="9" actId="404"/>
        <pc:sldMkLst>
          <pc:docMk/>
          <pc:sldMk cId="60396941" sldId="1327"/>
        </pc:sldMkLst>
        <pc:spChg chg="mod">
          <ac:chgData name="Thomas, Wayne B." userId="f66b8635-1b51-4101-b9d8-843440da23aa" providerId="ADAL" clId="{68C67C3C-CAC3-4EE3-80DB-739355AD36E3}" dt="2026-03-01T00:04:21.792" v="9" actId="404"/>
          <ac:spMkLst>
            <pc:docMk/>
            <pc:sldMk cId="60396941" sldId="1327"/>
            <ac:spMk id="13314" creationId="{E2C9BEA0-8C23-C22A-3346-37E6A61ABCFD}"/>
          </ac:spMkLst>
        </pc:spChg>
      </pc:sldChg>
      <pc:sldChg chg="modSp mod">
        <pc:chgData name="Thomas, Wayne B." userId="f66b8635-1b51-4101-b9d8-843440da23aa" providerId="ADAL" clId="{68C67C3C-CAC3-4EE3-80DB-739355AD36E3}" dt="2026-03-01T00:03:50.642" v="6" actId="404"/>
        <pc:sldMkLst>
          <pc:docMk/>
          <pc:sldMk cId="3645626776" sldId="1330"/>
        </pc:sldMkLst>
        <pc:spChg chg="mod">
          <ac:chgData name="Thomas, Wayne B." userId="f66b8635-1b51-4101-b9d8-843440da23aa" providerId="ADAL" clId="{68C67C3C-CAC3-4EE3-80DB-739355AD36E3}" dt="2026-03-01T00:03:50.642" v="6" actId="404"/>
          <ac:spMkLst>
            <pc:docMk/>
            <pc:sldMk cId="3645626776" sldId="1330"/>
            <ac:spMk id="13314" creationId="{BBE2DA2F-9DA6-B73E-6CF6-8EAD26156FFF}"/>
          </ac:spMkLst>
        </pc:spChg>
      </pc:sldChg>
      <pc:sldChg chg="modSp mod">
        <pc:chgData name="Thomas, Wayne B." userId="f66b8635-1b51-4101-b9d8-843440da23aa" providerId="ADAL" clId="{68C67C3C-CAC3-4EE3-80DB-739355AD36E3}" dt="2026-03-01T01:25:31.969" v="387" actId="404"/>
        <pc:sldMkLst>
          <pc:docMk/>
          <pc:sldMk cId="1741002791" sldId="1331"/>
        </pc:sldMkLst>
        <pc:spChg chg="mod">
          <ac:chgData name="Thomas, Wayne B." userId="f66b8635-1b51-4101-b9d8-843440da23aa" providerId="ADAL" clId="{68C67C3C-CAC3-4EE3-80DB-739355AD36E3}" dt="2026-03-01T01:25:31.969" v="387" actId="404"/>
          <ac:spMkLst>
            <pc:docMk/>
            <pc:sldMk cId="1741002791" sldId="1331"/>
            <ac:spMk id="13314" creationId="{AF4F1116-372F-FA2C-2335-F3FFD79356D0}"/>
          </ac:spMkLst>
        </pc:spChg>
      </pc:sldChg>
      <pc:sldChg chg="modSp mod">
        <pc:chgData name="Thomas, Wayne B." userId="f66b8635-1b51-4101-b9d8-843440da23aa" providerId="ADAL" clId="{68C67C3C-CAC3-4EE3-80DB-739355AD36E3}" dt="2026-03-01T00:06:28.468" v="85" actId="20577"/>
        <pc:sldMkLst>
          <pc:docMk/>
          <pc:sldMk cId="4176041148" sldId="1332"/>
        </pc:sldMkLst>
        <pc:spChg chg="mod">
          <ac:chgData name="Thomas, Wayne B." userId="f66b8635-1b51-4101-b9d8-843440da23aa" providerId="ADAL" clId="{68C67C3C-CAC3-4EE3-80DB-739355AD36E3}" dt="2026-03-01T00:06:28.468" v="85" actId="20577"/>
          <ac:spMkLst>
            <pc:docMk/>
            <pc:sldMk cId="4176041148" sldId="1332"/>
            <ac:spMk id="13314" creationId="{0A00E677-1F74-F11F-3BDB-12F3BFF69D56}"/>
          </ac:spMkLst>
        </pc:spChg>
      </pc:sldChg>
      <pc:sldChg chg="modSp mod">
        <pc:chgData name="Thomas, Wayne B." userId="f66b8635-1b51-4101-b9d8-843440da23aa" providerId="ADAL" clId="{68C67C3C-CAC3-4EE3-80DB-739355AD36E3}" dt="2026-03-01T00:06:15.790" v="74" actId="20577"/>
        <pc:sldMkLst>
          <pc:docMk/>
          <pc:sldMk cId="3749272527" sldId="1333"/>
        </pc:sldMkLst>
        <pc:spChg chg="mod">
          <ac:chgData name="Thomas, Wayne B." userId="f66b8635-1b51-4101-b9d8-843440da23aa" providerId="ADAL" clId="{68C67C3C-CAC3-4EE3-80DB-739355AD36E3}" dt="2026-03-01T00:06:15.790" v="74" actId="20577"/>
          <ac:spMkLst>
            <pc:docMk/>
            <pc:sldMk cId="3749272527" sldId="1333"/>
            <ac:spMk id="13314" creationId="{4AC8D250-93F2-98B7-C921-92C404F1E324}"/>
          </ac:spMkLst>
        </pc:spChg>
      </pc:sldChg>
      <pc:sldChg chg="modSp mod">
        <pc:chgData name="Thomas, Wayne B." userId="f66b8635-1b51-4101-b9d8-843440da23aa" providerId="ADAL" clId="{68C67C3C-CAC3-4EE3-80DB-739355AD36E3}" dt="2026-03-01T00:33:48.688" v="167" actId="404"/>
        <pc:sldMkLst>
          <pc:docMk/>
          <pc:sldMk cId="187088142" sldId="1351"/>
        </pc:sldMkLst>
        <pc:spChg chg="mod">
          <ac:chgData name="Thomas, Wayne B." userId="f66b8635-1b51-4101-b9d8-843440da23aa" providerId="ADAL" clId="{68C67C3C-CAC3-4EE3-80DB-739355AD36E3}" dt="2026-03-01T00:33:48.688" v="167" actId="404"/>
          <ac:spMkLst>
            <pc:docMk/>
            <pc:sldMk cId="187088142" sldId="1351"/>
            <ac:spMk id="13314" creationId="{B8C0779A-0898-2BB2-DB00-C5A271FC80CA}"/>
          </ac:spMkLst>
        </pc:spChg>
      </pc:sldChg>
      <pc:sldChg chg="modSp mod">
        <pc:chgData name="Thomas, Wayne B." userId="f66b8635-1b51-4101-b9d8-843440da23aa" providerId="ADAL" clId="{68C67C3C-CAC3-4EE3-80DB-739355AD36E3}" dt="2026-03-01T00:05:56.651" v="54" actId="20577"/>
        <pc:sldMkLst>
          <pc:docMk/>
          <pc:sldMk cId="1510525561" sldId="1387"/>
        </pc:sldMkLst>
        <pc:spChg chg="mod">
          <ac:chgData name="Thomas, Wayne B." userId="f66b8635-1b51-4101-b9d8-843440da23aa" providerId="ADAL" clId="{68C67C3C-CAC3-4EE3-80DB-739355AD36E3}" dt="2026-03-01T00:05:56.651" v="54" actId="20577"/>
          <ac:spMkLst>
            <pc:docMk/>
            <pc:sldMk cId="1510525561" sldId="1387"/>
            <ac:spMk id="13314" creationId="{72D9F725-DB37-CC34-1C1D-AD54CE71AA74}"/>
          </ac:spMkLst>
        </pc:spChg>
      </pc:sldChg>
      <pc:sldChg chg="modAnim">
        <pc:chgData name="Thomas, Wayne B." userId="f66b8635-1b51-4101-b9d8-843440da23aa" providerId="ADAL" clId="{68C67C3C-CAC3-4EE3-80DB-739355AD36E3}" dt="2026-03-04T23:59:56.404" v="390"/>
        <pc:sldMkLst>
          <pc:docMk/>
          <pc:sldMk cId="353968026" sldId="1392"/>
        </pc:sldMkLst>
      </pc:sldChg>
      <pc:sldChg chg="modSp mod">
        <pc:chgData name="Thomas, Wayne B." userId="f66b8635-1b51-4101-b9d8-843440da23aa" providerId="ADAL" clId="{68C67C3C-CAC3-4EE3-80DB-739355AD36E3}" dt="2026-03-05T01:20:11.584" v="419" actId="20577"/>
        <pc:sldMkLst>
          <pc:docMk/>
          <pc:sldMk cId="3354757864" sldId="1393"/>
        </pc:sldMkLst>
        <pc:spChg chg="mod">
          <ac:chgData name="Thomas, Wayne B." userId="f66b8635-1b51-4101-b9d8-843440da23aa" providerId="ADAL" clId="{68C67C3C-CAC3-4EE3-80DB-739355AD36E3}" dt="2026-03-05T01:20:11.584" v="419" actId="20577"/>
          <ac:spMkLst>
            <pc:docMk/>
            <pc:sldMk cId="3354757864" sldId="1393"/>
            <ac:spMk id="6" creationId="{1E750CAC-E3E5-EFDC-0077-9E410D3EF0BD}"/>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wbtho\Downloads\US_Births_1993_20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sooners-my.sharepoint.com/personal/wthomas_ou_edu/Documents/Financial/Presentations/US_Births_1993_20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sooners-my.sharepoint.com/personal/wthomas_ou_edu/Documents/Financial/Presentations/US_Births_1993_20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sooners-my.sharepoint.com/personal/wthomas_ou_edu/Documents/Financial/Presentations/US_Births_1993_2023.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sooners-my.sharepoint.com/personal/wthomas_ou_edu/Documents/Financial/Presentations/US_Births_1993_2023.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sooners-my.sharepoint.com/personal/wthomas_ou_edu/Documents/Financial/Presentations/US_Births_1993_2023.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sooners-my.sharepoint.com/personal/wthomas_ou_edu/Documents/Financial/Presentations/US_Births_1993_2023.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sooners-my.sharepoint.com/personal/wthomas_ou_edu/Documents/Financial/Presentations/US_Births_1993_2023.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sooners-my.sharepoint.com/personal/wthomas_ou_edu/Documents/Financial/Presentations/US_Births_1993_2023.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solidFill>
                  <a:schemeClr val="tx1"/>
                </a:solidFill>
              </a:rPr>
              <a:t>Birth Rate (per 1,000 pop.)</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00B050"/>
            </a:solidFill>
            <a:ln>
              <a:noFill/>
            </a:ln>
            <a:effectLst/>
          </c:spPr>
          <c:invertIfNegative val="0"/>
          <c:dPt>
            <c:idx val="7"/>
            <c:invertIfNegative val="0"/>
            <c:bubble3D val="0"/>
            <c:spPr>
              <a:solidFill>
                <a:srgbClr val="C00000"/>
              </a:solidFill>
              <a:ln>
                <a:noFill/>
              </a:ln>
              <a:effectLst/>
            </c:spPr>
            <c:extLst>
              <c:ext xmlns:c16="http://schemas.microsoft.com/office/drawing/2014/chart" uri="{C3380CC4-5D6E-409C-BE32-E72D297353CC}">
                <c16:uniqueId val="{00000001-9A1B-423F-A593-89549FBEE462}"/>
              </c:ext>
            </c:extLst>
          </c:dPt>
          <c:dPt>
            <c:idx val="24"/>
            <c:invertIfNegative val="0"/>
            <c:bubble3D val="0"/>
            <c:spPr>
              <a:solidFill>
                <a:srgbClr val="C00000"/>
              </a:solidFill>
              <a:ln>
                <a:noFill/>
              </a:ln>
              <a:effectLst/>
            </c:spPr>
            <c:extLst>
              <c:ext xmlns:c16="http://schemas.microsoft.com/office/drawing/2014/chart" uri="{C3380CC4-5D6E-409C-BE32-E72D297353CC}">
                <c16:uniqueId val="{00000002-9A1B-423F-A593-89549FBEE462}"/>
              </c:ext>
            </c:extLst>
          </c:dPt>
          <c:cat>
            <c:numRef>
              <c:f>'US Birth Data'!$A$9:$A$33</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'US Birth Data'!$C$9:$C$33</c:f>
              <c:numCache>
                <c:formatCode>General</c:formatCode>
                <c:ptCount val="25"/>
                <c:pt idx="0">
                  <c:v>13.8</c:v>
                </c:pt>
                <c:pt idx="1">
                  <c:v>13.6</c:v>
                </c:pt>
                <c:pt idx="2">
                  <c:v>13.4</c:v>
                </c:pt>
                <c:pt idx="3">
                  <c:v>13.4</c:v>
                </c:pt>
                <c:pt idx="4">
                  <c:v>13.6</c:v>
                </c:pt>
                <c:pt idx="5">
                  <c:v>13.7</c:v>
                </c:pt>
                <c:pt idx="6">
                  <c:v>14</c:v>
                </c:pt>
                <c:pt idx="7">
                  <c:v>14.1</c:v>
                </c:pt>
                <c:pt idx="8">
                  <c:v>13.9</c:v>
                </c:pt>
                <c:pt idx="9">
                  <c:v>13.6</c:v>
                </c:pt>
                <c:pt idx="10">
                  <c:v>13</c:v>
                </c:pt>
                <c:pt idx="11">
                  <c:v>12.7</c:v>
                </c:pt>
                <c:pt idx="12">
                  <c:v>12.6</c:v>
                </c:pt>
                <c:pt idx="13">
                  <c:v>12.5</c:v>
                </c:pt>
                <c:pt idx="14">
                  <c:v>12.6</c:v>
                </c:pt>
                <c:pt idx="15">
                  <c:v>12.4</c:v>
                </c:pt>
                <c:pt idx="16">
                  <c:v>12.3</c:v>
                </c:pt>
                <c:pt idx="17">
                  <c:v>12</c:v>
                </c:pt>
                <c:pt idx="18">
                  <c:v>11.8</c:v>
                </c:pt>
                <c:pt idx="19">
                  <c:v>11.6</c:v>
                </c:pt>
                <c:pt idx="20">
                  <c:v>11.1</c:v>
                </c:pt>
                <c:pt idx="21">
                  <c:v>11.2</c:v>
                </c:pt>
                <c:pt idx="22">
                  <c:v>11</c:v>
                </c:pt>
                <c:pt idx="23">
                  <c:v>10.7</c:v>
                </c:pt>
                <c:pt idx="24">
                  <c:v>10.9</c:v>
                </c:pt>
              </c:numCache>
            </c:numRef>
          </c:val>
          <c:extLst>
            <c:ext xmlns:c16="http://schemas.microsoft.com/office/drawing/2014/chart" uri="{C3380CC4-5D6E-409C-BE32-E72D297353CC}">
              <c16:uniqueId val="{00000000-9A1B-423F-A593-89549FBEE462}"/>
            </c:ext>
          </c:extLst>
        </c:ser>
        <c:dLbls>
          <c:showLegendKey val="0"/>
          <c:showVal val="0"/>
          <c:showCatName val="0"/>
          <c:showSerName val="0"/>
          <c:showPercent val="0"/>
          <c:showBubbleSize val="0"/>
        </c:dLbls>
        <c:gapWidth val="219"/>
        <c:axId val="127386047"/>
        <c:axId val="127383647"/>
      </c:barChart>
      <c:catAx>
        <c:axId val="127386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7383647"/>
        <c:crosses val="autoZero"/>
        <c:auto val="1"/>
        <c:lblAlgn val="ctr"/>
        <c:lblOffset val="100"/>
        <c:noMultiLvlLbl val="0"/>
      </c:catAx>
      <c:valAx>
        <c:axId val="1273836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73860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CC"/>
    </a:solidFill>
    <a:ln w="12700" cap="flat" cmpd="sng" algn="ctr">
      <a:solidFill>
        <a:srgbClr val="663300"/>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solidFill>
                  <a:schemeClr val="tx1"/>
                </a:solidFill>
              </a:rPr>
              <a:t>Total Births (in millions)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0070C0"/>
            </a:solidFill>
            <a:ln>
              <a:noFill/>
            </a:ln>
            <a:effectLst/>
          </c:spPr>
          <c:invertIfNegative val="0"/>
          <c:dPt>
            <c:idx val="7"/>
            <c:invertIfNegative val="0"/>
            <c:bubble3D val="0"/>
            <c:spPr>
              <a:solidFill>
                <a:srgbClr val="C00000"/>
              </a:solidFill>
              <a:ln>
                <a:noFill/>
              </a:ln>
              <a:effectLst/>
            </c:spPr>
            <c:extLst>
              <c:ext xmlns:c16="http://schemas.microsoft.com/office/drawing/2014/chart" uri="{C3380CC4-5D6E-409C-BE32-E72D297353CC}">
                <c16:uniqueId val="{00000001-D9BE-4F09-AF06-2B930806CBA4}"/>
              </c:ext>
            </c:extLst>
          </c:dPt>
          <c:dPt>
            <c:idx val="24"/>
            <c:invertIfNegative val="0"/>
            <c:bubble3D val="0"/>
            <c:spPr>
              <a:solidFill>
                <a:srgbClr val="C00000"/>
              </a:solidFill>
              <a:ln>
                <a:noFill/>
              </a:ln>
              <a:effectLst/>
            </c:spPr>
            <c:extLst>
              <c:ext xmlns:c16="http://schemas.microsoft.com/office/drawing/2014/chart" uri="{C3380CC4-5D6E-409C-BE32-E72D297353CC}">
                <c16:uniqueId val="{00000002-D9BE-4F09-AF06-2B930806CBA4}"/>
              </c:ext>
            </c:extLst>
          </c:dPt>
          <c:cat>
            <c:numRef>
              <c:f>'US Birth Data'!$A$9:$A$33</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'US Birth Data'!$B$9:$B$33</c:f>
              <c:numCache>
                <c:formatCode>General</c:formatCode>
                <c:ptCount val="25"/>
                <c:pt idx="0">
                  <c:v>4.0579999999999998</c:v>
                </c:pt>
                <c:pt idx="1">
                  <c:v>4.0250000000000004</c:v>
                </c:pt>
                <c:pt idx="2">
                  <c:v>4.0209999999999999</c:v>
                </c:pt>
                <c:pt idx="3">
                  <c:v>4.0579999999999998</c:v>
                </c:pt>
                <c:pt idx="4">
                  <c:v>4.1120000000000001</c:v>
                </c:pt>
                <c:pt idx="5">
                  <c:v>4.1379999999999999</c:v>
                </c:pt>
                <c:pt idx="6">
                  <c:v>4.2649999999999997</c:v>
                </c:pt>
                <c:pt idx="7">
                  <c:v>4.3170000000000002</c:v>
                </c:pt>
                <c:pt idx="8">
                  <c:v>4.2510000000000003</c:v>
                </c:pt>
                <c:pt idx="9">
                  <c:v>4.13</c:v>
                </c:pt>
                <c:pt idx="10">
                  <c:v>3.9990000000000001</c:v>
                </c:pt>
                <c:pt idx="11">
                  <c:v>3.9529999999999998</c:v>
                </c:pt>
                <c:pt idx="12">
                  <c:v>3.952</c:v>
                </c:pt>
                <c:pt idx="13">
                  <c:v>3.9569999999999999</c:v>
                </c:pt>
                <c:pt idx="14">
                  <c:v>3.988</c:v>
                </c:pt>
                <c:pt idx="15">
                  <c:v>3.9780000000000002</c:v>
                </c:pt>
                <c:pt idx="16">
                  <c:v>3.944</c:v>
                </c:pt>
                <c:pt idx="17">
                  <c:v>3.8530000000000002</c:v>
                </c:pt>
                <c:pt idx="18">
                  <c:v>3.7909999999999999</c:v>
                </c:pt>
                <c:pt idx="19">
                  <c:v>3.7469999999999999</c:v>
                </c:pt>
                <c:pt idx="20">
                  <c:v>3.613</c:v>
                </c:pt>
                <c:pt idx="21">
                  <c:v>3.6549999999999998</c:v>
                </c:pt>
                <c:pt idx="22">
                  <c:v>3.6697579999999999</c:v>
                </c:pt>
                <c:pt idx="23">
                  <c:v>3.5960169999999998</c:v>
                </c:pt>
                <c:pt idx="24">
                  <c:v>3.6226729999999998</c:v>
                </c:pt>
              </c:numCache>
            </c:numRef>
          </c:val>
          <c:extLst>
            <c:ext xmlns:c16="http://schemas.microsoft.com/office/drawing/2014/chart" uri="{C3380CC4-5D6E-409C-BE32-E72D297353CC}">
              <c16:uniqueId val="{00000000-D9BE-4F09-AF06-2B930806CBA4}"/>
            </c:ext>
          </c:extLst>
        </c:ser>
        <c:dLbls>
          <c:showLegendKey val="0"/>
          <c:showVal val="0"/>
          <c:showCatName val="0"/>
          <c:showSerName val="0"/>
          <c:showPercent val="0"/>
          <c:showBubbleSize val="0"/>
        </c:dLbls>
        <c:gapWidth val="219"/>
        <c:axId val="127386047"/>
        <c:axId val="127383647"/>
      </c:barChart>
      <c:catAx>
        <c:axId val="127386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7383647"/>
        <c:crosses val="autoZero"/>
        <c:auto val="1"/>
        <c:lblAlgn val="ctr"/>
        <c:lblOffset val="100"/>
        <c:noMultiLvlLbl val="0"/>
      </c:catAx>
      <c:valAx>
        <c:axId val="1273836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73860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CC"/>
    </a:solidFill>
    <a:ln w="12700" cap="flat" cmpd="sng" algn="ctr">
      <a:solidFill>
        <a:srgbClr val="663300"/>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solidFill>
                  <a:schemeClr val="tx1"/>
                </a:solidFill>
              </a:rPr>
              <a:t>Confidence in Higher Education</a:t>
            </a:r>
          </a:p>
          <a:p>
            <a:pPr>
              <a:defRPr/>
            </a:pPr>
            <a:r>
              <a:rPr lang="en-US" sz="1800" b="1" dirty="0">
                <a:solidFill>
                  <a:schemeClr val="tx1"/>
                </a:solidFill>
              </a:rPr>
              <a:t>(“great deal or quite a lot”)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'US Birth Data'!$Y$1</c:f>
              <c:strCache>
                <c:ptCount val="1"/>
                <c:pt idx="0">
                  <c:v>Confidence in Higher Education</c:v>
                </c:pt>
              </c:strCache>
            </c:strRef>
          </c:tx>
          <c:spPr>
            <a:ln w="28575" cap="rnd">
              <a:solidFill>
                <a:schemeClr val="accent1"/>
              </a:solidFill>
              <a:round/>
            </a:ln>
            <a:effectLst/>
          </c:spPr>
          <c:marker>
            <c:symbol val="none"/>
          </c:marker>
          <c:cat>
            <c:numRef>
              <c:f>'US Birth Data'!$X$2:$X$11</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'US Birth Data'!$Y$2:$Y$11</c:f>
              <c:numCache>
                <c:formatCode>0%</c:formatCode>
                <c:ptCount val="10"/>
                <c:pt idx="0">
                  <c:v>0.56999999999999995</c:v>
                </c:pt>
                <c:pt idx="1">
                  <c:v>0.55000000000000004</c:v>
                </c:pt>
                <c:pt idx="2">
                  <c:v>0.52</c:v>
                </c:pt>
                <c:pt idx="3">
                  <c:v>0.51</c:v>
                </c:pt>
                <c:pt idx="4">
                  <c:v>0.48</c:v>
                </c:pt>
                <c:pt idx="5">
                  <c:v>0.46</c:v>
                </c:pt>
                <c:pt idx="6">
                  <c:v>0.45</c:v>
                </c:pt>
                <c:pt idx="7">
                  <c:v>0.41</c:v>
                </c:pt>
                <c:pt idx="8">
                  <c:v>0.38</c:v>
                </c:pt>
                <c:pt idx="9">
                  <c:v>0.36</c:v>
                </c:pt>
              </c:numCache>
            </c:numRef>
          </c:val>
          <c:smooth val="0"/>
          <c:extLst>
            <c:ext xmlns:c16="http://schemas.microsoft.com/office/drawing/2014/chart" uri="{C3380CC4-5D6E-409C-BE32-E72D297353CC}">
              <c16:uniqueId val="{00000000-872F-4873-A08B-45AFBDD1EA46}"/>
            </c:ext>
          </c:extLst>
        </c:ser>
        <c:dLbls>
          <c:showLegendKey val="0"/>
          <c:showVal val="0"/>
          <c:showCatName val="0"/>
          <c:showSerName val="0"/>
          <c:showPercent val="0"/>
          <c:showBubbleSize val="0"/>
        </c:dLbls>
        <c:smooth val="0"/>
        <c:axId val="1610567232"/>
        <c:axId val="1610567712"/>
      </c:lineChart>
      <c:dateAx>
        <c:axId val="161056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610567712"/>
        <c:crosses val="autoZero"/>
        <c:auto val="0"/>
        <c:lblOffset val="100"/>
        <c:baseTimeUnit val="days"/>
      </c:dateAx>
      <c:valAx>
        <c:axId val="1610567712"/>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610567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CC"/>
    </a:solidFill>
    <a:ln w="12700" cap="flat" cmpd="sng" algn="ctr">
      <a:solidFill>
        <a:srgbClr val="663300"/>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solidFill>
                  <a:schemeClr val="tx1"/>
                </a:solidFill>
              </a:rPr>
              <a:t>Perceived Importance of 4-Yr</a:t>
            </a:r>
            <a:r>
              <a:rPr lang="en-US" sz="1800" b="1" baseline="0" dirty="0">
                <a:solidFill>
                  <a:schemeClr val="tx1"/>
                </a:solidFill>
              </a:rPr>
              <a:t> </a:t>
            </a:r>
            <a:r>
              <a:rPr lang="en-US" sz="1800" b="1" dirty="0">
                <a:solidFill>
                  <a:schemeClr val="tx1"/>
                </a:solidFill>
              </a:rPr>
              <a:t>Degree</a:t>
            </a:r>
          </a:p>
          <a:p>
            <a:pPr>
              <a:defRPr/>
            </a:pPr>
            <a:r>
              <a:rPr lang="en-US" sz="1800" b="1" dirty="0">
                <a:solidFill>
                  <a:schemeClr val="tx1"/>
                </a:solidFill>
              </a:rPr>
              <a:t>(“extremely or very important”)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'US Birth Data'!$Z$1</c:f>
              <c:strCache>
                <c:ptCount val="1"/>
                <c:pt idx="0">
                  <c:v>Perceived Importance of Bachelor's Degree</c:v>
                </c:pt>
              </c:strCache>
            </c:strRef>
          </c:tx>
          <c:spPr>
            <a:ln w="28575" cap="rnd">
              <a:solidFill>
                <a:schemeClr val="accent1"/>
              </a:solidFill>
              <a:round/>
            </a:ln>
            <a:effectLst/>
          </c:spPr>
          <c:marker>
            <c:symbol val="none"/>
          </c:marker>
          <c:cat>
            <c:numRef>
              <c:f>'US Birth Data'!$AA$2:$AA$11</c:f>
              <c:numCache>
                <c:formatCode>General</c:formatCode>
                <c:ptCount val="10"/>
                <c:pt idx="1">
                  <c:v>2016</c:v>
                </c:pt>
                <c:pt idx="4">
                  <c:v>2019</c:v>
                </c:pt>
                <c:pt idx="7">
                  <c:v>2022</c:v>
                </c:pt>
                <c:pt idx="9">
                  <c:v>2024</c:v>
                </c:pt>
              </c:numCache>
            </c:numRef>
          </c:cat>
          <c:val>
            <c:numRef>
              <c:f>'US Birth Data'!$Z$2:$Z$11</c:f>
              <c:numCache>
                <c:formatCode>0%</c:formatCode>
                <c:ptCount val="10"/>
                <c:pt idx="0">
                  <c:v>0.68</c:v>
                </c:pt>
                <c:pt idx="1">
                  <c:v>0.65</c:v>
                </c:pt>
                <c:pt idx="2">
                  <c:v>0.63</c:v>
                </c:pt>
                <c:pt idx="3">
                  <c:v>0.60499999999999998</c:v>
                </c:pt>
                <c:pt idx="4">
                  <c:v>0.57999999999999996</c:v>
                </c:pt>
                <c:pt idx="5">
                  <c:v>0.52</c:v>
                </c:pt>
                <c:pt idx="6">
                  <c:v>0.46</c:v>
                </c:pt>
                <c:pt idx="7">
                  <c:v>0.4</c:v>
                </c:pt>
                <c:pt idx="8" formatCode="0.00%">
                  <c:v>0.32500000000000001</c:v>
                </c:pt>
                <c:pt idx="9">
                  <c:v>0.25</c:v>
                </c:pt>
              </c:numCache>
            </c:numRef>
          </c:val>
          <c:smooth val="0"/>
          <c:extLst>
            <c:ext xmlns:c16="http://schemas.microsoft.com/office/drawing/2014/chart" uri="{C3380CC4-5D6E-409C-BE32-E72D297353CC}">
              <c16:uniqueId val="{00000000-78A2-49A9-B491-56E72ABE08CF}"/>
            </c:ext>
          </c:extLst>
        </c:ser>
        <c:dLbls>
          <c:showLegendKey val="0"/>
          <c:showVal val="0"/>
          <c:showCatName val="0"/>
          <c:showSerName val="0"/>
          <c:showPercent val="0"/>
          <c:showBubbleSize val="0"/>
        </c:dLbls>
        <c:smooth val="0"/>
        <c:axId val="1614687712"/>
        <c:axId val="1614686272"/>
      </c:lineChart>
      <c:catAx>
        <c:axId val="16146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614686272"/>
        <c:crosses val="autoZero"/>
        <c:auto val="1"/>
        <c:lblAlgn val="ctr"/>
        <c:lblOffset val="100"/>
        <c:noMultiLvlLbl val="0"/>
      </c:catAx>
      <c:valAx>
        <c:axId val="1614686272"/>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6146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CC"/>
    </a:solidFill>
    <a:ln w="12700" cap="flat" cmpd="sng" algn="ctr">
      <a:solidFill>
        <a:srgbClr val="663300"/>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en-US" sz="1800" b="1" dirty="0">
                <a:solidFill>
                  <a:schemeClr val="tx1"/>
                </a:solidFill>
              </a:rPr>
              <a:t>Immediate Enrollment Rate</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rgbClr val="0070C0"/>
            </a:solidFill>
            <a:ln>
              <a:noFill/>
            </a:ln>
            <a:effectLst/>
          </c:spPr>
          <c:invertIfNegative val="0"/>
          <c:cat>
            <c:numRef>
              <c:f>'US Birth Data'!$A$40:$A$64</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'US Birth Data'!$B$40:$B$64</c:f>
              <c:numCache>
                <c:formatCode>0%</c:formatCode>
                <c:ptCount val="25"/>
                <c:pt idx="0">
                  <c:v>0.63</c:v>
                </c:pt>
                <c:pt idx="1">
                  <c:v>0.65</c:v>
                </c:pt>
                <c:pt idx="2">
                  <c:v>0.66</c:v>
                </c:pt>
                <c:pt idx="3">
                  <c:v>0.67</c:v>
                </c:pt>
                <c:pt idx="4">
                  <c:v>0.68</c:v>
                </c:pt>
                <c:pt idx="5">
                  <c:v>0.69</c:v>
                </c:pt>
                <c:pt idx="6">
                  <c:v>0.69</c:v>
                </c:pt>
                <c:pt idx="7">
                  <c:v>0.7</c:v>
                </c:pt>
                <c:pt idx="8">
                  <c:v>0.7</c:v>
                </c:pt>
                <c:pt idx="9">
                  <c:v>0.7</c:v>
                </c:pt>
                <c:pt idx="10">
                  <c:v>0.7</c:v>
                </c:pt>
                <c:pt idx="11">
                  <c:v>0.69</c:v>
                </c:pt>
                <c:pt idx="12">
                  <c:v>0.68</c:v>
                </c:pt>
                <c:pt idx="13">
                  <c:v>0.67</c:v>
                </c:pt>
                <c:pt idx="14">
                  <c:v>0.68</c:v>
                </c:pt>
                <c:pt idx="15">
                  <c:v>0.69</c:v>
                </c:pt>
                <c:pt idx="16">
                  <c:v>0.67</c:v>
                </c:pt>
                <c:pt idx="17">
                  <c:v>0.66</c:v>
                </c:pt>
                <c:pt idx="18">
                  <c:v>0.66</c:v>
                </c:pt>
                <c:pt idx="19">
                  <c:v>0.62</c:v>
                </c:pt>
                <c:pt idx="20">
                  <c:v>0.55000000000000004</c:v>
                </c:pt>
                <c:pt idx="21">
                  <c:v>0.62</c:v>
                </c:pt>
                <c:pt idx="22">
                  <c:v>0.62</c:v>
                </c:pt>
                <c:pt idx="23">
                  <c:v>0.61</c:v>
                </c:pt>
                <c:pt idx="24">
                  <c:v>0.61</c:v>
                </c:pt>
              </c:numCache>
            </c:numRef>
          </c:val>
          <c:extLst>
            <c:ext xmlns:c16="http://schemas.microsoft.com/office/drawing/2014/chart" uri="{C3380CC4-5D6E-409C-BE32-E72D297353CC}">
              <c16:uniqueId val="{00000000-BF69-4FF1-BA6F-439C1DC7ADEE}"/>
            </c:ext>
          </c:extLst>
        </c:ser>
        <c:dLbls>
          <c:showLegendKey val="0"/>
          <c:showVal val="0"/>
          <c:showCatName val="0"/>
          <c:showSerName val="0"/>
          <c:showPercent val="0"/>
          <c:showBubbleSize val="0"/>
        </c:dLbls>
        <c:gapWidth val="150"/>
        <c:axId val="1327277343"/>
        <c:axId val="1327290303"/>
      </c:barChart>
      <c:catAx>
        <c:axId val="13272773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327290303"/>
        <c:crosses val="autoZero"/>
        <c:auto val="1"/>
        <c:lblAlgn val="ctr"/>
        <c:lblOffset val="100"/>
        <c:noMultiLvlLbl val="0"/>
      </c:catAx>
      <c:valAx>
        <c:axId val="132729030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3272773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CC"/>
    </a:solidFill>
    <a:ln w="12700" cap="flat" cmpd="sng" algn="ctr">
      <a:solidFill>
        <a:srgbClr val="663300"/>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n-US" sz="2000" b="1" dirty="0">
                <a:solidFill>
                  <a:schemeClr val="tx1"/>
                </a:solidFill>
              </a:rPr>
              <a:t>Tuition and Fees</a:t>
            </a:r>
          </a:p>
          <a:p>
            <a:pPr>
              <a:defRPr b="1">
                <a:solidFill>
                  <a:schemeClr val="tx1"/>
                </a:solidFill>
              </a:defRPr>
            </a:pPr>
            <a:r>
              <a:rPr lang="en-US" b="1" dirty="0">
                <a:solidFill>
                  <a:schemeClr val="tx1"/>
                </a:solidFill>
              </a:rPr>
              <a:t>(4-Year Public)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numRef>
              <c:f>'US Birth Data'!$O$77:$O$101</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'US Birth Data'!$P$77:$P$101</c:f>
              <c:numCache>
                <c:formatCode>\$#,##0</c:formatCode>
                <c:ptCount val="25"/>
                <c:pt idx="0">
                  <c:v>3510</c:v>
                </c:pt>
                <c:pt idx="1">
                  <c:v>3770</c:v>
                </c:pt>
                <c:pt idx="2">
                  <c:v>4100</c:v>
                </c:pt>
                <c:pt idx="3">
                  <c:v>4650</c:v>
                </c:pt>
                <c:pt idx="4">
                  <c:v>5130</c:v>
                </c:pt>
                <c:pt idx="5">
                  <c:v>5490</c:v>
                </c:pt>
                <c:pt idx="6">
                  <c:v>5800</c:v>
                </c:pt>
                <c:pt idx="7">
                  <c:v>6190</c:v>
                </c:pt>
                <c:pt idx="8">
                  <c:v>6600</c:v>
                </c:pt>
                <c:pt idx="9">
                  <c:v>7070</c:v>
                </c:pt>
                <c:pt idx="10">
                  <c:v>7630</c:v>
                </c:pt>
                <c:pt idx="11">
                  <c:v>8280</c:v>
                </c:pt>
                <c:pt idx="12">
                  <c:v>8650</c:v>
                </c:pt>
                <c:pt idx="13">
                  <c:v>8890</c:v>
                </c:pt>
                <c:pt idx="14">
                  <c:v>9150</c:v>
                </c:pt>
                <c:pt idx="15">
                  <c:v>9430</c:v>
                </c:pt>
                <c:pt idx="16">
                  <c:v>9670</c:v>
                </c:pt>
                <c:pt idx="17">
                  <c:v>9980</c:v>
                </c:pt>
                <c:pt idx="18">
                  <c:v>10210</c:v>
                </c:pt>
                <c:pt idx="19">
                  <c:v>10440</c:v>
                </c:pt>
                <c:pt idx="20">
                  <c:v>10570</c:v>
                </c:pt>
                <c:pt idx="21">
                  <c:v>10750</c:v>
                </c:pt>
                <c:pt idx="22">
                  <c:v>10990</c:v>
                </c:pt>
                <c:pt idx="23">
                  <c:v>11310</c:v>
                </c:pt>
                <c:pt idx="24">
                  <c:v>11610</c:v>
                </c:pt>
              </c:numCache>
            </c:numRef>
          </c:val>
          <c:smooth val="0"/>
          <c:extLst>
            <c:ext xmlns:c16="http://schemas.microsoft.com/office/drawing/2014/chart" uri="{C3380CC4-5D6E-409C-BE32-E72D297353CC}">
              <c16:uniqueId val="{00000000-11CE-48BA-A9E2-F85DCCD059FB}"/>
            </c:ext>
          </c:extLst>
        </c:ser>
        <c:ser>
          <c:idx val="1"/>
          <c:order val="1"/>
          <c:spPr>
            <a:ln w="28575" cap="rnd">
              <a:solidFill>
                <a:schemeClr val="tx1"/>
              </a:solidFill>
              <a:round/>
            </a:ln>
            <a:effectLst/>
          </c:spPr>
          <c:marker>
            <c:symbol val="none"/>
          </c:marker>
          <c:cat>
            <c:numRef>
              <c:f>'US Birth Data'!$O$77:$O$101</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'US Birth Data'!$Q$77:$Q$101</c:f>
              <c:numCache>
                <c:formatCode>_("$"* #,##0_);_("$"* \(#,##0\);_("$"* "-"??_);_(@_)</c:formatCode>
                <c:ptCount val="25"/>
                <c:pt idx="0">
                  <c:v>3510</c:v>
                </c:pt>
                <c:pt idx="1">
                  <c:v>3608.28</c:v>
                </c:pt>
                <c:pt idx="2">
                  <c:v>3666.0124800000003</c:v>
                </c:pt>
                <c:pt idx="3">
                  <c:v>3750.33076704</c:v>
                </c:pt>
                <c:pt idx="4">
                  <c:v>3851.5896977500797</c:v>
                </c:pt>
                <c:pt idx="5">
                  <c:v>3982.5437474735827</c:v>
                </c:pt>
                <c:pt idx="6">
                  <c:v>4109.9851473927374</c:v>
                </c:pt>
                <c:pt idx="7">
                  <c:v>4229.1747166671266</c:v>
                </c:pt>
                <c:pt idx="8">
                  <c:v>4389.8833559004779</c:v>
                </c:pt>
                <c:pt idx="9">
                  <c:v>4372.3238224768756</c:v>
                </c:pt>
                <c:pt idx="10">
                  <c:v>4442.2810036365054</c:v>
                </c:pt>
                <c:pt idx="11">
                  <c:v>4584.4339957528737</c:v>
                </c:pt>
                <c:pt idx="12">
                  <c:v>4680.7071096636837</c:v>
                </c:pt>
                <c:pt idx="13">
                  <c:v>4750.9177163086388</c:v>
                </c:pt>
                <c:pt idx="14">
                  <c:v>4826.9323997695774</c:v>
                </c:pt>
                <c:pt idx="15">
                  <c:v>4831.7593321693466</c:v>
                </c:pt>
                <c:pt idx="16">
                  <c:v>4894.572203487548</c:v>
                </c:pt>
                <c:pt idx="17">
                  <c:v>4997.3582197607857</c:v>
                </c:pt>
                <c:pt idx="18">
                  <c:v>5117.2948170350446</c:v>
                </c:pt>
                <c:pt idx="19">
                  <c:v>5209.4061237416754</c:v>
                </c:pt>
                <c:pt idx="20">
                  <c:v>5271.9189972265758</c:v>
                </c:pt>
                <c:pt idx="21">
                  <c:v>5519.6991900962248</c:v>
                </c:pt>
                <c:pt idx="22">
                  <c:v>5961.2751253039232</c:v>
                </c:pt>
                <c:pt idx="23">
                  <c:v>6205.6874054413838</c:v>
                </c:pt>
                <c:pt idx="24">
                  <c:v>6416.680777226391</c:v>
                </c:pt>
              </c:numCache>
            </c:numRef>
          </c:val>
          <c:smooth val="0"/>
          <c:extLst>
            <c:ext xmlns:c16="http://schemas.microsoft.com/office/drawing/2014/chart" uri="{C3380CC4-5D6E-409C-BE32-E72D297353CC}">
              <c16:uniqueId val="{00000001-11CE-48BA-A9E2-F85DCCD059FB}"/>
            </c:ext>
          </c:extLst>
        </c:ser>
        <c:dLbls>
          <c:showLegendKey val="0"/>
          <c:showVal val="0"/>
          <c:showCatName val="0"/>
          <c:showSerName val="0"/>
          <c:showPercent val="0"/>
          <c:showBubbleSize val="0"/>
        </c:dLbls>
        <c:smooth val="0"/>
        <c:axId val="611895936"/>
        <c:axId val="611896896"/>
      </c:lineChart>
      <c:catAx>
        <c:axId val="61189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611896896"/>
        <c:crosses val="autoZero"/>
        <c:auto val="1"/>
        <c:lblAlgn val="ctr"/>
        <c:lblOffset val="100"/>
        <c:noMultiLvlLbl val="0"/>
      </c:catAx>
      <c:valAx>
        <c:axId val="611896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11895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CC"/>
    </a:solidFill>
    <a:ln w="12700" cap="flat" cmpd="sng" algn="ctr">
      <a:solidFill>
        <a:srgbClr val="663300"/>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2000" b="1" i="0" u="none" strike="noStrike" kern="1200" spc="0" baseline="0" dirty="0">
                <a:solidFill>
                  <a:schemeClr val="tx1"/>
                </a:solidFill>
              </a:rPr>
              <a:t>Room and Board</a:t>
            </a:r>
          </a:p>
          <a:p>
            <a:pPr>
              <a:defRPr b="1"/>
            </a:pPr>
            <a:r>
              <a:rPr lang="en-US" sz="1400" b="1" i="0" u="none" strike="noStrike" kern="1200" spc="0" baseline="0" dirty="0">
                <a:solidFill>
                  <a:schemeClr val="tx1"/>
                </a:solidFill>
              </a:rPr>
              <a:t>(4-Year Public)</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numRef>
              <c:f>'US Birth Data'!$O$77:$O$101</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'US Birth Data'!$R$77:$R$101</c:f>
              <c:numCache>
                <c:formatCode>_("$"* #,##0_);_("$"* \(#,##0\);_("$"* "-"??_);_(@_)</c:formatCode>
                <c:ptCount val="25"/>
                <c:pt idx="0">
                  <c:v>5600</c:v>
                </c:pt>
                <c:pt idx="1">
                  <c:v>5800</c:v>
                </c:pt>
                <c:pt idx="2">
                  <c:v>6000</c:v>
                </c:pt>
                <c:pt idx="3">
                  <c:v>6300</c:v>
                </c:pt>
                <c:pt idx="4">
                  <c:v>6600</c:v>
                </c:pt>
                <c:pt idx="5">
                  <c:v>6900</c:v>
                </c:pt>
                <c:pt idx="6">
                  <c:v>7200</c:v>
                </c:pt>
                <c:pt idx="7">
                  <c:v>7600</c:v>
                </c:pt>
                <c:pt idx="8">
                  <c:v>8000</c:v>
                </c:pt>
                <c:pt idx="9">
                  <c:v>8300</c:v>
                </c:pt>
                <c:pt idx="10">
                  <c:v>8650</c:v>
                </c:pt>
                <c:pt idx="11">
                  <c:v>9000</c:v>
                </c:pt>
                <c:pt idx="12">
                  <c:v>9400</c:v>
                </c:pt>
                <c:pt idx="13">
                  <c:v>9800</c:v>
                </c:pt>
                <c:pt idx="14">
                  <c:v>10100</c:v>
                </c:pt>
                <c:pt idx="15">
                  <c:v>10400</c:v>
                </c:pt>
                <c:pt idx="16">
                  <c:v>10700</c:v>
                </c:pt>
                <c:pt idx="17">
                  <c:v>10900</c:v>
                </c:pt>
                <c:pt idx="18">
                  <c:v>11100</c:v>
                </c:pt>
                <c:pt idx="19">
                  <c:v>11300</c:v>
                </c:pt>
                <c:pt idx="20">
                  <c:v>11500</c:v>
                </c:pt>
                <c:pt idx="21">
                  <c:v>11800</c:v>
                </c:pt>
                <c:pt idx="22">
                  <c:v>12100</c:v>
                </c:pt>
                <c:pt idx="23">
                  <c:v>12400</c:v>
                </c:pt>
                <c:pt idx="24">
                  <c:v>12700</c:v>
                </c:pt>
              </c:numCache>
            </c:numRef>
          </c:val>
          <c:smooth val="0"/>
          <c:extLst>
            <c:ext xmlns:c16="http://schemas.microsoft.com/office/drawing/2014/chart" uri="{C3380CC4-5D6E-409C-BE32-E72D297353CC}">
              <c16:uniqueId val="{00000000-D0E4-49F0-A150-F625FF5147E7}"/>
            </c:ext>
          </c:extLst>
        </c:ser>
        <c:ser>
          <c:idx val="1"/>
          <c:order val="1"/>
          <c:spPr>
            <a:ln w="28575" cap="rnd">
              <a:solidFill>
                <a:schemeClr val="tx1"/>
              </a:solidFill>
              <a:round/>
            </a:ln>
            <a:effectLst/>
          </c:spPr>
          <c:marker>
            <c:symbol val="none"/>
          </c:marker>
          <c:cat>
            <c:numRef>
              <c:f>'US Birth Data'!$O$77:$O$101</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'US Birth Data'!$S$77:$S$101</c:f>
              <c:numCache>
                <c:formatCode>_("$"* #,##0_);_("$"* \(#,##0\);_("$"* "-"??_);_(@_)</c:formatCode>
                <c:ptCount val="25"/>
                <c:pt idx="0">
                  <c:v>5600</c:v>
                </c:pt>
                <c:pt idx="1">
                  <c:v>5756.8</c:v>
                </c:pt>
                <c:pt idx="2">
                  <c:v>5848.9088000000002</c:v>
                </c:pt>
                <c:pt idx="3">
                  <c:v>5983.4337023999997</c:v>
                </c:pt>
                <c:pt idx="4">
                  <c:v>6144.9864123647994</c:v>
                </c:pt>
                <c:pt idx="5">
                  <c:v>6353.9159503852024</c:v>
                </c:pt>
                <c:pt idx="6">
                  <c:v>6557.2412607975293</c:v>
                </c:pt>
                <c:pt idx="7">
                  <c:v>6747.4012573606569</c:v>
                </c:pt>
                <c:pt idx="8">
                  <c:v>7003.802505140362</c:v>
                </c:pt>
                <c:pt idx="9">
                  <c:v>6975.7872951198005</c:v>
                </c:pt>
                <c:pt idx="10">
                  <c:v>7087.3998918417174</c:v>
                </c:pt>
                <c:pt idx="11">
                  <c:v>7314.1966883806526</c:v>
                </c:pt>
                <c:pt idx="12">
                  <c:v>7467.7948188366454</c:v>
                </c:pt>
                <c:pt idx="13">
                  <c:v>7579.8117411191943</c:v>
                </c:pt>
                <c:pt idx="14">
                  <c:v>7701.0887289771017</c:v>
                </c:pt>
                <c:pt idx="15">
                  <c:v>7708.7898177060779</c:v>
                </c:pt>
                <c:pt idx="16">
                  <c:v>7809.0040853362561</c:v>
                </c:pt>
                <c:pt idx="17">
                  <c:v>7972.993171128317</c:v>
                </c:pt>
                <c:pt idx="18">
                  <c:v>8164.3450072353971</c:v>
                </c:pt>
                <c:pt idx="19">
                  <c:v>8311.3032173656338</c:v>
                </c:pt>
                <c:pt idx="20">
                  <c:v>8411.0388559740222</c:v>
                </c:pt>
                <c:pt idx="21">
                  <c:v>8806.3576822047999</c:v>
                </c:pt>
                <c:pt idx="22">
                  <c:v>9510.8662967811852</c:v>
                </c:pt>
                <c:pt idx="23">
                  <c:v>9900.8118149492129</c:v>
                </c:pt>
                <c:pt idx="24">
                  <c:v>10237.439416657486</c:v>
                </c:pt>
              </c:numCache>
            </c:numRef>
          </c:val>
          <c:smooth val="0"/>
          <c:extLst>
            <c:ext xmlns:c16="http://schemas.microsoft.com/office/drawing/2014/chart" uri="{C3380CC4-5D6E-409C-BE32-E72D297353CC}">
              <c16:uniqueId val="{00000001-D0E4-49F0-A150-F625FF5147E7}"/>
            </c:ext>
          </c:extLst>
        </c:ser>
        <c:dLbls>
          <c:showLegendKey val="0"/>
          <c:showVal val="0"/>
          <c:showCatName val="0"/>
          <c:showSerName val="0"/>
          <c:showPercent val="0"/>
          <c:showBubbleSize val="0"/>
        </c:dLbls>
        <c:smooth val="0"/>
        <c:axId val="1562396047"/>
        <c:axId val="1562397487"/>
      </c:lineChart>
      <c:catAx>
        <c:axId val="1562396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562397487"/>
        <c:crosses val="autoZero"/>
        <c:auto val="1"/>
        <c:lblAlgn val="ctr"/>
        <c:lblOffset val="100"/>
        <c:noMultiLvlLbl val="0"/>
      </c:catAx>
      <c:valAx>
        <c:axId val="1562397487"/>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5623960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CC"/>
    </a:solidFill>
    <a:ln w="12700" cap="flat" cmpd="sng" algn="ctr">
      <a:solidFill>
        <a:srgbClr val="663300"/>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n-US" sz="2000" b="1" dirty="0">
                <a:solidFill>
                  <a:schemeClr val="tx1"/>
                </a:solidFill>
              </a:rPr>
              <a:t>Books and Materials</a:t>
            </a:r>
          </a:p>
          <a:p>
            <a:pPr>
              <a:defRPr b="1">
                <a:solidFill>
                  <a:schemeClr val="tx1"/>
                </a:solidFill>
              </a:defRPr>
            </a:pPr>
            <a:r>
              <a:rPr lang="en-US" b="1" dirty="0">
                <a:solidFill>
                  <a:schemeClr val="tx1"/>
                </a:solidFill>
              </a:rPr>
              <a:t>(4-Year</a:t>
            </a:r>
            <a:r>
              <a:rPr lang="en-US" b="1" baseline="0" dirty="0">
                <a:solidFill>
                  <a:schemeClr val="tx1"/>
                </a:solidFill>
              </a:rPr>
              <a:t> Public)</a:t>
            </a:r>
            <a:endParaRPr lang="en-US" b="1" dirty="0">
              <a:solidFill>
                <a:schemeClr val="tx1"/>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numRef>
              <c:f>'US Birth Data'!$O$77:$O$101</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'US Birth Data'!$T$77:$T$101</c:f>
              <c:numCache>
                <c:formatCode>_("$"* #,##0_);_("$"* \(#,##0\);_("$"* "-"??_);_(@_)</c:formatCode>
                <c:ptCount val="25"/>
                <c:pt idx="0">
                  <c:v>690</c:v>
                </c:pt>
                <c:pt idx="1">
                  <c:v>710</c:v>
                </c:pt>
                <c:pt idx="2">
                  <c:v>730</c:v>
                </c:pt>
                <c:pt idx="3">
                  <c:v>760</c:v>
                </c:pt>
                <c:pt idx="4">
                  <c:v>790</c:v>
                </c:pt>
                <c:pt idx="5">
                  <c:v>820</c:v>
                </c:pt>
                <c:pt idx="6">
                  <c:v>900</c:v>
                </c:pt>
                <c:pt idx="7">
                  <c:v>980</c:v>
                </c:pt>
                <c:pt idx="8">
                  <c:v>1050</c:v>
                </c:pt>
                <c:pt idx="9">
                  <c:v>1100</c:v>
                </c:pt>
                <c:pt idx="10">
                  <c:v>1130</c:v>
                </c:pt>
                <c:pt idx="11">
                  <c:v>1180</c:v>
                </c:pt>
                <c:pt idx="12">
                  <c:v>1210</c:v>
                </c:pt>
                <c:pt idx="13">
                  <c:v>1230</c:v>
                </c:pt>
                <c:pt idx="14">
                  <c:v>1240</c:v>
                </c:pt>
                <c:pt idx="15">
                  <c:v>1250</c:v>
                </c:pt>
                <c:pt idx="16">
                  <c:v>1245</c:v>
                </c:pt>
                <c:pt idx="17">
                  <c:v>1240</c:v>
                </c:pt>
                <c:pt idx="18">
                  <c:v>1240</c:v>
                </c:pt>
                <c:pt idx="19">
                  <c:v>1240</c:v>
                </c:pt>
                <c:pt idx="20">
                  <c:v>1240</c:v>
                </c:pt>
                <c:pt idx="21">
                  <c:v>1250</c:v>
                </c:pt>
                <c:pt idx="22">
                  <c:v>1290</c:v>
                </c:pt>
                <c:pt idx="23">
                  <c:v>1300</c:v>
                </c:pt>
                <c:pt idx="24">
                  <c:v>1300</c:v>
                </c:pt>
              </c:numCache>
            </c:numRef>
          </c:val>
          <c:smooth val="0"/>
          <c:extLst>
            <c:ext xmlns:c16="http://schemas.microsoft.com/office/drawing/2014/chart" uri="{C3380CC4-5D6E-409C-BE32-E72D297353CC}">
              <c16:uniqueId val="{00000000-27F6-450B-A881-63E48E28F39C}"/>
            </c:ext>
          </c:extLst>
        </c:ser>
        <c:ser>
          <c:idx val="1"/>
          <c:order val="1"/>
          <c:spPr>
            <a:ln w="28575" cap="rnd">
              <a:solidFill>
                <a:schemeClr val="tx1"/>
              </a:solidFill>
              <a:round/>
            </a:ln>
            <a:effectLst/>
          </c:spPr>
          <c:marker>
            <c:symbol val="none"/>
          </c:marker>
          <c:cat>
            <c:numRef>
              <c:f>'US Birth Data'!$O$77:$O$101</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'US Birth Data'!$U$77:$U$101</c:f>
              <c:numCache>
                <c:formatCode>_("$"* #,##0_);_("$"* \(#,##0\);_("$"* "-"??_);_(@_)</c:formatCode>
                <c:ptCount val="25"/>
                <c:pt idx="0">
                  <c:v>690</c:v>
                </c:pt>
                <c:pt idx="1">
                  <c:v>709.32</c:v>
                </c:pt>
                <c:pt idx="2">
                  <c:v>720.66912000000002</c:v>
                </c:pt>
                <c:pt idx="3">
                  <c:v>737.24450975999991</c:v>
                </c:pt>
                <c:pt idx="4">
                  <c:v>757.15011152351985</c:v>
                </c:pt>
                <c:pt idx="5">
                  <c:v>782.89321531531959</c:v>
                </c:pt>
                <c:pt idx="6">
                  <c:v>807.9457982054098</c:v>
                </c:pt>
                <c:pt idx="7">
                  <c:v>831.37622635336663</c:v>
                </c:pt>
                <c:pt idx="8">
                  <c:v>862.96852295479459</c:v>
                </c:pt>
                <c:pt idx="9">
                  <c:v>859.51664886297544</c:v>
                </c:pt>
                <c:pt idx="10">
                  <c:v>873.2689152447831</c:v>
                </c:pt>
                <c:pt idx="11">
                  <c:v>901.21352053261614</c:v>
                </c:pt>
                <c:pt idx="12">
                  <c:v>920.13900446380103</c:v>
                </c:pt>
                <c:pt idx="13">
                  <c:v>933.94108953075795</c:v>
                </c:pt>
                <c:pt idx="14">
                  <c:v>948.88414696325015</c:v>
                </c:pt>
                <c:pt idx="15">
                  <c:v>949.83303111021326</c:v>
                </c:pt>
                <c:pt idx="16">
                  <c:v>962.18086051464593</c:v>
                </c:pt>
                <c:pt idx="17">
                  <c:v>982.38665858545346</c:v>
                </c:pt>
                <c:pt idx="18">
                  <c:v>1005.9639383915044</c:v>
                </c:pt>
                <c:pt idx="19">
                  <c:v>1024.0712892825516</c:v>
                </c:pt>
                <c:pt idx="20">
                  <c:v>1036.3601447539422</c:v>
                </c:pt>
                <c:pt idx="21">
                  <c:v>1085.0690715573774</c:v>
                </c:pt>
                <c:pt idx="22">
                  <c:v>1171.8745972819677</c:v>
                </c:pt>
                <c:pt idx="23">
                  <c:v>1219.9214557705282</c:v>
                </c:pt>
                <c:pt idx="24">
                  <c:v>1261.3987852667262</c:v>
                </c:pt>
              </c:numCache>
            </c:numRef>
          </c:val>
          <c:smooth val="0"/>
          <c:extLst>
            <c:ext xmlns:c16="http://schemas.microsoft.com/office/drawing/2014/chart" uri="{C3380CC4-5D6E-409C-BE32-E72D297353CC}">
              <c16:uniqueId val="{00000001-27F6-450B-A881-63E48E28F39C}"/>
            </c:ext>
          </c:extLst>
        </c:ser>
        <c:dLbls>
          <c:showLegendKey val="0"/>
          <c:showVal val="0"/>
          <c:showCatName val="0"/>
          <c:showSerName val="0"/>
          <c:showPercent val="0"/>
          <c:showBubbleSize val="0"/>
        </c:dLbls>
        <c:smooth val="0"/>
        <c:axId val="611512448"/>
        <c:axId val="611512928"/>
      </c:lineChart>
      <c:catAx>
        <c:axId val="61151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11512928"/>
        <c:crosses val="autoZero"/>
        <c:auto val="1"/>
        <c:lblAlgn val="ctr"/>
        <c:lblOffset val="100"/>
        <c:noMultiLvlLbl val="0"/>
      </c:catAx>
      <c:valAx>
        <c:axId val="611512928"/>
        <c:scaling>
          <c:orientation val="minMax"/>
          <c:max val="14000"/>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115124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CC"/>
    </a:solidFill>
    <a:ln w="12700" cap="flat" cmpd="sng" algn="ctr">
      <a:solidFill>
        <a:srgbClr val="663300"/>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n-US" sz="2000" b="1" dirty="0">
                <a:solidFill>
                  <a:schemeClr val="tx1"/>
                </a:solidFill>
              </a:rPr>
              <a:t>Books and Materials</a:t>
            </a:r>
          </a:p>
          <a:p>
            <a:pPr>
              <a:defRPr b="1">
                <a:solidFill>
                  <a:schemeClr val="tx1"/>
                </a:solidFill>
              </a:defRPr>
            </a:pPr>
            <a:r>
              <a:rPr lang="en-US" b="1" dirty="0">
                <a:solidFill>
                  <a:schemeClr val="tx1"/>
                </a:solidFill>
              </a:rPr>
              <a:t>(4-Year</a:t>
            </a:r>
            <a:r>
              <a:rPr lang="en-US" b="1" baseline="0" dirty="0">
                <a:solidFill>
                  <a:schemeClr val="tx1"/>
                </a:solidFill>
              </a:rPr>
              <a:t> Public)</a:t>
            </a:r>
            <a:endParaRPr lang="en-US" b="1" dirty="0">
              <a:solidFill>
                <a:schemeClr val="tx1"/>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numRef>
              <c:f>'US Birth Data'!$O$77:$O$101</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'US Birth Data'!$T$77:$T$101</c:f>
              <c:numCache>
                <c:formatCode>_("$"* #,##0_);_("$"* \(#,##0\);_("$"* "-"??_);_(@_)</c:formatCode>
                <c:ptCount val="25"/>
                <c:pt idx="0">
                  <c:v>690</c:v>
                </c:pt>
                <c:pt idx="1">
                  <c:v>710</c:v>
                </c:pt>
                <c:pt idx="2">
                  <c:v>730</c:v>
                </c:pt>
                <c:pt idx="3">
                  <c:v>760</c:v>
                </c:pt>
                <c:pt idx="4">
                  <c:v>790</c:v>
                </c:pt>
                <c:pt idx="5">
                  <c:v>820</c:v>
                </c:pt>
                <c:pt idx="6">
                  <c:v>900</c:v>
                </c:pt>
                <c:pt idx="7">
                  <c:v>980</c:v>
                </c:pt>
                <c:pt idx="8">
                  <c:v>1050</c:v>
                </c:pt>
                <c:pt idx="9">
                  <c:v>1100</c:v>
                </c:pt>
                <c:pt idx="10">
                  <c:v>1130</c:v>
                </c:pt>
                <c:pt idx="11">
                  <c:v>1180</c:v>
                </c:pt>
                <c:pt idx="12">
                  <c:v>1210</c:v>
                </c:pt>
                <c:pt idx="13">
                  <c:v>1230</c:v>
                </c:pt>
                <c:pt idx="14">
                  <c:v>1240</c:v>
                </c:pt>
                <c:pt idx="15">
                  <c:v>1250</c:v>
                </c:pt>
                <c:pt idx="16">
                  <c:v>1245</c:v>
                </c:pt>
                <c:pt idx="17">
                  <c:v>1240</c:v>
                </c:pt>
                <c:pt idx="18">
                  <c:v>1240</c:v>
                </c:pt>
                <c:pt idx="19">
                  <c:v>1240</c:v>
                </c:pt>
                <c:pt idx="20">
                  <c:v>1240</c:v>
                </c:pt>
                <c:pt idx="21">
                  <c:v>1250</c:v>
                </c:pt>
                <c:pt idx="22">
                  <c:v>1290</c:v>
                </c:pt>
                <c:pt idx="23">
                  <c:v>1300</c:v>
                </c:pt>
                <c:pt idx="24">
                  <c:v>1300</c:v>
                </c:pt>
              </c:numCache>
            </c:numRef>
          </c:val>
          <c:smooth val="0"/>
          <c:extLst>
            <c:ext xmlns:c16="http://schemas.microsoft.com/office/drawing/2014/chart" uri="{C3380CC4-5D6E-409C-BE32-E72D297353CC}">
              <c16:uniqueId val="{00000000-A766-4112-860B-3D53388F0327}"/>
            </c:ext>
          </c:extLst>
        </c:ser>
        <c:ser>
          <c:idx val="1"/>
          <c:order val="1"/>
          <c:spPr>
            <a:ln w="28575" cap="rnd">
              <a:solidFill>
                <a:schemeClr val="tx1"/>
              </a:solidFill>
              <a:round/>
            </a:ln>
            <a:effectLst/>
          </c:spPr>
          <c:marker>
            <c:symbol val="none"/>
          </c:marker>
          <c:cat>
            <c:numRef>
              <c:f>'US Birth Data'!$O$77:$O$101</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'US Birth Data'!$U$77:$U$101</c:f>
              <c:numCache>
                <c:formatCode>_("$"* #,##0_);_("$"* \(#,##0\);_("$"* "-"??_);_(@_)</c:formatCode>
                <c:ptCount val="25"/>
                <c:pt idx="0">
                  <c:v>690</c:v>
                </c:pt>
                <c:pt idx="1">
                  <c:v>709.32</c:v>
                </c:pt>
                <c:pt idx="2">
                  <c:v>720.66912000000002</c:v>
                </c:pt>
                <c:pt idx="3">
                  <c:v>737.24450975999991</c:v>
                </c:pt>
                <c:pt idx="4">
                  <c:v>757.15011152351985</c:v>
                </c:pt>
                <c:pt idx="5">
                  <c:v>782.89321531531959</c:v>
                </c:pt>
                <c:pt idx="6">
                  <c:v>807.9457982054098</c:v>
                </c:pt>
                <c:pt idx="7">
                  <c:v>831.37622635336663</c:v>
                </c:pt>
                <c:pt idx="8">
                  <c:v>862.96852295479459</c:v>
                </c:pt>
                <c:pt idx="9">
                  <c:v>859.51664886297544</c:v>
                </c:pt>
                <c:pt idx="10">
                  <c:v>873.2689152447831</c:v>
                </c:pt>
                <c:pt idx="11">
                  <c:v>901.21352053261614</c:v>
                </c:pt>
                <c:pt idx="12">
                  <c:v>920.13900446380103</c:v>
                </c:pt>
                <c:pt idx="13">
                  <c:v>933.94108953075795</c:v>
                </c:pt>
                <c:pt idx="14">
                  <c:v>948.88414696325015</c:v>
                </c:pt>
                <c:pt idx="15">
                  <c:v>949.83303111021326</c:v>
                </c:pt>
                <c:pt idx="16">
                  <c:v>962.18086051464593</c:v>
                </c:pt>
                <c:pt idx="17">
                  <c:v>982.38665858545346</c:v>
                </c:pt>
                <c:pt idx="18">
                  <c:v>1005.9639383915044</c:v>
                </c:pt>
                <c:pt idx="19">
                  <c:v>1024.0712892825516</c:v>
                </c:pt>
                <c:pt idx="20">
                  <c:v>1036.3601447539422</c:v>
                </c:pt>
                <c:pt idx="21">
                  <c:v>1085.0690715573774</c:v>
                </c:pt>
                <c:pt idx="22">
                  <c:v>1171.8745972819677</c:v>
                </c:pt>
                <c:pt idx="23">
                  <c:v>1219.9214557705282</c:v>
                </c:pt>
                <c:pt idx="24">
                  <c:v>1261.3987852667262</c:v>
                </c:pt>
              </c:numCache>
            </c:numRef>
          </c:val>
          <c:smooth val="0"/>
          <c:extLst>
            <c:ext xmlns:c16="http://schemas.microsoft.com/office/drawing/2014/chart" uri="{C3380CC4-5D6E-409C-BE32-E72D297353CC}">
              <c16:uniqueId val="{00000001-A766-4112-860B-3D53388F0327}"/>
            </c:ext>
          </c:extLst>
        </c:ser>
        <c:dLbls>
          <c:showLegendKey val="0"/>
          <c:showVal val="0"/>
          <c:showCatName val="0"/>
          <c:showSerName val="0"/>
          <c:showPercent val="0"/>
          <c:showBubbleSize val="0"/>
        </c:dLbls>
        <c:smooth val="0"/>
        <c:axId val="611512448"/>
        <c:axId val="611512928"/>
      </c:lineChart>
      <c:catAx>
        <c:axId val="61151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00" b="0" i="0" u="none" strike="noStrike" kern="1200" baseline="0">
                <a:solidFill>
                  <a:schemeClr val="tx1"/>
                </a:solidFill>
                <a:latin typeface="+mn-lt"/>
                <a:ea typeface="+mn-ea"/>
                <a:cs typeface="+mn-cs"/>
              </a:defRPr>
            </a:pPr>
            <a:endParaRPr lang="en-US"/>
          </a:p>
        </c:txPr>
        <c:crossAx val="611512928"/>
        <c:crosses val="autoZero"/>
        <c:auto val="1"/>
        <c:lblAlgn val="ctr"/>
        <c:lblOffset val="100"/>
        <c:noMultiLvlLbl val="0"/>
      </c:catAx>
      <c:valAx>
        <c:axId val="61151292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115124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CC"/>
    </a:solidFill>
    <a:ln w="12700" cap="flat" cmpd="sng" algn="ctr">
      <a:solidFill>
        <a:srgbClr val="663300"/>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0.58382</cdr:x>
      <cdr:y>0.42091</cdr:y>
    </cdr:from>
    <cdr:to>
      <cdr:x>0.99524</cdr:x>
      <cdr:y>0.51568</cdr:y>
    </cdr:to>
    <cdr:sp macro="" textlink="">
      <cdr:nvSpPr>
        <cdr:cNvPr id="2" name="TextBox 13">
          <a:extLst xmlns:a="http://schemas.openxmlformats.org/drawingml/2006/main">
            <a:ext uri="{FF2B5EF4-FFF2-40B4-BE49-F238E27FC236}">
              <a16:creationId xmlns:a16="http://schemas.microsoft.com/office/drawing/2014/main" id="{A45D3652-E25C-66FA-12B2-7EB2E912045B}"/>
            </a:ext>
          </a:extLst>
        </cdr:cNvPr>
        <cdr:cNvSpPr txBox="1"/>
      </cdr:nvSpPr>
      <cdr:spPr>
        <a:xfrm xmlns:a="http://schemas.openxmlformats.org/drawingml/2006/main">
          <a:off x="2122717" y="1503646"/>
          <a:ext cx="1495896" cy="33855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600" dirty="0"/>
            <a:t>If inflation only</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145" cy="462721"/>
          </a:xfrm>
          <a:prstGeom prst="rect">
            <a:avLst/>
          </a:prstGeom>
        </p:spPr>
        <p:txBody>
          <a:bodyPr vert="horz" lIns="87304" tIns="43652" rIns="87304" bIns="43652" rtlCol="0"/>
          <a:lstStyle>
            <a:lvl1pPr algn="l">
              <a:defRPr sz="1100"/>
            </a:lvl1pPr>
          </a:lstStyle>
          <a:p>
            <a:endParaRPr lang="en-US" dirty="0"/>
          </a:p>
        </p:txBody>
      </p:sp>
      <p:sp>
        <p:nvSpPr>
          <p:cNvPr id="3" name="Date Placeholder 2"/>
          <p:cNvSpPr>
            <a:spLocks noGrp="1"/>
          </p:cNvSpPr>
          <p:nvPr>
            <p:ph type="dt" sz="quarter" idx="1"/>
          </p:nvPr>
        </p:nvSpPr>
        <p:spPr>
          <a:xfrm>
            <a:off x="3970734" y="0"/>
            <a:ext cx="3038145" cy="462721"/>
          </a:xfrm>
          <a:prstGeom prst="rect">
            <a:avLst/>
          </a:prstGeom>
        </p:spPr>
        <p:txBody>
          <a:bodyPr vert="horz" lIns="87304" tIns="43652" rIns="87304" bIns="43652" rtlCol="0"/>
          <a:lstStyle>
            <a:lvl1pPr algn="r">
              <a:defRPr sz="1100"/>
            </a:lvl1pPr>
          </a:lstStyle>
          <a:p>
            <a:fld id="{7CF79C4C-9A95-4F23-B503-12D2C6F00E19}" type="datetimeFigureOut">
              <a:rPr lang="en-US" smtClean="0"/>
              <a:t>3/6/2026</a:t>
            </a:fld>
            <a:endParaRPr lang="en-US" dirty="0"/>
          </a:p>
        </p:txBody>
      </p:sp>
      <p:sp>
        <p:nvSpPr>
          <p:cNvPr id="4" name="Footer Placeholder 3"/>
          <p:cNvSpPr>
            <a:spLocks noGrp="1"/>
          </p:cNvSpPr>
          <p:nvPr>
            <p:ph type="ftr" sz="quarter" idx="2"/>
          </p:nvPr>
        </p:nvSpPr>
        <p:spPr>
          <a:xfrm>
            <a:off x="1" y="8773355"/>
            <a:ext cx="3038145" cy="462720"/>
          </a:xfrm>
          <a:prstGeom prst="rect">
            <a:avLst/>
          </a:prstGeom>
        </p:spPr>
        <p:txBody>
          <a:bodyPr vert="horz" lIns="87304" tIns="43652" rIns="87304" bIns="43652"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70734" y="8773355"/>
            <a:ext cx="3038145" cy="462720"/>
          </a:xfrm>
          <a:prstGeom prst="rect">
            <a:avLst/>
          </a:prstGeom>
        </p:spPr>
        <p:txBody>
          <a:bodyPr vert="horz" lIns="87304" tIns="43652" rIns="87304" bIns="43652" rtlCol="0" anchor="b"/>
          <a:lstStyle>
            <a:lvl1pPr algn="r">
              <a:defRPr sz="1100"/>
            </a:lvl1pPr>
          </a:lstStyle>
          <a:p>
            <a:fld id="{9BEDD28F-82A9-4FAE-8C69-E41F27D67B02}" type="slidenum">
              <a:rPr lang="en-US" smtClean="0"/>
              <a:t>‹#›</a:t>
            </a:fld>
            <a:endParaRPr lang="en-US" dirty="0"/>
          </a:p>
        </p:txBody>
      </p:sp>
    </p:spTree>
    <p:extLst>
      <p:ext uri="{BB962C8B-B14F-4D97-AF65-F5344CB8AC3E}">
        <p14:creationId xmlns:p14="http://schemas.microsoft.com/office/powerpoint/2010/main" val="27668477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3407"/>
          </a:xfrm>
          <a:prstGeom prst="rect">
            <a:avLst/>
          </a:prstGeom>
        </p:spPr>
        <p:txBody>
          <a:bodyPr vert="horz" lIns="92290" tIns="46144" rIns="92290" bIns="46144" rtlCol="0"/>
          <a:lstStyle>
            <a:lvl1pPr algn="l">
              <a:defRPr sz="1200"/>
            </a:lvl1pPr>
          </a:lstStyle>
          <a:p>
            <a:endParaRPr lang="en-US" dirty="0"/>
          </a:p>
        </p:txBody>
      </p:sp>
      <p:sp>
        <p:nvSpPr>
          <p:cNvPr id="3" name="Date Placeholder 2"/>
          <p:cNvSpPr>
            <a:spLocks noGrp="1"/>
          </p:cNvSpPr>
          <p:nvPr>
            <p:ph type="dt" idx="1"/>
          </p:nvPr>
        </p:nvSpPr>
        <p:spPr>
          <a:xfrm>
            <a:off x="3970938" y="2"/>
            <a:ext cx="3037840" cy="463407"/>
          </a:xfrm>
          <a:prstGeom prst="rect">
            <a:avLst/>
          </a:prstGeom>
        </p:spPr>
        <p:txBody>
          <a:bodyPr vert="horz" lIns="92290" tIns="46144" rIns="92290" bIns="46144" rtlCol="0"/>
          <a:lstStyle>
            <a:lvl1pPr algn="r">
              <a:defRPr sz="1200"/>
            </a:lvl1pPr>
          </a:lstStyle>
          <a:p>
            <a:fld id="{2BE65169-DB50-4446-8324-0D580DBE95C4}" type="datetimeFigureOut">
              <a:rPr lang="en-US" smtClean="0"/>
              <a:t>3/6/2026</a:t>
            </a:fld>
            <a:endParaRPr lang="en-US" dirty="0"/>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2290" tIns="46144" rIns="92290" bIns="46144" rtlCol="0" anchor="ctr"/>
          <a:lstStyle/>
          <a:p>
            <a:endParaRPr lang="en-US" dirty="0"/>
          </a:p>
        </p:txBody>
      </p:sp>
      <p:sp>
        <p:nvSpPr>
          <p:cNvPr id="5" name="Notes Placeholder 4"/>
          <p:cNvSpPr>
            <a:spLocks noGrp="1"/>
          </p:cNvSpPr>
          <p:nvPr>
            <p:ph type="body" sz="quarter" idx="3"/>
          </p:nvPr>
        </p:nvSpPr>
        <p:spPr>
          <a:xfrm>
            <a:off x="701040" y="4444862"/>
            <a:ext cx="5608320" cy="3636705"/>
          </a:xfrm>
          <a:prstGeom prst="rect">
            <a:avLst/>
          </a:prstGeom>
        </p:spPr>
        <p:txBody>
          <a:bodyPr vert="horz" lIns="92290" tIns="46144" rIns="92290" bIns="461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0" tIns="46144" rIns="92290" bIns="461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0" tIns="46144" rIns="92290" bIns="46144" rtlCol="0" anchor="b"/>
          <a:lstStyle>
            <a:lvl1pPr algn="r">
              <a:defRPr sz="1200"/>
            </a:lvl1pPr>
          </a:lstStyle>
          <a:p>
            <a:fld id="{30DC0D4C-FD52-4CA4-A998-31C73A5A5BDE}" type="slidenum">
              <a:rPr lang="en-US" smtClean="0"/>
              <a:t>‹#›</a:t>
            </a:fld>
            <a:endParaRPr lang="en-US" dirty="0"/>
          </a:p>
        </p:txBody>
      </p:sp>
    </p:spTree>
    <p:extLst>
      <p:ext uri="{BB962C8B-B14F-4D97-AF65-F5344CB8AC3E}">
        <p14:creationId xmlns:p14="http://schemas.microsoft.com/office/powerpoint/2010/main" val="95182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447FC-A3A8-1A88-47CC-024F6E63B751}"/>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2C91D202-4046-54F0-ECA5-D0D447AC8A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99FA85-C82B-4C37-B181-CBE09FACCDF7}" type="slidenum">
              <a:rPr lang="en-US" altLang="en-US" smtClean="0"/>
              <a:pPr>
                <a:spcBef>
                  <a:spcPct val="0"/>
                </a:spcBef>
              </a:pPr>
              <a:t>3</a:t>
            </a:fld>
            <a:endParaRPr lang="en-US" altLang="en-US" dirty="0"/>
          </a:p>
        </p:txBody>
      </p:sp>
      <p:sp>
        <p:nvSpPr>
          <p:cNvPr id="14339" name="Rectangle 2">
            <a:extLst>
              <a:ext uri="{FF2B5EF4-FFF2-40B4-BE49-F238E27FC236}">
                <a16:creationId xmlns:a16="http://schemas.microsoft.com/office/drawing/2014/main" id="{2575E0C6-B305-9A02-53BB-F0A0D273D1B3}"/>
              </a:ext>
            </a:extLst>
          </p:cNvPr>
          <p:cNvSpPr>
            <a:spLocks noGrp="1" noRot="1" noChangeAspect="1" noChangeArrowheads="1" noTextEdit="1"/>
          </p:cNvSpPr>
          <p:nvPr>
            <p:ph type="sldImg"/>
          </p:nvPr>
        </p:nvSpPr>
        <p:spPr>
          <a:ln/>
        </p:spPr>
        <p:txBody>
          <a:bodyPr/>
          <a:lstStyle/>
          <a:p>
            <a:endParaRPr lang="en-US"/>
          </a:p>
        </p:txBody>
      </p:sp>
      <p:sp>
        <p:nvSpPr>
          <p:cNvPr id="14340" name="Rectangle 3">
            <a:extLst>
              <a:ext uri="{FF2B5EF4-FFF2-40B4-BE49-F238E27FC236}">
                <a16:creationId xmlns:a16="http://schemas.microsoft.com/office/drawing/2014/main" id="{F9FF19FF-F649-8C39-2B43-06A5EE446C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441347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45984DC3-1D28-5345-E15A-3F536E372F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725D9-CEA7-4012-8DBE-5016231A8E4E}" type="slidenum">
              <a:rPr lang="en-US" altLang="en-US"/>
              <a:pPr>
                <a:spcBef>
                  <a:spcPct val="0"/>
                </a:spcBef>
              </a:pPr>
              <a:t>11</a:t>
            </a:fld>
            <a:endParaRPr lang="en-US" altLang="en-US" dirty="0"/>
          </a:p>
        </p:txBody>
      </p:sp>
      <p:sp>
        <p:nvSpPr>
          <p:cNvPr id="28675" name="Rectangle 2">
            <a:extLst>
              <a:ext uri="{FF2B5EF4-FFF2-40B4-BE49-F238E27FC236}">
                <a16:creationId xmlns:a16="http://schemas.microsoft.com/office/drawing/2014/main" id="{AA9BED93-B9E7-96F8-788C-6390D6D5699C}"/>
              </a:ext>
            </a:extLst>
          </p:cNvPr>
          <p:cNvSpPr>
            <a:spLocks noGrp="1" noRot="1" noChangeAspect="1" noChangeArrowheads="1" noTextEdit="1"/>
          </p:cNvSpPr>
          <p:nvPr>
            <p:ph type="sldImg"/>
          </p:nvPr>
        </p:nvSpPr>
        <p:spPr>
          <a:ln/>
        </p:spPr>
        <p:txBody>
          <a:bodyPr/>
          <a:lstStyle/>
          <a:p>
            <a:endParaRPr lang="en-US"/>
          </a:p>
        </p:txBody>
      </p:sp>
      <p:sp>
        <p:nvSpPr>
          <p:cNvPr id="28676" name="Rectangle 3">
            <a:extLst>
              <a:ext uri="{FF2B5EF4-FFF2-40B4-BE49-F238E27FC236}">
                <a16:creationId xmlns:a16="http://schemas.microsoft.com/office/drawing/2014/main" id="{B7FA11E7-3BB5-7453-CCC4-34876A9BF8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996683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45984DC3-1D28-5345-E15A-3F536E372F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4B725D9-CEA7-4012-8DBE-5016231A8E4E}" type="slidenum">
              <a:rPr lang="en-US" altLang="en-US"/>
              <a:pPr>
                <a:spcBef>
                  <a:spcPct val="0"/>
                </a:spcBef>
              </a:pPr>
              <a:t>12</a:t>
            </a:fld>
            <a:endParaRPr lang="en-US" altLang="en-US" dirty="0"/>
          </a:p>
        </p:txBody>
      </p:sp>
      <p:sp>
        <p:nvSpPr>
          <p:cNvPr id="28675" name="Rectangle 2">
            <a:extLst>
              <a:ext uri="{FF2B5EF4-FFF2-40B4-BE49-F238E27FC236}">
                <a16:creationId xmlns:a16="http://schemas.microsoft.com/office/drawing/2014/main" id="{AA9BED93-B9E7-96F8-788C-6390D6D5699C}"/>
              </a:ext>
            </a:extLst>
          </p:cNvPr>
          <p:cNvSpPr>
            <a:spLocks noGrp="1" noRot="1" noChangeAspect="1" noChangeArrowheads="1" noTextEdit="1"/>
          </p:cNvSpPr>
          <p:nvPr>
            <p:ph type="sldImg"/>
          </p:nvPr>
        </p:nvSpPr>
        <p:spPr>
          <a:ln/>
        </p:spPr>
        <p:txBody>
          <a:bodyPr/>
          <a:lstStyle/>
          <a:p>
            <a:endParaRPr lang="en-US"/>
          </a:p>
        </p:txBody>
      </p:sp>
      <p:sp>
        <p:nvSpPr>
          <p:cNvPr id="28676" name="Rectangle 3">
            <a:extLst>
              <a:ext uri="{FF2B5EF4-FFF2-40B4-BE49-F238E27FC236}">
                <a16:creationId xmlns:a16="http://schemas.microsoft.com/office/drawing/2014/main" id="{B7FA11E7-3BB5-7453-CCC4-34876A9BF8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138117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A08EF-F8BF-919F-C231-14CB7BC45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042EED-C537-7A0F-BC64-69D6CFB5434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375402A-9FAE-B827-0957-E2019D64C9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EDD538-40EF-D5B7-985B-07C57802AF90}"/>
              </a:ext>
            </a:extLst>
          </p:cNvPr>
          <p:cNvSpPr>
            <a:spLocks noGrp="1"/>
          </p:cNvSpPr>
          <p:nvPr>
            <p:ph type="sldNum" sz="quarter" idx="5"/>
          </p:nvPr>
        </p:nvSpPr>
        <p:spPr/>
        <p:txBody>
          <a:bodyPr/>
          <a:lstStyle/>
          <a:p>
            <a:fld id="{30DC0D4C-FD52-4CA4-A998-31C73A5A5BDE}" type="slidenum">
              <a:rPr lang="en-US" smtClean="0"/>
              <a:t>28</a:t>
            </a:fld>
            <a:endParaRPr lang="en-US" dirty="0"/>
          </a:p>
        </p:txBody>
      </p:sp>
    </p:spTree>
    <p:extLst>
      <p:ext uri="{BB962C8B-B14F-4D97-AF65-F5344CB8AC3E}">
        <p14:creationId xmlns:p14="http://schemas.microsoft.com/office/powerpoint/2010/main" val="2898890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B4F11F6A-1BAC-8147-A3FE-2544D74D89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30</a:t>
            </a:fld>
            <a:endParaRPr lang="en-US" altLang="en-US" dirty="0"/>
          </a:p>
        </p:txBody>
      </p:sp>
      <p:sp>
        <p:nvSpPr>
          <p:cNvPr id="14339" name="Rectangle 2">
            <a:extLst>
              <a:ext uri="{FF2B5EF4-FFF2-40B4-BE49-F238E27FC236}">
                <a16:creationId xmlns:a16="http://schemas.microsoft.com/office/drawing/2014/main" id="{5F45E0CA-1F7D-2A43-9E43-FB5625D184D8}"/>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F638DC27-9E58-7C48-9547-E4E61BAD1D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21181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B4F11F6A-1BAC-8147-A3FE-2544D74D89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31</a:t>
            </a:fld>
            <a:endParaRPr lang="en-US" altLang="en-US" dirty="0"/>
          </a:p>
        </p:txBody>
      </p:sp>
      <p:sp>
        <p:nvSpPr>
          <p:cNvPr id="14339" name="Rectangle 2">
            <a:extLst>
              <a:ext uri="{FF2B5EF4-FFF2-40B4-BE49-F238E27FC236}">
                <a16:creationId xmlns:a16="http://schemas.microsoft.com/office/drawing/2014/main" id="{5F45E0CA-1F7D-2A43-9E43-FB5625D184D8}"/>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F638DC27-9E58-7C48-9547-E4E61BAD1D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789699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B4F11F6A-1BAC-8147-A3FE-2544D74D89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32</a:t>
            </a:fld>
            <a:endParaRPr lang="en-US" altLang="en-US" dirty="0"/>
          </a:p>
        </p:txBody>
      </p:sp>
      <p:sp>
        <p:nvSpPr>
          <p:cNvPr id="14339" name="Rectangle 2">
            <a:extLst>
              <a:ext uri="{FF2B5EF4-FFF2-40B4-BE49-F238E27FC236}">
                <a16:creationId xmlns:a16="http://schemas.microsoft.com/office/drawing/2014/main" id="{5F45E0CA-1F7D-2A43-9E43-FB5625D184D8}"/>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F638DC27-9E58-7C48-9547-E4E61BAD1D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247165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52C15-421C-70D9-5100-33BF4129E9B8}"/>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469ADE13-762E-87EE-9E6B-25B95FEFC0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33</a:t>
            </a:fld>
            <a:endParaRPr lang="en-US" altLang="en-US" dirty="0"/>
          </a:p>
        </p:txBody>
      </p:sp>
      <p:sp>
        <p:nvSpPr>
          <p:cNvPr id="14339" name="Rectangle 2">
            <a:extLst>
              <a:ext uri="{FF2B5EF4-FFF2-40B4-BE49-F238E27FC236}">
                <a16:creationId xmlns:a16="http://schemas.microsoft.com/office/drawing/2014/main" id="{DD6546BC-F5FC-00A3-D568-A2496B608B03}"/>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902C2C7B-7E79-FB7F-E680-B7AA616C29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312114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B4F11F6A-1BAC-8147-A3FE-2544D74D89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34</a:t>
            </a:fld>
            <a:endParaRPr lang="en-US" altLang="en-US" dirty="0"/>
          </a:p>
        </p:txBody>
      </p:sp>
      <p:sp>
        <p:nvSpPr>
          <p:cNvPr id="14339" name="Rectangle 2">
            <a:extLst>
              <a:ext uri="{FF2B5EF4-FFF2-40B4-BE49-F238E27FC236}">
                <a16:creationId xmlns:a16="http://schemas.microsoft.com/office/drawing/2014/main" id="{5F45E0CA-1F7D-2A43-9E43-FB5625D184D8}"/>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F638DC27-9E58-7C48-9547-E4E61BAD1D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751763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C4EFD-1307-72C4-D3F0-038E32DE03D6}"/>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05CBC8EA-9D91-51B2-1B10-6DBD40597F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35</a:t>
            </a:fld>
            <a:endParaRPr lang="en-US" altLang="en-US" dirty="0"/>
          </a:p>
        </p:txBody>
      </p:sp>
      <p:sp>
        <p:nvSpPr>
          <p:cNvPr id="14339" name="Rectangle 2">
            <a:extLst>
              <a:ext uri="{FF2B5EF4-FFF2-40B4-BE49-F238E27FC236}">
                <a16:creationId xmlns:a16="http://schemas.microsoft.com/office/drawing/2014/main" id="{0516D0FD-0624-2EDB-C2C1-F2B7F2B0ABB6}"/>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381747F9-4E97-C2A2-6A36-14A9650AAC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001398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57E38-5D5E-ACE6-8B9E-E32014849189}"/>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F5E5A35E-A3F6-485C-EF1E-85133DFAD2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37</a:t>
            </a:fld>
            <a:endParaRPr lang="en-US" altLang="en-US" dirty="0"/>
          </a:p>
        </p:txBody>
      </p:sp>
      <p:sp>
        <p:nvSpPr>
          <p:cNvPr id="14339" name="Rectangle 2">
            <a:extLst>
              <a:ext uri="{FF2B5EF4-FFF2-40B4-BE49-F238E27FC236}">
                <a16:creationId xmlns:a16="http://schemas.microsoft.com/office/drawing/2014/main" id="{70171958-A7B3-95A6-389B-B6EEC51B6EFF}"/>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DA288FE2-9891-8554-DD39-FAC30604A1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070886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A4169-97E9-D75C-E77A-180D6122A77F}"/>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0BAEE5CA-CACE-81C8-0286-D1C30B3B35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38</a:t>
            </a:fld>
            <a:endParaRPr lang="en-US" altLang="en-US" dirty="0"/>
          </a:p>
        </p:txBody>
      </p:sp>
      <p:sp>
        <p:nvSpPr>
          <p:cNvPr id="14339" name="Rectangle 2">
            <a:extLst>
              <a:ext uri="{FF2B5EF4-FFF2-40B4-BE49-F238E27FC236}">
                <a16:creationId xmlns:a16="http://schemas.microsoft.com/office/drawing/2014/main" id="{C4B2ABE1-6CA7-559E-90D3-E0C627F526DD}"/>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1F1ADB5B-B954-E3B2-618E-1F444F9792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600771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94EA2-CCA3-9B43-C1D3-41CCBAA979B3}"/>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270A59C9-680B-991D-20BA-C0D518C5CF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39</a:t>
            </a:fld>
            <a:endParaRPr lang="en-US" altLang="en-US" dirty="0"/>
          </a:p>
        </p:txBody>
      </p:sp>
      <p:sp>
        <p:nvSpPr>
          <p:cNvPr id="14339" name="Rectangle 2">
            <a:extLst>
              <a:ext uri="{FF2B5EF4-FFF2-40B4-BE49-F238E27FC236}">
                <a16:creationId xmlns:a16="http://schemas.microsoft.com/office/drawing/2014/main" id="{4AD37BEA-41E2-A1DA-36A7-7CE24D47C023}"/>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1175F245-5A3E-E3E6-8919-3AED1D20A5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718433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39788-8CB1-EC3D-D358-7F355D35512F}"/>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C1ACCEAB-425E-B473-7895-89E504D396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40</a:t>
            </a:fld>
            <a:endParaRPr lang="en-US" altLang="en-US" dirty="0"/>
          </a:p>
        </p:txBody>
      </p:sp>
      <p:sp>
        <p:nvSpPr>
          <p:cNvPr id="14339" name="Rectangle 2">
            <a:extLst>
              <a:ext uri="{FF2B5EF4-FFF2-40B4-BE49-F238E27FC236}">
                <a16:creationId xmlns:a16="http://schemas.microsoft.com/office/drawing/2014/main" id="{CF4CDF24-18FA-8E5C-767F-593D0548182A}"/>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E3D8EBC8-0D7B-6EE7-3FC5-9C11F2A97C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427428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05035-359F-7E51-759D-2BE10DCDD801}"/>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8F0F07D9-87A5-CBE7-DB46-0F87650037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41</a:t>
            </a:fld>
            <a:endParaRPr lang="en-US" altLang="en-US" dirty="0"/>
          </a:p>
        </p:txBody>
      </p:sp>
      <p:sp>
        <p:nvSpPr>
          <p:cNvPr id="14339" name="Rectangle 2">
            <a:extLst>
              <a:ext uri="{FF2B5EF4-FFF2-40B4-BE49-F238E27FC236}">
                <a16:creationId xmlns:a16="http://schemas.microsoft.com/office/drawing/2014/main" id="{286C9736-24A6-C044-5751-7E75034DDB87}"/>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EE56B7EF-8251-BD7E-38AA-81B14C9C52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181606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730E0-5525-D8D0-41D8-524ADBBE9FE2}"/>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CD42DFC9-5620-28AB-5EE7-7691EC1B4A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42</a:t>
            </a:fld>
            <a:endParaRPr lang="en-US" altLang="en-US" dirty="0"/>
          </a:p>
        </p:txBody>
      </p:sp>
      <p:sp>
        <p:nvSpPr>
          <p:cNvPr id="14339" name="Rectangle 2">
            <a:extLst>
              <a:ext uri="{FF2B5EF4-FFF2-40B4-BE49-F238E27FC236}">
                <a16:creationId xmlns:a16="http://schemas.microsoft.com/office/drawing/2014/main" id="{1D349B76-A251-334E-FC89-4E3CEA269731}"/>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E07F6F0F-3ADA-BCBB-E520-4874A5DD1D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311027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0C83B-42AA-8B44-840C-5169D660BB8E}"/>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E8A5F121-76A7-A79A-0E95-61F5E9A2E7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43</a:t>
            </a:fld>
            <a:endParaRPr lang="en-US" altLang="en-US" dirty="0"/>
          </a:p>
        </p:txBody>
      </p:sp>
      <p:sp>
        <p:nvSpPr>
          <p:cNvPr id="14339" name="Rectangle 2">
            <a:extLst>
              <a:ext uri="{FF2B5EF4-FFF2-40B4-BE49-F238E27FC236}">
                <a16:creationId xmlns:a16="http://schemas.microsoft.com/office/drawing/2014/main" id="{107AD51E-318B-25BF-261B-F05DE8A5574E}"/>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B00F0A1E-A699-4E12-6315-417106441B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056134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A8ABC-7730-FD1C-2735-4905EB14A348}"/>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A39F5B66-4F00-BA78-A7E8-4D9B096D46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44</a:t>
            </a:fld>
            <a:endParaRPr lang="en-US" altLang="en-US" dirty="0"/>
          </a:p>
        </p:txBody>
      </p:sp>
      <p:sp>
        <p:nvSpPr>
          <p:cNvPr id="14339" name="Rectangle 2">
            <a:extLst>
              <a:ext uri="{FF2B5EF4-FFF2-40B4-BE49-F238E27FC236}">
                <a16:creationId xmlns:a16="http://schemas.microsoft.com/office/drawing/2014/main" id="{5D2D76BA-4287-5B69-9035-B9114EAE748D}"/>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97972424-B6AC-204B-827A-BDD7C6FA80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065676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CDC68-9C4A-C7FF-2527-AB4F24E49D06}"/>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46661610-831E-9017-B1CA-CF60558B8C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45</a:t>
            </a:fld>
            <a:endParaRPr lang="en-US" altLang="en-US" dirty="0"/>
          </a:p>
        </p:txBody>
      </p:sp>
      <p:sp>
        <p:nvSpPr>
          <p:cNvPr id="14339" name="Rectangle 2">
            <a:extLst>
              <a:ext uri="{FF2B5EF4-FFF2-40B4-BE49-F238E27FC236}">
                <a16:creationId xmlns:a16="http://schemas.microsoft.com/office/drawing/2014/main" id="{16C8B4B4-24D7-97F9-1E27-D1870424F3D8}"/>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DEEDFB43-3488-B23A-25E9-3E7950F782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386482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0E1DE-02BB-12EC-A28C-84533C36444A}"/>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A2F711C3-FF92-3537-FCE4-13835A245D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46</a:t>
            </a:fld>
            <a:endParaRPr lang="en-US" altLang="en-US" dirty="0"/>
          </a:p>
        </p:txBody>
      </p:sp>
      <p:sp>
        <p:nvSpPr>
          <p:cNvPr id="14339" name="Rectangle 2">
            <a:extLst>
              <a:ext uri="{FF2B5EF4-FFF2-40B4-BE49-F238E27FC236}">
                <a16:creationId xmlns:a16="http://schemas.microsoft.com/office/drawing/2014/main" id="{F7B44EB0-FD08-BF61-45D1-6F65D5058B0E}"/>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75A9D8B2-2093-800F-AC4B-8E9246C593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968321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CFFDF-B146-B38F-513B-CC5BB97C9E14}"/>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EAE62611-BD81-7E10-0230-2220FF88F0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47</a:t>
            </a:fld>
            <a:endParaRPr lang="en-US" altLang="en-US" dirty="0"/>
          </a:p>
        </p:txBody>
      </p:sp>
      <p:sp>
        <p:nvSpPr>
          <p:cNvPr id="14339" name="Rectangle 2">
            <a:extLst>
              <a:ext uri="{FF2B5EF4-FFF2-40B4-BE49-F238E27FC236}">
                <a16:creationId xmlns:a16="http://schemas.microsoft.com/office/drawing/2014/main" id="{FE6729D3-9BF4-106F-3F71-E781F74A2E67}"/>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9DD7557A-D3EE-A20E-F8D6-C6B98F2CF7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291391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0007C-3467-772E-A7DB-7013FE10F4C7}"/>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647A2926-9BB0-43FF-745A-1E892394AE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48</a:t>
            </a:fld>
            <a:endParaRPr lang="en-US" altLang="en-US" dirty="0"/>
          </a:p>
        </p:txBody>
      </p:sp>
      <p:sp>
        <p:nvSpPr>
          <p:cNvPr id="14339" name="Rectangle 2">
            <a:extLst>
              <a:ext uri="{FF2B5EF4-FFF2-40B4-BE49-F238E27FC236}">
                <a16:creationId xmlns:a16="http://schemas.microsoft.com/office/drawing/2014/main" id="{7E0739A8-29CF-5117-779F-B52DB95F350F}"/>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6B7BEB70-C8A9-565D-8ED3-6E85F2DA8B5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84122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658F6-617A-6D80-8C64-37C765FC3FEF}"/>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0A49ACB5-2B00-1976-C30E-68F7F11E6D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49</a:t>
            </a:fld>
            <a:endParaRPr lang="en-US" altLang="en-US" dirty="0"/>
          </a:p>
        </p:txBody>
      </p:sp>
      <p:sp>
        <p:nvSpPr>
          <p:cNvPr id="14339" name="Rectangle 2">
            <a:extLst>
              <a:ext uri="{FF2B5EF4-FFF2-40B4-BE49-F238E27FC236}">
                <a16:creationId xmlns:a16="http://schemas.microsoft.com/office/drawing/2014/main" id="{99893DE4-1FE8-617E-447B-9C31F96E8DCD}"/>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EED36CB3-156E-EC09-EF60-16F85EC5D2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2070690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0F8EA-C2CF-DA14-9221-119183FD2772}"/>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BC519228-F30A-DB2A-E040-95CE0F83A6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50</a:t>
            </a:fld>
            <a:endParaRPr lang="en-US" altLang="en-US" dirty="0"/>
          </a:p>
        </p:txBody>
      </p:sp>
      <p:sp>
        <p:nvSpPr>
          <p:cNvPr id="14339" name="Rectangle 2">
            <a:extLst>
              <a:ext uri="{FF2B5EF4-FFF2-40B4-BE49-F238E27FC236}">
                <a16:creationId xmlns:a16="http://schemas.microsoft.com/office/drawing/2014/main" id="{18CDC218-E526-8433-1F16-28B1309E3A7C}"/>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D698CB2C-68B2-47DC-6391-D38F4233E6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481568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50707-E843-5373-7EEB-B756ADF91A64}"/>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3B5C57EC-C173-9762-01C7-4381D5DDAC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51</a:t>
            </a:fld>
            <a:endParaRPr lang="en-US" altLang="en-US" dirty="0"/>
          </a:p>
        </p:txBody>
      </p:sp>
      <p:sp>
        <p:nvSpPr>
          <p:cNvPr id="14339" name="Rectangle 2">
            <a:extLst>
              <a:ext uri="{FF2B5EF4-FFF2-40B4-BE49-F238E27FC236}">
                <a16:creationId xmlns:a16="http://schemas.microsoft.com/office/drawing/2014/main" id="{A52C81C7-AC57-C9DA-17DD-927439A1BC6C}"/>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14418322-F31A-C56D-7372-8B87737D48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8419792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92FDD-7617-6912-7D52-1F80D9FBC0C6}"/>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EAE579C6-0447-5954-51A4-64CF7814F8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52</a:t>
            </a:fld>
            <a:endParaRPr lang="en-US" altLang="en-US" dirty="0"/>
          </a:p>
        </p:txBody>
      </p:sp>
      <p:sp>
        <p:nvSpPr>
          <p:cNvPr id="14339" name="Rectangle 2">
            <a:extLst>
              <a:ext uri="{FF2B5EF4-FFF2-40B4-BE49-F238E27FC236}">
                <a16:creationId xmlns:a16="http://schemas.microsoft.com/office/drawing/2014/main" id="{764308BD-44A8-EBB5-CA36-2D9AAF5C0D88}"/>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BFA53ECB-92DA-56A4-3B00-F650840BC7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6111532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088C6-DAED-4720-8518-E064BF8EC873}"/>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195C24D4-9E70-45D8-32CD-6FD54B4A62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53</a:t>
            </a:fld>
            <a:endParaRPr lang="en-US" altLang="en-US" dirty="0"/>
          </a:p>
        </p:txBody>
      </p:sp>
      <p:sp>
        <p:nvSpPr>
          <p:cNvPr id="14339" name="Rectangle 2">
            <a:extLst>
              <a:ext uri="{FF2B5EF4-FFF2-40B4-BE49-F238E27FC236}">
                <a16:creationId xmlns:a16="http://schemas.microsoft.com/office/drawing/2014/main" id="{1495220A-2426-C85F-3AC0-9E79C5D2EB95}"/>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B393AF25-05BA-D5A6-65CA-46F8D51A6A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3693021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091E0-88F5-AE83-AD52-FD90458530AD}"/>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4C1F7943-C513-CC84-A701-7BB0B794DC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54</a:t>
            </a:fld>
            <a:endParaRPr lang="en-US" altLang="en-US" dirty="0"/>
          </a:p>
        </p:txBody>
      </p:sp>
      <p:sp>
        <p:nvSpPr>
          <p:cNvPr id="14339" name="Rectangle 2">
            <a:extLst>
              <a:ext uri="{FF2B5EF4-FFF2-40B4-BE49-F238E27FC236}">
                <a16:creationId xmlns:a16="http://schemas.microsoft.com/office/drawing/2014/main" id="{CEBE78A2-6711-F8F9-0E1E-85A0C7C7DD9B}"/>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16E2ABD7-87F9-4D70-EDDA-F53298E308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7853381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36C80-743C-50A7-8463-3A82A3222F4A}"/>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46CDEFC8-40C9-7774-806F-53FDF4FB91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55</a:t>
            </a:fld>
            <a:endParaRPr lang="en-US" altLang="en-US" dirty="0"/>
          </a:p>
        </p:txBody>
      </p:sp>
      <p:sp>
        <p:nvSpPr>
          <p:cNvPr id="14339" name="Rectangle 2">
            <a:extLst>
              <a:ext uri="{FF2B5EF4-FFF2-40B4-BE49-F238E27FC236}">
                <a16:creationId xmlns:a16="http://schemas.microsoft.com/office/drawing/2014/main" id="{E0DBCAAB-9F14-8000-8CCE-F46A79590F84}"/>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1562A313-3FF5-7226-BE2D-8CF59E9D1A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8907515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121A2-E9FE-7B26-4D5A-1DFD41C8BCA4}"/>
            </a:ext>
          </a:extLst>
        </p:cNvPr>
        <p:cNvGrpSpPr/>
        <p:nvPr/>
      </p:nvGrpSpPr>
      <p:grpSpPr>
        <a:xfrm>
          <a:off x="0" y="0"/>
          <a:ext cx="0" cy="0"/>
          <a:chOff x="0" y="0"/>
          <a:chExt cx="0" cy="0"/>
        </a:xfrm>
      </p:grpSpPr>
      <p:sp>
        <p:nvSpPr>
          <p:cNvPr id="14338" name="Rectangle 7">
            <a:extLst>
              <a:ext uri="{FF2B5EF4-FFF2-40B4-BE49-F238E27FC236}">
                <a16:creationId xmlns:a16="http://schemas.microsoft.com/office/drawing/2014/main" id="{07957731-91C3-4B20-D3F3-6B59D27CF1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EBC27E7-6D86-3445-9E03-8E36D48ED660}" type="slidenum">
              <a:rPr lang="en-US" altLang="en-US" smtClean="0"/>
              <a:pPr>
                <a:spcBef>
                  <a:spcPct val="0"/>
                </a:spcBef>
              </a:pPr>
              <a:t>56</a:t>
            </a:fld>
            <a:endParaRPr lang="en-US" altLang="en-US" dirty="0"/>
          </a:p>
        </p:txBody>
      </p:sp>
      <p:sp>
        <p:nvSpPr>
          <p:cNvPr id="14339" name="Rectangle 2">
            <a:extLst>
              <a:ext uri="{FF2B5EF4-FFF2-40B4-BE49-F238E27FC236}">
                <a16:creationId xmlns:a16="http://schemas.microsoft.com/office/drawing/2014/main" id="{AEF39C5D-6AFD-C5C6-4E9E-D4F4E793FEEA}"/>
              </a:ext>
            </a:extLst>
          </p:cNvPr>
          <p:cNvSpPr>
            <a:spLocks noGrp="1" noRot="1" noChangeAspect="1" noChangeArrowheads="1" noTextEdit="1"/>
          </p:cNvSpPr>
          <p:nvPr>
            <p:ph type="sldImg"/>
          </p:nvPr>
        </p:nvSpPr>
        <p:spPr>
          <a:xfrm>
            <a:off x="736600" y="1154113"/>
            <a:ext cx="5537200" cy="3116262"/>
          </a:xfrm>
          <a:ln/>
        </p:spPr>
        <p:txBody>
          <a:bodyPr/>
          <a:lstStyle/>
          <a:p>
            <a:endParaRPr lang="en-US" dirty="0"/>
          </a:p>
        </p:txBody>
      </p:sp>
      <p:sp>
        <p:nvSpPr>
          <p:cNvPr id="14340" name="Rectangle 3">
            <a:extLst>
              <a:ext uri="{FF2B5EF4-FFF2-40B4-BE49-F238E27FC236}">
                <a16:creationId xmlns:a16="http://schemas.microsoft.com/office/drawing/2014/main" id="{8A7244E8-2E8C-06EF-7186-2E0EE2A106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5452882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1404FB44-4D92-22F0-94AD-AD65C1ADA2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AEC10E4-C3C1-4D79-B1C3-6EDCEB56E6D7}" type="slidenum">
              <a:rPr lang="en-US" altLang="en-US"/>
              <a:pPr>
                <a:spcBef>
                  <a:spcPct val="0"/>
                </a:spcBef>
              </a:pPr>
              <a:t>57</a:t>
            </a:fld>
            <a:endParaRPr lang="en-US" altLang="en-US" dirty="0"/>
          </a:p>
        </p:txBody>
      </p:sp>
      <p:sp>
        <p:nvSpPr>
          <p:cNvPr id="54275" name="Rectangle 2">
            <a:extLst>
              <a:ext uri="{FF2B5EF4-FFF2-40B4-BE49-F238E27FC236}">
                <a16:creationId xmlns:a16="http://schemas.microsoft.com/office/drawing/2014/main" id="{F8269D84-BB02-64FC-900B-38BAE3B7C716}"/>
              </a:ext>
            </a:extLst>
          </p:cNvPr>
          <p:cNvSpPr>
            <a:spLocks noGrp="1" noRot="1" noChangeAspect="1" noChangeArrowheads="1" noTextEdit="1"/>
          </p:cNvSpPr>
          <p:nvPr>
            <p:ph type="sldImg"/>
          </p:nvPr>
        </p:nvSpPr>
        <p:spPr>
          <a:ln/>
        </p:spPr>
        <p:txBody>
          <a:bodyPr/>
          <a:lstStyle/>
          <a:p>
            <a:endParaRPr lang="en-US" dirty="0"/>
          </a:p>
        </p:txBody>
      </p:sp>
      <p:sp>
        <p:nvSpPr>
          <p:cNvPr id="54276" name="Rectangle 3">
            <a:extLst>
              <a:ext uri="{FF2B5EF4-FFF2-40B4-BE49-F238E27FC236}">
                <a16:creationId xmlns:a16="http://schemas.microsoft.com/office/drawing/2014/main" id="{2D155CAD-77CA-CA8B-6756-ACC3A0B0B72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0243872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DE869-256D-3D50-C98D-9B567775AC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9E55DF-4697-E662-5A2D-668F6F96B07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3EEE9FF-F918-E5F6-E40D-4DE62C0690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140EF0-530B-1236-AA07-4D3FC1AD770F}"/>
              </a:ext>
            </a:extLst>
          </p:cNvPr>
          <p:cNvSpPr>
            <a:spLocks noGrp="1"/>
          </p:cNvSpPr>
          <p:nvPr>
            <p:ph type="sldNum" sz="quarter" idx="5"/>
          </p:nvPr>
        </p:nvSpPr>
        <p:spPr/>
        <p:txBody>
          <a:bodyPr/>
          <a:lstStyle/>
          <a:p>
            <a:fld id="{30DC0D4C-FD52-4CA4-A998-31C73A5A5BDE}" type="slidenum">
              <a:rPr lang="en-US" smtClean="0"/>
              <a:t>72</a:t>
            </a:fld>
            <a:endParaRPr lang="en-US" dirty="0"/>
          </a:p>
        </p:txBody>
      </p:sp>
    </p:spTree>
    <p:extLst>
      <p:ext uri="{BB962C8B-B14F-4D97-AF65-F5344CB8AC3E}">
        <p14:creationId xmlns:p14="http://schemas.microsoft.com/office/powerpoint/2010/main" val="1808536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34EA5B89-235A-4C07-879D-88BF12F6BE61}"/>
              </a:ext>
            </a:extLst>
          </p:cNvPr>
          <p:cNvSpPr>
            <a:spLocks noGrp="1" noRot="1" noChangeAspect="1" noChangeArrowheads="1" noTextEdit="1"/>
          </p:cNvSpPr>
          <p:nvPr>
            <p:ph type="sldImg"/>
          </p:nvPr>
        </p:nvSpPr>
        <p:spPr>
          <a:ln/>
        </p:spPr>
        <p:txBody>
          <a:bodyPr/>
          <a:lstStyle/>
          <a:p>
            <a:endParaRPr lang="en-US" dirty="0"/>
          </a:p>
        </p:txBody>
      </p:sp>
      <p:sp>
        <p:nvSpPr>
          <p:cNvPr id="26627" name="Rectangle 3">
            <a:extLst>
              <a:ext uri="{FF2B5EF4-FFF2-40B4-BE49-F238E27FC236}">
                <a16:creationId xmlns:a16="http://schemas.microsoft.com/office/drawing/2014/main" id="{21C16476-C7E4-812B-6B10-D11973C128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84E65666-2FD1-0848-A36F-14A0A15AA829}"/>
              </a:ext>
            </a:extLst>
          </p:cNvPr>
          <p:cNvSpPr>
            <a:spLocks noGrp="1"/>
          </p:cNvSpPr>
          <p:nvPr>
            <p:ph type="dt" sz="half" idx="10"/>
          </p:nvPr>
        </p:nvSpPr>
        <p:spPr/>
        <p:txBody>
          <a:bodyPr/>
          <a:lstStyle>
            <a:lvl1pPr>
              <a:defRPr/>
            </a:lvl1pPr>
          </a:lstStyle>
          <a:p>
            <a:pPr>
              <a:defRPr/>
            </a:pPr>
            <a:endParaRPr lang="en-US" dirty="0"/>
          </a:p>
        </p:txBody>
      </p:sp>
    </p:spTree>
    <p:extLst>
      <p:ext uri="{BB962C8B-B14F-4D97-AF65-F5344CB8AC3E}">
        <p14:creationId xmlns:p14="http://schemas.microsoft.com/office/powerpoint/2010/main" val="4250413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6" name="Rectangle 9"/>
          <p:cNvSpPr>
            <a:spLocks noGrp="1" noChangeArrowheads="1"/>
          </p:cNvSpPr>
          <p:nvPr>
            <p:ph type="title"/>
          </p:nvPr>
        </p:nvSpPr>
        <p:spPr bwMode="auto">
          <a:xfrm>
            <a:off x="1016065" y="152400"/>
            <a:ext cx="10684800" cy="990600"/>
          </a:xfrm>
          <a:prstGeom prst="rect">
            <a:avLst/>
          </a:prstGeom>
          <a:noFill/>
          <a:ln>
            <a:noFill/>
          </a:ln>
        </p:spPr>
        <p:txBody>
          <a:bodyPr anchor="ctr">
            <a:normAutofit/>
          </a:bodyPr>
          <a:lstStyle>
            <a:lvl1pPr algn="ctr">
              <a:defRPr sz="3600" b="1">
                <a:solidFill>
                  <a:srgbClr val="0070C0"/>
                </a:solidFill>
                <a:latin typeface="+mn-lt"/>
                <a:ea typeface="Adobe Fan Heiti Std B" pitchFamily="34" charset="-128"/>
              </a:defRPr>
            </a:lvl1pPr>
          </a:lstStyle>
          <a:p>
            <a:pPr lvl="0"/>
            <a:r>
              <a:rPr lang="en-US" altLang="en-US" dirty="0"/>
              <a:t>Click to edit Master title style</a:t>
            </a:r>
          </a:p>
        </p:txBody>
      </p:sp>
    </p:spTree>
    <p:extLst>
      <p:ext uri="{BB962C8B-B14F-4D97-AF65-F5344CB8AC3E}">
        <p14:creationId xmlns:p14="http://schemas.microsoft.com/office/powerpoint/2010/main" val="1649697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025913" y="89380"/>
            <a:ext cx="1103837" cy="1404883"/>
          </a:xfrm>
          <a:prstGeom prst="rect">
            <a:avLst/>
          </a:prstGeom>
        </p:spPr>
      </p:pic>
      <p:pic>
        <p:nvPicPr>
          <p:cNvPr id="3" name="Picture 2"/>
          <p:cNvPicPr>
            <a:picLocks noChangeAspect="1"/>
          </p:cNvPicPr>
          <p:nvPr userDrawn="1"/>
        </p:nvPicPr>
        <p:blipFill>
          <a:blip r:embed="rId3"/>
          <a:stretch>
            <a:fillRect/>
          </a:stretch>
        </p:blipFill>
        <p:spPr>
          <a:xfrm>
            <a:off x="2256741" y="107099"/>
            <a:ext cx="1070232" cy="1376013"/>
          </a:xfrm>
          <a:prstGeom prst="rect">
            <a:avLst/>
          </a:prstGeom>
          <a:ln w="12700">
            <a:solidFill>
              <a:schemeClr val="tx1"/>
            </a:solidFill>
          </a:ln>
        </p:spPr>
      </p:pic>
    </p:spTree>
    <p:extLst>
      <p:ext uri="{BB962C8B-B14F-4D97-AF65-F5344CB8AC3E}">
        <p14:creationId xmlns:p14="http://schemas.microsoft.com/office/powerpoint/2010/main" val="543511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EBCDD-3DF3-4C14-A04C-5B00CA055350}" type="datetimeFigureOut">
              <a:rPr lang="en-US" smtClean="0"/>
              <a:t>3/6/2026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FCAD19-3CD3-4755-BA3A-0176ED088E85}" type="slidenum">
              <a:rPr lang="en-US" smtClean="0"/>
              <a:t>‹#›</a:t>
            </a:fld>
            <a:endParaRPr lang="en-US" dirty="0"/>
          </a:p>
        </p:txBody>
      </p:sp>
    </p:spTree>
    <p:extLst>
      <p:ext uri="{BB962C8B-B14F-4D97-AF65-F5344CB8AC3E}">
        <p14:creationId xmlns:p14="http://schemas.microsoft.com/office/powerpoint/2010/main" val="738828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13FC0-8FF2-627B-A43B-6C7DF96984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881B52-B87F-17A2-0263-D11B776E34A9}"/>
              </a:ext>
            </a:extLst>
          </p:cNvPr>
          <p:cNvSpPr>
            <a:spLocks noGrp="1"/>
          </p:cNvSpPr>
          <p:nvPr>
            <p:ph type="dt" sz="half" idx="10"/>
          </p:nvPr>
        </p:nvSpPr>
        <p:spPr/>
        <p:txBody>
          <a:bodyPr/>
          <a:lstStyle/>
          <a:p>
            <a:fld id="{3F94DF54-9DE5-4748-921F-3B8E48A777E8}" type="datetimeFigureOut">
              <a:rPr lang="en-US" smtClean="0"/>
              <a:t>3/6/2026</a:t>
            </a:fld>
            <a:endParaRPr lang="en-US" dirty="0"/>
          </a:p>
        </p:txBody>
      </p:sp>
      <p:sp>
        <p:nvSpPr>
          <p:cNvPr id="4" name="Footer Placeholder 3">
            <a:extLst>
              <a:ext uri="{FF2B5EF4-FFF2-40B4-BE49-F238E27FC236}">
                <a16:creationId xmlns:a16="http://schemas.microsoft.com/office/drawing/2014/main" id="{39B59E43-8D29-4D3D-8EC9-5F6621E0E6A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F79CFC5-8098-ED0F-2CF5-354BBDCF365F}"/>
              </a:ext>
            </a:extLst>
          </p:cNvPr>
          <p:cNvSpPr>
            <a:spLocks noGrp="1"/>
          </p:cNvSpPr>
          <p:nvPr>
            <p:ph type="sldNum" sz="quarter" idx="12"/>
          </p:nvPr>
        </p:nvSpPr>
        <p:spPr/>
        <p:txBody>
          <a:bodyPr/>
          <a:lstStyle/>
          <a:p>
            <a:fld id="{C45BC307-C8AF-43DD-8575-46AED0D717E9}" type="slidenum">
              <a:rPr lang="en-US" smtClean="0"/>
              <a:t>‹#›</a:t>
            </a:fld>
            <a:endParaRPr lang="en-US" dirty="0"/>
          </a:p>
        </p:txBody>
      </p:sp>
    </p:spTree>
    <p:extLst>
      <p:ext uri="{BB962C8B-B14F-4D97-AF65-F5344CB8AC3E}">
        <p14:creationId xmlns:p14="http://schemas.microsoft.com/office/powerpoint/2010/main" val="2894270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8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179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9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2150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0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8405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7048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430114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2487801" y="6528816"/>
            <a:ext cx="7315200" cy="228600"/>
          </a:xfrm>
          <a:prstGeom prst="rect">
            <a:avLst/>
          </a:prstGeom>
        </p:spPr>
        <p:txBody>
          <a:bodyPr vert="horz" lIns="91440" tIns="45720" rIns="91440" bIns="45720" rtlCol="0" anchor="ctr"/>
          <a:lstStyle>
            <a:lvl1pPr algn="l">
              <a:defRPr sz="900">
                <a:solidFill>
                  <a:schemeClr val="tx2"/>
                </a:solidFill>
              </a:defRPr>
            </a:lvl1pPr>
          </a:lstStyle>
          <a:p>
            <a:r>
              <a:rPr lang="en-US" dirty="0"/>
              <a:t>Update Footer Text in Insert Tab's Header &amp; Footer [Title Case]</a:t>
            </a:r>
          </a:p>
        </p:txBody>
      </p:sp>
      <p:sp>
        <p:nvSpPr>
          <p:cNvPr id="2" name="Title Placeholder 1"/>
          <p:cNvSpPr>
            <a:spLocks noGrp="1"/>
          </p:cNvSpPr>
          <p:nvPr>
            <p:ph type="title"/>
          </p:nvPr>
        </p:nvSpPr>
        <p:spPr>
          <a:xfrm>
            <a:off x="475488" y="274321"/>
            <a:ext cx="9144000" cy="82296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475488" y="1280160"/>
            <a:ext cx="91440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10436046" y="6528815"/>
            <a:ext cx="1278151" cy="228600"/>
          </a:xfrm>
          <a:prstGeom prst="rect">
            <a:avLst/>
          </a:prstGeom>
        </p:spPr>
        <p:txBody>
          <a:bodyPr vert="horz" lIns="91440" tIns="45720" rIns="91440" bIns="45720" rtlCol="0" anchor="ctr"/>
          <a:lstStyle>
            <a:lvl1pPr algn="r">
              <a:defRPr sz="900" b="1">
                <a:solidFill>
                  <a:schemeClr val="tx2"/>
                </a:solidFill>
              </a:defRPr>
            </a:lvl1pPr>
          </a:lstStyle>
          <a:p>
            <a:fld id="{40BFEAB2-FD83-41F2-9787-AD5D1A1760CD}" type="slidenum">
              <a:rPr lang="en-US" smtClean="0"/>
              <a:pPr/>
              <a:t>‹#›</a:t>
            </a:fld>
            <a:endParaRPr lang="en-US" dirty="0"/>
          </a:p>
        </p:txBody>
      </p:sp>
      <p:sp>
        <p:nvSpPr>
          <p:cNvPr id="8" name="Rectangle 7">
            <a:extLst>
              <a:ext uri="{FF2B5EF4-FFF2-40B4-BE49-F238E27FC236}">
                <a16:creationId xmlns:a16="http://schemas.microsoft.com/office/drawing/2014/main" id="{86E6E250-D1F9-6444-A77C-4DC8C64A97D7}"/>
              </a:ext>
            </a:extLst>
          </p:cNvPr>
          <p:cNvSpPr/>
          <p:nvPr userDrawn="1"/>
        </p:nvSpPr>
        <p:spPr>
          <a:xfrm>
            <a:off x="0" y="6367266"/>
            <a:ext cx="12192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7" name="Picture 18" descr="E:\Templates\Spiceland GEs\Spiceland-02.png"/>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2882778"/>
      </p:ext>
    </p:extLst>
  </p:cSld>
  <p:clrMap bg1="lt1" tx1="dk1" bg2="lt2" tx2="dk2" accent1="accent1" accent2="accent2" accent3="accent3" accent4="accent4" accent5="accent5" accent6="accent6" hlink="hlink" folHlink="folHlink"/>
  <p:sldLayoutIdLst>
    <p:sldLayoutId id="2147483713" r:id="rId1"/>
    <p:sldLayoutId id="2147483716" r:id="rId2"/>
    <p:sldLayoutId id="2147483728" r:id="rId3"/>
    <p:sldLayoutId id="2147483733" r:id="rId4"/>
    <p:sldLayoutId id="2147483734" r:id="rId5"/>
    <p:sldLayoutId id="2147483735" r:id="rId6"/>
    <p:sldLayoutId id="2147483736" r:id="rId7"/>
    <p:sldLayoutId id="2147483737" r:id="rId8"/>
    <p:sldLayoutId id="2147483738" r:id="rId9"/>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userDrawn="1">
          <p15:clr>
            <a:srgbClr val="F26B43"/>
          </p15:clr>
        </p15:guide>
        <p15:guide id="2" orient="horz" pos="360" userDrawn="1">
          <p15:clr>
            <a:srgbClr val="F26B43"/>
          </p15:clr>
        </p15:guide>
        <p15:guide id="5" pos="3840" userDrawn="1">
          <p15:clr>
            <a:srgbClr val="F26B43"/>
          </p15:clr>
        </p15:guide>
        <p15:guide id="6" pos="384" userDrawn="1">
          <p15:clr>
            <a:srgbClr val="F26B43"/>
          </p15:clr>
        </p15:guide>
        <p15:guide id="7" pos="7296" userDrawn="1">
          <p15:clr>
            <a:srgbClr val="F26B43"/>
          </p15:clr>
        </p15:guide>
        <p15:guide id="9" orient="horz" pos="421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9375082"/>
      </p:ext>
    </p:extLst>
  </p:cSld>
  <p:clrMap bg1="lt1" tx1="dk1" bg2="lt2" tx2="dk2" accent1="accent1" accent2="accent2" accent3="accent3" accent4="accent4" accent5="accent5" accent6="accent6" hlink="hlink" folHlink="folHlink"/>
  <p:sldLayoutIdLst>
    <p:sldLayoutId id="2147483721" r:id="rId1"/>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59">
          <p15:clr>
            <a:srgbClr val="F26B43"/>
          </p15:clr>
        </p15:guide>
        <p15:guide id="2" orient="horz" pos="360">
          <p15:clr>
            <a:srgbClr val="F26B43"/>
          </p15:clr>
        </p15:guide>
        <p15:guide id="3" pos="3840">
          <p15:clr>
            <a:srgbClr val="F26B43"/>
          </p15:clr>
        </p15:guide>
        <p15:guide id="4" pos="384">
          <p15:clr>
            <a:srgbClr val="F26B43"/>
          </p15:clr>
        </p15:guide>
        <p15:guide id="5" pos="7296">
          <p15:clr>
            <a:srgbClr val="F26B43"/>
          </p15:clr>
        </p15:guide>
        <p15:guide id="6" orient="horz" pos="421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chart" Target="../charts/chart8.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hyperlink" Target="http://www.sec.gov/"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51.pn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54.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56.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7.xml"/><Relationship Id="rId5" Type="http://schemas.openxmlformats.org/officeDocument/2006/relationships/image" Target="../media/image58.png"/><Relationship Id="rId4" Type="http://schemas.openxmlformats.org/officeDocument/2006/relationships/image" Target="../media/image57.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19.xml"/><Relationship Id="rId5" Type="http://schemas.openxmlformats.org/officeDocument/2006/relationships/image" Target="../media/image60.png"/><Relationship Id="rId4" Type="http://schemas.openxmlformats.org/officeDocument/2006/relationships/image" Target="../media/image59.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61.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62.png"/></Relationships>
</file>

<file path=ppt/slides/_rels/slide5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gif"/><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7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D61E902D-BC75-B34F-8081-AFA61A4C1B4C}"/>
              </a:ext>
            </a:extLst>
          </p:cNvPr>
          <p:cNvSpPr txBox="1">
            <a:spLocks noChangeArrowheads="1"/>
          </p:cNvSpPr>
          <p:nvPr/>
        </p:nvSpPr>
        <p:spPr bwMode="auto">
          <a:xfrm>
            <a:off x="847493" y="2197741"/>
            <a:ext cx="11344507" cy="102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nchorCtr="0"/>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spcBef>
                <a:spcPct val="0"/>
              </a:spcBef>
              <a:buClrTx/>
              <a:buSzTx/>
              <a:buFontTx/>
              <a:buNone/>
            </a:pPr>
            <a:r>
              <a:rPr lang="en-US" altLang="en-US" sz="3600" b="1" dirty="0">
                <a:solidFill>
                  <a:srgbClr val="0070C0"/>
                </a:solidFill>
                <a:latin typeface="Calibri" panose="020F0502020204030204" pitchFamily="34" charset="0"/>
              </a:rPr>
              <a:t>Bridging the Gap: </a:t>
            </a:r>
          </a:p>
          <a:p>
            <a:pPr algn="ctr">
              <a:spcBef>
                <a:spcPts val="1200"/>
              </a:spcBef>
              <a:buClrTx/>
              <a:buSzTx/>
              <a:buFontTx/>
              <a:buNone/>
            </a:pPr>
            <a:r>
              <a:rPr lang="en-US" altLang="en-US" sz="3600" b="1" dirty="0">
                <a:solidFill>
                  <a:srgbClr val="0070C0"/>
                </a:solidFill>
                <a:latin typeface="Calibri" panose="020F0502020204030204" pitchFamily="34" charset="0"/>
              </a:rPr>
              <a:t>Teaching for Tomorrow’s Accounting Careers</a:t>
            </a:r>
          </a:p>
        </p:txBody>
      </p:sp>
      <p:sp>
        <p:nvSpPr>
          <p:cNvPr id="3" name="TextBox 2">
            <a:extLst>
              <a:ext uri="{FF2B5EF4-FFF2-40B4-BE49-F238E27FC236}">
                <a16:creationId xmlns:a16="http://schemas.microsoft.com/office/drawing/2014/main" id="{0BEFF45F-3116-9479-EE6C-AC62A6162ABE}"/>
              </a:ext>
            </a:extLst>
          </p:cNvPr>
          <p:cNvSpPr txBox="1"/>
          <p:nvPr/>
        </p:nvSpPr>
        <p:spPr>
          <a:xfrm>
            <a:off x="4708993" y="4303089"/>
            <a:ext cx="3621504" cy="830997"/>
          </a:xfrm>
          <a:prstGeom prst="rect">
            <a:avLst/>
          </a:prstGeom>
          <a:noFill/>
        </p:spPr>
        <p:txBody>
          <a:bodyPr wrap="none" rtlCol="0">
            <a:spAutoFit/>
          </a:bodyPr>
          <a:lstStyle/>
          <a:p>
            <a:pPr algn="ctr"/>
            <a:r>
              <a:rPr lang="en-US" sz="2400" b="1" dirty="0"/>
              <a:t>Wayne Thomas</a:t>
            </a:r>
          </a:p>
          <a:p>
            <a:pPr algn="ctr"/>
            <a:r>
              <a:rPr lang="en-US" sz="2400" b="1" dirty="0"/>
              <a:t>University of Oklahoma</a:t>
            </a:r>
          </a:p>
        </p:txBody>
      </p:sp>
    </p:spTree>
    <p:extLst>
      <p:ext uri="{BB962C8B-B14F-4D97-AF65-F5344CB8AC3E}">
        <p14:creationId xmlns:p14="http://schemas.microsoft.com/office/powerpoint/2010/main" val="901556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48195-EF86-5A0F-95B3-2996D79A0288}"/>
            </a:ext>
          </a:extLst>
        </p:cNvPr>
        <p:cNvGrpSpPr/>
        <p:nvPr/>
      </p:nvGrpSpPr>
      <p:grpSpPr>
        <a:xfrm>
          <a:off x="0" y="0"/>
          <a:ext cx="0" cy="0"/>
          <a:chOff x="0" y="0"/>
          <a:chExt cx="0" cy="0"/>
        </a:xfrm>
      </p:grpSpPr>
      <p:pic>
        <p:nvPicPr>
          <p:cNvPr id="1040" name="Picture 16">
            <a:extLst>
              <a:ext uri="{FF2B5EF4-FFF2-40B4-BE49-F238E27FC236}">
                <a16:creationId xmlns:a16="http://schemas.microsoft.com/office/drawing/2014/main" id="{ED3D3502-FA7A-0FFA-4F80-5BBF490547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2761" y="5143500"/>
            <a:ext cx="2209800" cy="17145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6D5DB4F-E5D4-5169-1A22-15C65ED1654C}"/>
              </a:ext>
            </a:extLst>
          </p:cNvPr>
          <p:cNvSpPr txBox="1">
            <a:spLocks noChangeArrowheads="1"/>
          </p:cNvSpPr>
          <p:nvPr/>
        </p:nvSpPr>
        <p:spPr>
          <a:xfrm>
            <a:off x="874207" y="122663"/>
            <a:ext cx="11317793" cy="1048215"/>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en-US" sz="3600" dirty="0">
                <a:solidFill>
                  <a:srgbClr val="0070C0"/>
                </a:solidFill>
                <a:latin typeface="Calibri" panose="020F0502020204030204" pitchFamily="34" charset="0"/>
                <a:cs typeface="Calibri" panose="020F0502020204030204" pitchFamily="34" charset="0"/>
              </a:rPr>
              <a:t>We Still Do It…But in a Different Way</a:t>
            </a:r>
            <a:endParaRPr lang="en-US" sz="4400" dirty="0">
              <a:solidFill>
                <a:srgbClr val="0070C0"/>
              </a:solidFill>
              <a:latin typeface="Calibri" panose="020F050202020403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id="{5B20F3A9-EFB1-1C65-34CC-34EE3B9D4C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4713" y="3765859"/>
            <a:ext cx="3205619" cy="21135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CDC9C2B-B65D-AF52-4D3E-C962D27E2B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5381" y="4176215"/>
            <a:ext cx="1814060" cy="241874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941522A0-E247-35AE-2B94-BD14882A08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7891" y="4469287"/>
            <a:ext cx="2285643" cy="146934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CDFE1E24-0CF5-99FA-091D-F779DCE11A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5062" y="3543650"/>
            <a:ext cx="2621009" cy="16324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73F69FE-9D5C-B751-FD9E-DB611B41EBD1}"/>
              </a:ext>
            </a:extLst>
          </p:cNvPr>
          <p:cNvPicPr>
            <a:picLocks noChangeAspect="1"/>
          </p:cNvPicPr>
          <p:nvPr/>
        </p:nvPicPr>
        <p:blipFill>
          <a:blip r:embed="rId7"/>
          <a:stretch>
            <a:fillRect/>
          </a:stretch>
        </p:blipFill>
        <p:spPr>
          <a:xfrm>
            <a:off x="8764713" y="1401287"/>
            <a:ext cx="3288852" cy="1953292"/>
          </a:xfrm>
          <a:prstGeom prst="rect">
            <a:avLst/>
          </a:prstGeom>
          <a:ln>
            <a:solidFill>
              <a:schemeClr val="tx1"/>
            </a:solidFill>
          </a:ln>
        </p:spPr>
      </p:pic>
      <p:sp>
        <p:nvSpPr>
          <p:cNvPr id="9" name="TextBox 8">
            <a:extLst>
              <a:ext uri="{FF2B5EF4-FFF2-40B4-BE49-F238E27FC236}">
                <a16:creationId xmlns:a16="http://schemas.microsoft.com/office/drawing/2014/main" id="{6FA9E215-9488-30FE-C14A-E321347FBE09}"/>
              </a:ext>
            </a:extLst>
          </p:cNvPr>
          <p:cNvSpPr txBox="1"/>
          <p:nvPr/>
        </p:nvSpPr>
        <p:spPr>
          <a:xfrm>
            <a:off x="9847512" y="1812567"/>
            <a:ext cx="2206053" cy="830997"/>
          </a:xfrm>
          <a:prstGeom prst="rect">
            <a:avLst/>
          </a:prstGeom>
          <a:noFill/>
        </p:spPr>
        <p:txBody>
          <a:bodyPr wrap="none" rtlCol="0">
            <a:spAutoFit/>
          </a:bodyPr>
          <a:lstStyle/>
          <a:p>
            <a:pPr algn="ctr"/>
            <a:r>
              <a:rPr lang="en-US" sz="2400" dirty="0"/>
              <a:t>Babies Named</a:t>
            </a:r>
          </a:p>
          <a:p>
            <a:pPr algn="ctr"/>
            <a:r>
              <a:rPr lang="en-US" sz="2400" dirty="0"/>
              <a:t>“Wayne”</a:t>
            </a:r>
            <a:endParaRPr lang="en-US" dirty="0"/>
          </a:p>
        </p:txBody>
      </p:sp>
      <p:pic>
        <p:nvPicPr>
          <p:cNvPr id="14" name="Picture 13">
            <a:extLst>
              <a:ext uri="{FF2B5EF4-FFF2-40B4-BE49-F238E27FC236}">
                <a16:creationId xmlns:a16="http://schemas.microsoft.com/office/drawing/2014/main" id="{A748CEDB-D790-E11E-97E4-A977EF179936}"/>
              </a:ext>
            </a:extLst>
          </p:cNvPr>
          <p:cNvPicPr>
            <a:picLocks noChangeAspect="1"/>
          </p:cNvPicPr>
          <p:nvPr/>
        </p:nvPicPr>
        <p:blipFill>
          <a:blip r:embed="rId8"/>
          <a:stretch>
            <a:fillRect/>
          </a:stretch>
        </p:blipFill>
        <p:spPr>
          <a:xfrm>
            <a:off x="1006523" y="1358479"/>
            <a:ext cx="3773468" cy="1850550"/>
          </a:xfrm>
          <a:prstGeom prst="rect">
            <a:avLst/>
          </a:prstGeom>
          <a:noFill/>
          <a:ln>
            <a:solidFill>
              <a:schemeClr val="tx1"/>
            </a:solidFill>
          </a:ln>
        </p:spPr>
      </p:pic>
      <p:sp>
        <p:nvSpPr>
          <p:cNvPr id="6" name="TextBox 5">
            <a:extLst>
              <a:ext uri="{FF2B5EF4-FFF2-40B4-BE49-F238E27FC236}">
                <a16:creationId xmlns:a16="http://schemas.microsoft.com/office/drawing/2014/main" id="{5AD71A9B-3E9F-C9B1-4DE1-9165479B04FA}"/>
              </a:ext>
            </a:extLst>
          </p:cNvPr>
          <p:cNvSpPr txBox="1"/>
          <p:nvPr/>
        </p:nvSpPr>
        <p:spPr>
          <a:xfrm>
            <a:off x="1268081" y="1520781"/>
            <a:ext cx="1741182" cy="830997"/>
          </a:xfrm>
          <a:prstGeom prst="rect">
            <a:avLst/>
          </a:prstGeom>
          <a:noFill/>
        </p:spPr>
        <p:txBody>
          <a:bodyPr wrap="none" rtlCol="0">
            <a:spAutoFit/>
          </a:bodyPr>
          <a:lstStyle/>
          <a:p>
            <a:r>
              <a:rPr lang="en-US" sz="2400" dirty="0"/>
              <a:t>Chegg’s </a:t>
            </a:r>
          </a:p>
          <a:p>
            <a:r>
              <a:rPr lang="en-US" sz="2400" dirty="0"/>
              <a:t>Stock Price</a:t>
            </a:r>
          </a:p>
        </p:txBody>
      </p:sp>
      <p:sp>
        <p:nvSpPr>
          <p:cNvPr id="15" name="TextBox 14">
            <a:extLst>
              <a:ext uri="{FF2B5EF4-FFF2-40B4-BE49-F238E27FC236}">
                <a16:creationId xmlns:a16="http://schemas.microsoft.com/office/drawing/2014/main" id="{ECBABC09-EF96-0499-BA1B-49EB09EB1470}"/>
              </a:ext>
            </a:extLst>
          </p:cNvPr>
          <p:cNvSpPr txBox="1"/>
          <p:nvPr/>
        </p:nvSpPr>
        <p:spPr>
          <a:xfrm>
            <a:off x="3567881" y="1423461"/>
            <a:ext cx="1281761" cy="1200329"/>
          </a:xfrm>
          <a:prstGeom prst="rect">
            <a:avLst/>
          </a:prstGeom>
          <a:noFill/>
        </p:spPr>
        <p:txBody>
          <a:bodyPr wrap="none" rtlCol="0">
            <a:spAutoFit/>
          </a:bodyPr>
          <a:lstStyle/>
          <a:p>
            <a:pPr algn="ctr"/>
            <a:r>
              <a:rPr lang="en-US" sz="2400" b="1" dirty="0">
                <a:solidFill>
                  <a:srgbClr val="00B050"/>
                </a:solidFill>
              </a:rPr>
              <a:t>$113.51</a:t>
            </a:r>
          </a:p>
          <a:p>
            <a:pPr algn="ctr"/>
            <a:endParaRPr lang="en-US" sz="2400" b="1" dirty="0">
              <a:solidFill>
                <a:srgbClr val="FF0000"/>
              </a:solidFill>
            </a:endParaRPr>
          </a:p>
          <a:p>
            <a:pPr algn="ctr"/>
            <a:r>
              <a:rPr lang="en-US" sz="2400" b="1" dirty="0">
                <a:solidFill>
                  <a:srgbClr val="FF0000"/>
                </a:solidFill>
              </a:rPr>
              <a:t>$0.64</a:t>
            </a:r>
          </a:p>
        </p:txBody>
      </p:sp>
      <p:pic>
        <p:nvPicPr>
          <p:cNvPr id="17" name="Picture 16">
            <a:extLst>
              <a:ext uri="{FF2B5EF4-FFF2-40B4-BE49-F238E27FC236}">
                <a16:creationId xmlns:a16="http://schemas.microsoft.com/office/drawing/2014/main" id="{5E00E0C1-B5F9-979D-4705-5B9F54457282}"/>
              </a:ext>
            </a:extLst>
          </p:cNvPr>
          <p:cNvPicPr>
            <a:picLocks noChangeAspect="1"/>
          </p:cNvPicPr>
          <p:nvPr/>
        </p:nvPicPr>
        <p:blipFill>
          <a:blip r:embed="rId9"/>
          <a:stretch>
            <a:fillRect/>
          </a:stretch>
        </p:blipFill>
        <p:spPr>
          <a:xfrm>
            <a:off x="5380244" y="2023625"/>
            <a:ext cx="2707288" cy="1850551"/>
          </a:xfrm>
          <a:prstGeom prst="rect">
            <a:avLst/>
          </a:prstGeom>
        </p:spPr>
      </p:pic>
      <p:sp>
        <p:nvSpPr>
          <p:cNvPr id="18" name="Arrow: Down 17">
            <a:extLst>
              <a:ext uri="{FF2B5EF4-FFF2-40B4-BE49-F238E27FC236}">
                <a16:creationId xmlns:a16="http://schemas.microsoft.com/office/drawing/2014/main" id="{8DB7086F-5455-7918-CDA2-82E9AE445228}"/>
              </a:ext>
            </a:extLst>
          </p:cNvPr>
          <p:cNvSpPr/>
          <p:nvPr/>
        </p:nvSpPr>
        <p:spPr>
          <a:xfrm>
            <a:off x="4168134" y="1861217"/>
            <a:ext cx="234432" cy="354842"/>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396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P spid="15" grpId="0"/>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44C4367-EAFE-3C59-9CC1-C6BEA5FA3C8D}"/>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FD082178-7151-25BE-3221-7001A6B9B83D}"/>
              </a:ext>
            </a:extLst>
          </p:cNvPr>
          <p:cNvSpPr>
            <a:spLocks noGrp="1"/>
          </p:cNvSpPr>
          <p:nvPr>
            <p:ph type="title"/>
          </p:nvPr>
        </p:nvSpPr>
        <p:spPr>
          <a:xfrm>
            <a:off x="2286000" y="152400"/>
            <a:ext cx="8013700" cy="990600"/>
          </a:xfrm>
        </p:spPr>
        <p:txBody>
          <a:bodyPr/>
          <a:lstStyle/>
          <a:p>
            <a:pPr eaLnBrk="1" hangingPunct="1">
              <a:defRPr/>
            </a:pPr>
            <a:r>
              <a:rPr lang="en-US" altLang="en-US" sz="4400" dirty="0"/>
              <a:t>Today’s Agenda</a:t>
            </a:r>
          </a:p>
        </p:txBody>
      </p:sp>
      <p:pic>
        <p:nvPicPr>
          <p:cNvPr id="13315" name="Picture 3">
            <a:extLst>
              <a:ext uri="{FF2B5EF4-FFF2-40B4-BE49-F238E27FC236}">
                <a16:creationId xmlns:a16="http://schemas.microsoft.com/office/drawing/2014/main" id="{FFDF6B3F-6D00-D07A-FA19-13FF255A6C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2876" y="2833687"/>
            <a:ext cx="2898775" cy="387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Rounded Corners 2">
            <a:extLst>
              <a:ext uri="{FF2B5EF4-FFF2-40B4-BE49-F238E27FC236}">
                <a16:creationId xmlns:a16="http://schemas.microsoft.com/office/drawing/2014/main" id="{9CE222E6-41FA-ABEC-8287-0741E6BC1B02}"/>
              </a:ext>
            </a:extLst>
          </p:cNvPr>
          <p:cNvSpPr/>
          <p:nvPr/>
        </p:nvSpPr>
        <p:spPr>
          <a:xfrm>
            <a:off x="2477072" y="1467775"/>
            <a:ext cx="7717809" cy="3624263"/>
          </a:xfrm>
          <a:prstGeom prst="roundRect">
            <a:avLst/>
          </a:prstGeom>
          <a:solidFill>
            <a:srgbClr val="FFFFCC"/>
          </a:solidFill>
          <a:ln w="50800">
            <a:solidFill>
              <a:schemeClr val="tx1"/>
            </a:solidFill>
          </a:ln>
          <a:effectLst>
            <a:outerShdw blurRad="76200" dist="139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ectangle 5">
            <a:extLst>
              <a:ext uri="{FF2B5EF4-FFF2-40B4-BE49-F238E27FC236}">
                <a16:creationId xmlns:a16="http://schemas.microsoft.com/office/drawing/2014/main" id="{1E750CAC-E3E5-EFDC-0077-9E410D3EF0BD}"/>
              </a:ext>
            </a:extLst>
          </p:cNvPr>
          <p:cNvSpPr/>
          <p:nvPr/>
        </p:nvSpPr>
        <p:spPr>
          <a:xfrm>
            <a:off x="2825089" y="1725997"/>
            <a:ext cx="7219668" cy="3077766"/>
          </a:xfrm>
          <a:prstGeom prst="rect">
            <a:avLst/>
          </a:prstGeom>
        </p:spPr>
        <p:txBody>
          <a:bodyPr wrap="square">
            <a:spAutoFit/>
          </a:bodyPr>
          <a:lstStyle/>
          <a:p>
            <a:pPr marL="457200" indent="-457200">
              <a:spcAft>
                <a:spcPts val="1200"/>
              </a:spcAft>
              <a:buFont typeface="Wingdings" panose="05000000000000000000" pitchFamily="2" charset="2"/>
              <a:buChar char="ü"/>
              <a:defRPr/>
            </a:pPr>
            <a:r>
              <a:rPr lang="en-US" altLang="en-US" sz="2400" b="1" dirty="0">
                <a:latin typeface="Aptos" panose="020B0004020202020204" pitchFamily="34" charset="0"/>
              </a:rPr>
              <a:t>Headwinds Facing College Education</a:t>
            </a:r>
          </a:p>
          <a:p>
            <a:pPr marL="457200" indent="-457200">
              <a:spcAft>
                <a:spcPts val="1200"/>
              </a:spcAft>
              <a:buFont typeface="Wingdings" panose="05000000000000000000" pitchFamily="2" charset="2"/>
              <a:buChar char="ü"/>
              <a:defRPr/>
            </a:pPr>
            <a:r>
              <a:rPr lang="en-US" altLang="en-US" sz="2400" b="1" dirty="0">
                <a:latin typeface="Aptos" panose="020B0004020202020204" pitchFamily="34" charset="0"/>
              </a:rPr>
              <a:t>Ideas for a Meaningful Course</a:t>
            </a:r>
          </a:p>
          <a:p>
            <a:pPr marL="457200" indent="-457200">
              <a:spcAft>
                <a:spcPts val="1200"/>
              </a:spcAft>
              <a:buFont typeface="Wingdings" panose="05000000000000000000" pitchFamily="2" charset="2"/>
              <a:buChar char="ü"/>
              <a:defRPr/>
            </a:pPr>
            <a:r>
              <a:rPr lang="en-US" altLang="en-US" sz="2400" b="1" dirty="0">
                <a:latin typeface="Aptos" panose="020B0004020202020204" pitchFamily="34" charset="0"/>
              </a:rPr>
              <a:t>Introducing Real-World Perspectives</a:t>
            </a:r>
          </a:p>
          <a:p>
            <a:pPr marL="457200" indent="-457200">
              <a:spcAft>
                <a:spcPts val="1200"/>
              </a:spcAft>
              <a:buFont typeface="Wingdings" panose="05000000000000000000" pitchFamily="2" charset="2"/>
              <a:buChar char="ü"/>
              <a:defRPr/>
            </a:pPr>
            <a:r>
              <a:rPr lang="en-US" altLang="en-US" sz="2400" b="1" dirty="0">
                <a:latin typeface="Aptos" panose="020B0004020202020204" pitchFamily="34" charset="0"/>
              </a:rPr>
              <a:t>EDGAR Cases, AI Assignments</a:t>
            </a:r>
          </a:p>
          <a:p>
            <a:pPr marL="457200" indent="-457200">
              <a:spcAft>
                <a:spcPts val="1200"/>
              </a:spcAft>
              <a:buFont typeface="Wingdings" panose="05000000000000000000" pitchFamily="2" charset="2"/>
              <a:buChar char="ü"/>
              <a:defRPr/>
            </a:pPr>
            <a:r>
              <a:rPr lang="en-US" altLang="en-US" sz="2400" b="1" dirty="0">
                <a:latin typeface="Aptos" panose="020B0004020202020204" pitchFamily="34" charset="0"/>
              </a:rPr>
              <a:t>Ethics and Earnings Management Assignments</a:t>
            </a:r>
          </a:p>
          <a:p>
            <a:pPr marL="457200" indent="-457200">
              <a:spcAft>
                <a:spcPts val="1200"/>
              </a:spcAft>
              <a:buFont typeface="Wingdings" panose="05000000000000000000" pitchFamily="2" charset="2"/>
              <a:buChar char="ü"/>
              <a:defRPr/>
            </a:pPr>
            <a:r>
              <a:rPr lang="en-US" altLang="en-US" sz="2400" b="1" dirty="0">
                <a:latin typeface="Aptos" panose="020B0004020202020204" pitchFamily="34" charset="0"/>
              </a:rPr>
              <a:t>Data Analytics – Visuals and Dashboards</a:t>
            </a:r>
            <a:endParaRPr lang="en-US" altLang="en-US" sz="2400" b="1" dirty="0">
              <a:solidFill>
                <a:srgbClr val="C00000"/>
              </a:solidFill>
              <a:latin typeface="Aptos" panose="020B0004020202020204" pitchFamily="34" charset="0"/>
            </a:endParaRPr>
          </a:p>
        </p:txBody>
      </p:sp>
    </p:spTree>
    <p:extLst>
      <p:ext uri="{BB962C8B-B14F-4D97-AF65-F5344CB8AC3E}">
        <p14:creationId xmlns:p14="http://schemas.microsoft.com/office/powerpoint/2010/main" val="335475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D61E902D-BC75-B34F-8081-AFA61A4C1B4C}"/>
              </a:ext>
            </a:extLst>
          </p:cNvPr>
          <p:cNvSpPr txBox="1">
            <a:spLocks noChangeArrowheads="1"/>
          </p:cNvSpPr>
          <p:nvPr/>
        </p:nvSpPr>
        <p:spPr bwMode="auto">
          <a:xfrm>
            <a:off x="847493" y="133815"/>
            <a:ext cx="11344507" cy="102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nchorCtr="0"/>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spcBef>
                <a:spcPct val="0"/>
              </a:spcBef>
              <a:buClrTx/>
              <a:buSzTx/>
              <a:buFontTx/>
              <a:buNone/>
            </a:pPr>
            <a:r>
              <a:rPr lang="en-US" altLang="en-US" sz="3600" b="1" dirty="0">
                <a:solidFill>
                  <a:srgbClr val="0070C0"/>
                </a:solidFill>
                <a:latin typeface="Calibri" panose="020F0502020204030204" pitchFamily="34" charset="0"/>
              </a:rPr>
              <a:t>Headwinds Facing College Education</a:t>
            </a:r>
          </a:p>
        </p:txBody>
      </p:sp>
      <p:sp>
        <p:nvSpPr>
          <p:cNvPr id="20" name="TextBox 19">
            <a:extLst>
              <a:ext uri="{FF2B5EF4-FFF2-40B4-BE49-F238E27FC236}">
                <a16:creationId xmlns:a16="http://schemas.microsoft.com/office/drawing/2014/main" id="{6342FF73-9F4D-646E-4359-343FFCFB52C2}"/>
              </a:ext>
            </a:extLst>
          </p:cNvPr>
          <p:cNvSpPr txBox="1"/>
          <p:nvPr/>
        </p:nvSpPr>
        <p:spPr>
          <a:xfrm>
            <a:off x="1475580" y="1499868"/>
            <a:ext cx="2834430" cy="461665"/>
          </a:xfrm>
          <a:prstGeom prst="rect">
            <a:avLst/>
          </a:prstGeom>
          <a:noFill/>
        </p:spPr>
        <p:txBody>
          <a:bodyPr wrap="none" rtlCol="0">
            <a:spAutoFit/>
          </a:bodyPr>
          <a:lstStyle/>
          <a:p>
            <a:r>
              <a:rPr lang="en-US" sz="2400" b="1" u="sng" dirty="0"/>
              <a:t>Demographic Cliff</a:t>
            </a:r>
          </a:p>
        </p:txBody>
      </p:sp>
      <p:graphicFrame>
        <p:nvGraphicFramePr>
          <p:cNvPr id="7" name="Chart 6">
            <a:extLst>
              <a:ext uri="{FF2B5EF4-FFF2-40B4-BE49-F238E27FC236}">
                <a16:creationId xmlns:a16="http://schemas.microsoft.com/office/drawing/2014/main" id="{034D6F53-DD82-42FB-A8B0-0E10D6078EC9}"/>
              </a:ext>
            </a:extLst>
          </p:cNvPr>
          <p:cNvGraphicFramePr>
            <a:graphicFrameLocks/>
          </p:cNvGraphicFramePr>
          <p:nvPr>
            <p:extLst>
              <p:ext uri="{D42A27DB-BD31-4B8C-83A1-F6EECF244321}">
                <p14:modId xmlns:p14="http://schemas.microsoft.com/office/powerpoint/2010/main" val="754849318"/>
              </p:ext>
            </p:extLst>
          </p:nvPr>
        </p:nvGraphicFramePr>
        <p:xfrm>
          <a:off x="6769289" y="2436125"/>
          <a:ext cx="4970059" cy="3985147"/>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Arrow Connector 12">
            <a:extLst>
              <a:ext uri="{FF2B5EF4-FFF2-40B4-BE49-F238E27FC236}">
                <a16:creationId xmlns:a16="http://schemas.microsoft.com/office/drawing/2014/main" id="{61B157EF-5496-048E-D5FC-B8EC8582A86F}"/>
              </a:ext>
            </a:extLst>
          </p:cNvPr>
          <p:cNvCxnSpPr>
            <a:cxnSpLocks/>
          </p:cNvCxnSpPr>
          <p:nvPr/>
        </p:nvCxnSpPr>
        <p:spPr>
          <a:xfrm>
            <a:off x="8498006" y="3237931"/>
            <a:ext cx="2986585" cy="583442"/>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22" name="Chart 21">
            <a:extLst>
              <a:ext uri="{FF2B5EF4-FFF2-40B4-BE49-F238E27FC236}">
                <a16:creationId xmlns:a16="http://schemas.microsoft.com/office/drawing/2014/main" id="{3FAA3E4E-5142-D59B-28A4-2077CC14889B}"/>
              </a:ext>
            </a:extLst>
          </p:cNvPr>
          <p:cNvGraphicFramePr>
            <a:graphicFrameLocks/>
          </p:cNvGraphicFramePr>
          <p:nvPr>
            <p:extLst>
              <p:ext uri="{D42A27DB-BD31-4B8C-83A1-F6EECF244321}">
                <p14:modId xmlns:p14="http://schemas.microsoft.com/office/powerpoint/2010/main" val="2844997152"/>
              </p:ext>
            </p:extLst>
          </p:nvPr>
        </p:nvGraphicFramePr>
        <p:xfrm>
          <a:off x="1378427" y="2436125"/>
          <a:ext cx="4970060" cy="3985147"/>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Arrow Connector 11">
            <a:extLst>
              <a:ext uri="{FF2B5EF4-FFF2-40B4-BE49-F238E27FC236}">
                <a16:creationId xmlns:a16="http://schemas.microsoft.com/office/drawing/2014/main" id="{745153A6-A6FB-482B-A05B-125402FD6D1C}"/>
              </a:ext>
            </a:extLst>
          </p:cNvPr>
          <p:cNvCxnSpPr>
            <a:cxnSpLocks/>
          </p:cNvCxnSpPr>
          <p:nvPr/>
        </p:nvCxnSpPr>
        <p:spPr>
          <a:xfrm>
            <a:off x="3144676" y="3237931"/>
            <a:ext cx="2988859" cy="438435"/>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506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1500"/>
                                        <p:tgtEl>
                                          <p:spTgt spid="12"/>
                                        </p:tgtEl>
                                      </p:cBhvr>
                                    </p:animEffect>
                                  </p:childTnLst>
                                </p:cTn>
                              </p:par>
                              <p:par>
                                <p:cTn id="8" presetID="22" presetClass="entr" presetSubtype="1" fill="hold" nodeType="withEffect">
                                  <p:stCondLst>
                                    <p:cond delay="1300"/>
                                  </p:stCondLst>
                                  <p:childTnLst>
                                    <p:set>
                                      <p:cBhvr>
                                        <p:cTn id="9" dur="1" fill="hold">
                                          <p:stCondLst>
                                            <p:cond delay="0"/>
                                          </p:stCondLst>
                                        </p:cTn>
                                        <p:tgtEl>
                                          <p:spTgt spid="13"/>
                                        </p:tgtEl>
                                        <p:attrNameLst>
                                          <p:attrName>style.visibility</p:attrName>
                                        </p:attrNameLst>
                                      </p:cBhvr>
                                      <p:to>
                                        <p:strVal val="visible"/>
                                      </p:to>
                                    </p:set>
                                    <p:animEffect transition="in" filter="wipe(up)">
                                      <p:cBhvr>
                                        <p:cTn id="10"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7A63F-0D6E-042C-2DBC-B66CA1F8C715}"/>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225DFFC4-2542-277D-E669-40573176789A}"/>
              </a:ext>
            </a:extLst>
          </p:cNvPr>
          <p:cNvSpPr txBox="1">
            <a:spLocks noChangeArrowheads="1"/>
          </p:cNvSpPr>
          <p:nvPr/>
        </p:nvSpPr>
        <p:spPr bwMode="auto">
          <a:xfrm>
            <a:off x="847493" y="133815"/>
            <a:ext cx="11344507" cy="102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nchorCtr="0"/>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spcBef>
                <a:spcPct val="0"/>
              </a:spcBef>
              <a:buClrTx/>
              <a:buSzTx/>
              <a:buFontTx/>
              <a:buNone/>
            </a:pPr>
            <a:r>
              <a:rPr lang="en-US" altLang="en-US" sz="3600" b="1" dirty="0">
                <a:solidFill>
                  <a:srgbClr val="0070C0"/>
                </a:solidFill>
                <a:latin typeface="Calibri" panose="020F0502020204030204" pitchFamily="34" charset="0"/>
              </a:rPr>
              <a:t>Headwinds Facing College Education</a:t>
            </a:r>
          </a:p>
        </p:txBody>
      </p:sp>
      <p:graphicFrame>
        <p:nvGraphicFramePr>
          <p:cNvPr id="5" name="Chart 4">
            <a:extLst>
              <a:ext uri="{FF2B5EF4-FFF2-40B4-BE49-F238E27FC236}">
                <a16:creationId xmlns:a16="http://schemas.microsoft.com/office/drawing/2014/main" id="{6E26C6C7-9049-64FF-1C1F-DB80CC2ED92F}"/>
              </a:ext>
            </a:extLst>
          </p:cNvPr>
          <p:cNvGraphicFramePr>
            <a:graphicFrameLocks/>
          </p:cNvGraphicFramePr>
          <p:nvPr>
            <p:extLst>
              <p:ext uri="{D42A27DB-BD31-4B8C-83A1-F6EECF244321}">
                <p14:modId xmlns:p14="http://schemas.microsoft.com/office/powerpoint/2010/main" val="1607597509"/>
              </p:ext>
            </p:extLst>
          </p:nvPr>
        </p:nvGraphicFramePr>
        <p:xfrm>
          <a:off x="1239672" y="2303057"/>
          <a:ext cx="5149755" cy="368148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A9AC6B54-EF9B-CEE7-124D-8C12C084FAA3}"/>
              </a:ext>
            </a:extLst>
          </p:cNvPr>
          <p:cNvGraphicFramePr>
            <a:graphicFrameLocks/>
          </p:cNvGraphicFramePr>
          <p:nvPr>
            <p:extLst>
              <p:ext uri="{D42A27DB-BD31-4B8C-83A1-F6EECF244321}">
                <p14:modId xmlns:p14="http://schemas.microsoft.com/office/powerpoint/2010/main" val="1073753390"/>
              </p:ext>
            </p:extLst>
          </p:nvPr>
        </p:nvGraphicFramePr>
        <p:xfrm>
          <a:off x="6751092" y="2303058"/>
          <a:ext cx="5149755" cy="368148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12D15D6B-4E5B-09EF-1CF8-161739EC25D1}"/>
              </a:ext>
            </a:extLst>
          </p:cNvPr>
          <p:cNvSpPr txBox="1"/>
          <p:nvPr/>
        </p:nvSpPr>
        <p:spPr>
          <a:xfrm>
            <a:off x="1239672" y="1515881"/>
            <a:ext cx="3328155" cy="461665"/>
          </a:xfrm>
          <a:prstGeom prst="rect">
            <a:avLst/>
          </a:prstGeom>
          <a:noFill/>
        </p:spPr>
        <p:txBody>
          <a:bodyPr wrap="none" rtlCol="0">
            <a:spAutoFit/>
          </a:bodyPr>
          <a:lstStyle/>
          <a:p>
            <a:r>
              <a:rPr lang="en-US" sz="2400" b="1" u="sng" dirty="0"/>
              <a:t>Declining Confidence</a:t>
            </a:r>
          </a:p>
        </p:txBody>
      </p:sp>
      <p:sp>
        <p:nvSpPr>
          <p:cNvPr id="9" name="Arrow: Right 8">
            <a:extLst>
              <a:ext uri="{FF2B5EF4-FFF2-40B4-BE49-F238E27FC236}">
                <a16:creationId xmlns:a16="http://schemas.microsoft.com/office/drawing/2014/main" id="{09DDFC62-5D2B-5E2B-FE9D-EC678EFB17AE}"/>
              </a:ext>
            </a:extLst>
          </p:cNvPr>
          <p:cNvSpPr/>
          <p:nvPr/>
        </p:nvSpPr>
        <p:spPr>
          <a:xfrm rot="888123">
            <a:off x="5983406" y="4110312"/>
            <a:ext cx="238836" cy="252484"/>
          </a:xfrm>
          <a:prstGeom prst="rightArrow">
            <a:avLst>
              <a:gd name="adj1" fmla="val 50000"/>
              <a:gd name="adj2" fmla="val 10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Right 9">
            <a:extLst>
              <a:ext uri="{FF2B5EF4-FFF2-40B4-BE49-F238E27FC236}">
                <a16:creationId xmlns:a16="http://schemas.microsoft.com/office/drawing/2014/main" id="{A36948B2-CF03-AFEA-C293-EFCA917D945A}"/>
              </a:ext>
            </a:extLst>
          </p:cNvPr>
          <p:cNvSpPr/>
          <p:nvPr/>
        </p:nvSpPr>
        <p:spPr>
          <a:xfrm rot="2218741">
            <a:off x="11499376" y="4644850"/>
            <a:ext cx="238836" cy="252484"/>
          </a:xfrm>
          <a:prstGeom prst="rightArrow">
            <a:avLst>
              <a:gd name="adj1" fmla="val 50000"/>
              <a:gd name="adj2" fmla="val 10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5518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116DD-485F-8951-CD68-4BFADA9534D1}"/>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DC3385B8-D04C-EB7C-4609-99ACFC6B7F14}"/>
              </a:ext>
            </a:extLst>
          </p:cNvPr>
          <p:cNvSpPr txBox="1">
            <a:spLocks noChangeArrowheads="1"/>
          </p:cNvSpPr>
          <p:nvPr/>
        </p:nvSpPr>
        <p:spPr bwMode="auto">
          <a:xfrm>
            <a:off x="847493" y="133815"/>
            <a:ext cx="11344507" cy="102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nchorCtr="0"/>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spcBef>
                <a:spcPct val="0"/>
              </a:spcBef>
              <a:buClrTx/>
              <a:buSzTx/>
              <a:buFontTx/>
              <a:buNone/>
            </a:pPr>
            <a:r>
              <a:rPr lang="en-US" altLang="en-US" sz="3600" b="1" dirty="0">
                <a:solidFill>
                  <a:srgbClr val="0070C0"/>
                </a:solidFill>
                <a:latin typeface="Calibri" panose="020F0502020204030204" pitchFamily="34" charset="0"/>
              </a:rPr>
              <a:t>Headwinds Facing College Education</a:t>
            </a:r>
          </a:p>
        </p:txBody>
      </p:sp>
      <p:sp>
        <p:nvSpPr>
          <p:cNvPr id="7" name="TextBox 6">
            <a:extLst>
              <a:ext uri="{FF2B5EF4-FFF2-40B4-BE49-F238E27FC236}">
                <a16:creationId xmlns:a16="http://schemas.microsoft.com/office/drawing/2014/main" id="{7C1CEF78-DE6D-B277-7863-DDFE94D2684A}"/>
              </a:ext>
            </a:extLst>
          </p:cNvPr>
          <p:cNvSpPr txBox="1"/>
          <p:nvPr/>
        </p:nvSpPr>
        <p:spPr>
          <a:xfrm>
            <a:off x="1239672" y="1515881"/>
            <a:ext cx="7117654" cy="461665"/>
          </a:xfrm>
          <a:prstGeom prst="rect">
            <a:avLst/>
          </a:prstGeom>
          <a:noFill/>
        </p:spPr>
        <p:txBody>
          <a:bodyPr wrap="none" rtlCol="0">
            <a:spAutoFit/>
          </a:bodyPr>
          <a:lstStyle/>
          <a:p>
            <a:r>
              <a:rPr lang="en-US" sz="2400" b="1" u="sng" dirty="0"/>
              <a:t>Fewer High School Students Opting for College</a:t>
            </a:r>
          </a:p>
        </p:txBody>
      </p:sp>
      <p:graphicFrame>
        <p:nvGraphicFramePr>
          <p:cNvPr id="3" name="Chart 2">
            <a:extLst>
              <a:ext uri="{FF2B5EF4-FFF2-40B4-BE49-F238E27FC236}">
                <a16:creationId xmlns:a16="http://schemas.microsoft.com/office/drawing/2014/main" id="{FFCCAA28-0931-DF61-C2EA-C02B16851D57}"/>
              </a:ext>
            </a:extLst>
          </p:cNvPr>
          <p:cNvGraphicFramePr>
            <a:graphicFrameLocks/>
          </p:cNvGraphicFramePr>
          <p:nvPr>
            <p:extLst>
              <p:ext uri="{D42A27DB-BD31-4B8C-83A1-F6EECF244321}">
                <p14:modId xmlns:p14="http://schemas.microsoft.com/office/powerpoint/2010/main" val="3124758371"/>
              </p:ext>
            </p:extLst>
          </p:nvPr>
        </p:nvGraphicFramePr>
        <p:xfrm>
          <a:off x="4323928" y="2466832"/>
          <a:ext cx="5101323" cy="3804313"/>
        </p:xfrm>
        <a:graphic>
          <a:graphicData uri="http://schemas.openxmlformats.org/drawingml/2006/chart">
            <c:chart xmlns:c="http://schemas.openxmlformats.org/drawingml/2006/chart" xmlns:r="http://schemas.openxmlformats.org/officeDocument/2006/relationships" r:id="rId2"/>
          </a:graphicData>
        </a:graphic>
      </p:graphicFrame>
      <p:cxnSp>
        <p:nvCxnSpPr>
          <p:cNvPr id="8" name="Straight Arrow Connector 7">
            <a:extLst>
              <a:ext uri="{FF2B5EF4-FFF2-40B4-BE49-F238E27FC236}">
                <a16:creationId xmlns:a16="http://schemas.microsoft.com/office/drawing/2014/main" id="{ECB410ED-6473-CEEA-72FA-ECCF24D8ECDB}"/>
              </a:ext>
            </a:extLst>
          </p:cNvPr>
          <p:cNvCxnSpPr>
            <a:cxnSpLocks/>
          </p:cNvCxnSpPr>
          <p:nvPr/>
        </p:nvCxnSpPr>
        <p:spPr>
          <a:xfrm>
            <a:off x="6686270" y="3247120"/>
            <a:ext cx="2498675" cy="314946"/>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539FBEB-EB0D-8E6B-3037-983FF85A771A}"/>
              </a:ext>
            </a:extLst>
          </p:cNvPr>
          <p:cNvSpPr txBox="1"/>
          <p:nvPr/>
        </p:nvSpPr>
        <p:spPr>
          <a:xfrm>
            <a:off x="1014484" y="3284651"/>
            <a:ext cx="3277737" cy="646331"/>
          </a:xfrm>
          <a:prstGeom prst="rect">
            <a:avLst/>
          </a:prstGeom>
          <a:noFill/>
        </p:spPr>
        <p:txBody>
          <a:bodyPr wrap="square">
            <a:spAutoFit/>
          </a:bodyPr>
          <a:lstStyle/>
          <a:p>
            <a:r>
              <a:rPr lang="en-US" dirty="0"/>
              <a:t>Many opting for non-degree vocations and paths</a:t>
            </a:r>
          </a:p>
        </p:txBody>
      </p:sp>
    </p:spTree>
    <p:extLst>
      <p:ext uri="{BB962C8B-B14F-4D97-AF65-F5344CB8AC3E}">
        <p14:creationId xmlns:p14="http://schemas.microsoft.com/office/powerpoint/2010/main" val="4290671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3DE5B-6659-8886-1D6B-C4988CFDDDD6}"/>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1B480B03-161D-2543-51C1-E908DA514D83}"/>
              </a:ext>
            </a:extLst>
          </p:cNvPr>
          <p:cNvSpPr txBox="1">
            <a:spLocks noChangeArrowheads="1"/>
          </p:cNvSpPr>
          <p:nvPr/>
        </p:nvSpPr>
        <p:spPr bwMode="auto">
          <a:xfrm>
            <a:off x="847493" y="133815"/>
            <a:ext cx="11344507" cy="102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nchorCtr="0"/>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spcBef>
                <a:spcPct val="0"/>
              </a:spcBef>
              <a:buClrTx/>
              <a:buSzTx/>
              <a:buFontTx/>
              <a:buNone/>
            </a:pPr>
            <a:r>
              <a:rPr lang="en-US" altLang="en-US" sz="3600" b="1" dirty="0">
                <a:solidFill>
                  <a:srgbClr val="0070C0"/>
                </a:solidFill>
                <a:latin typeface="Calibri" panose="020F0502020204030204" pitchFamily="34" charset="0"/>
              </a:rPr>
              <a:t>Headwinds Facing College Education</a:t>
            </a:r>
          </a:p>
        </p:txBody>
      </p:sp>
      <p:sp>
        <p:nvSpPr>
          <p:cNvPr id="7" name="TextBox 6">
            <a:extLst>
              <a:ext uri="{FF2B5EF4-FFF2-40B4-BE49-F238E27FC236}">
                <a16:creationId xmlns:a16="http://schemas.microsoft.com/office/drawing/2014/main" id="{10ADD983-0F6A-ED0F-F023-9997D5232BC4}"/>
              </a:ext>
            </a:extLst>
          </p:cNvPr>
          <p:cNvSpPr txBox="1"/>
          <p:nvPr/>
        </p:nvSpPr>
        <p:spPr>
          <a:xfrm>
            <a:off x="1239672" y="1515881"/>
            <a:ext cx="3635932" cy="461665"/>
          </a:xfrm>
          <a:prstGeom prst="rect">
            <a:avLst/>
          </a:prstGeom>
          <a:noFill/>
        </p:spPr>
        <p:txBody>
          <a:bodyPr wrap="none" rtlCol="0">
            <a:spAutoFit/>
          </a:bodyPr>
          <a:lstStyle/>
          <a:p>
            <a:r>
              <a:rPr lang="en-US" sz="2400" b="1" u="sng" dirty="0"/>
              <a:t>Rising Costs of College</a:t>
            </a:r>
          </a:p>
        </p:txBody>
      </p:sp>
      <p:graphicFrame>
        <p:nvGraphicFramePr>
          <p:cNvPr id="3" name="Chart 2">
            <a:extLst>
              <a:ext uri="{FF2B5EF4-FFF2-40B4-BE49-F238E27FC236}">
                <a16:creationId xmlns:a16="http://schemas.microsoft.com/office/drawing/2014/main" id="{10C3E93C-CDEA-33C9-9C4B-5277D33E78A3}"/>
              </a:ext>
            </a:extLst>
          </p:cNvPr>
          <p:cNvGraphicFramePr>
            <a:graphicFrameLocks/>
          </p:cNvGraphicFramePr>
          <p:nvPr>
            <p:extLst>
              <p:ext uri="{D42A27DB-BD31-4B8C-83A1-F6EECF244321}">
                <p14:modId xmlns:p14="http://schemas.microsoft.com/office/powerpoint/2010/main" val="3706542693"/>
              </p:ext>
            </p:extLst>
          </p:nvPr>
        </p:nvGraphicFramePr>
        <p:xfrm>
          <a:off x="847493" y="2307746"/>
          <a:ext cx="3635933" cy="35723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33A5C5D2-2CEE-0729-4503-CB3C52785551}"/>
              </a:ext>
            </a:extLst>
          </p:cNvPr>
          <p:cNvGraphicFramePr>
            <a:graphicFrameLocks/>
          </p:cNvGraphicFramePr>
          <p:nvPr>
            <p:extLst>
              <p:ext uri="{D42A27DB-BD31-4B8C-83A1-F6EECF244321}">
                <p14:modId xmlns:p14="http://schemas.microsoft.com/office/powerpoint/2010/main" val="3343010265"/>
              </p:ext>
            </p:extLst>
          </p:nvPr>
        </p:nvGraphicFramePr>
        <p:xfrm>
          <a:off x="4660668" y="2307746"/>
          <a:ext cx="3635933" cy="357235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B650DF33-8B70-3718-9EEA-D46C3E59FABA}"/>
              </a:ext>
            </a:extLst>
          </p:cNvPr>
          <p:cNvGraphicFramePr>
            <a:graphicFrameLocks/>
          </p:cNvGraphicFramePr>
          <p:nvPr>
            <p:extLst>
              <p:ext uri="{D42A27DB-BD31-4B8C-83A1-F6EECF244321}">
                <p14:modId xmlns:p14="http://schemas.microsoft.com/office/powerpoint/2010/main" val="1069718155"/>
              </p:ext>
            </p:extLst>
          </p:nvPr>
        </p:nvGraphicFramePr>
        <p:xfrm>
          <a:off x="8473843" y="2307746"/>
          <a:ext cx="3635933" cy="357235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B650DF33-8B70-3718-9EEA-D46C3E59FABA}"/>
              </a:ext>
            </a:extLst>
          </p:cNvPr>
          <p:cNvGraphicFramePr>
            <a:graphicFrameLocks/>
          </p:cNvGraphicFramePr>
          <p:nvPr>
            <p:extLst>
              <p:ext uri="{D42A27DB-BD31-4B8C-83A1-F6EECF244321}">
                <p14:modId xmlns:p14="http://schemas.microsoft.com/office/powerpoint/2010/main" val="2554548913"/>
              </p:ext>
            </p:extLst>
          </p:nvPr>
        </p:nvGraphicFramePr>
        <p:xfrm>
          <a:off x="8473842" y="2305692"/>
          <a:ext cx="3635933" cy="3572354"/>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a:extLst>
              <a:ext uri="{FF2B5EF4-FFF2-40B4-BE49-F238E27FC236}">
                <a16:creationId xmlns:a16="http://schemas.microsoft.com/office/drawing/2014/main" id="{03F6D6D2-7203-0464-0185-C9D9277AD22F}"/>
              </a:ext>
            </a:extLst>
          </p:cNvPr>
          <p:cNvSpPr txBox="1"/>
          <p:nvPr/>
        </p:nvSpPr>
        <p:spPr>
          <a:xfrm>
            <a:off x="2431600" y="4610100"/>
            <a:ext cx="1495922" cy="338554"/>
          </a:xfrm>
          <a:prstGeom prst="rect">
            <a:avLst/>
          </a:prstGeom>
          <a:noFill/>
        </p:spPr>
        <p:txBody>
          <a:bodyPr wrap="none" rtlCol="0">
            <a:spAutoFit/>
          </a:bodyPr>
          <a:lstStyle/>
          <a:p>
            <a:r>
              <a:rPr lang="en-US" sz="1600" dirty="0"/>
              <a:t>If inflation only</a:t>
            </a:r>
          </a:p>
        </p:txBody>
      </p:sp>
      <p:sp>
        <p:nvSpPr>
          <p:cNvPr id="14" name="TextBox 13">
            <a:extLst>
              <a:ext uri="{FF2B5EF4-FFF2-40B4-BE49-F238E27FC236}">
                <a16:creationId xmlns:a16="http://schemas.microsoft.com/office/drawing/2014/main" id="{A45D3652-E25C-66FA-12B2-7EB2E912045B}"/>
              </a:ext>
            </a:extLst>
          </p:cNvPr>
          <p:cNvSpPr txBox="1"/>
          <p:nvPr/>
        </p:nvSpPr>
        <p:spPr>
          <a:xfrm>
            <a:off x="6697243" y="4113664"/>
            <a:ext cx="1495922" cy="338554"/>
          </a:xfrm>
          <a:prstGeom prst="rect">
            <a:avLst/>
          </a:prstGeom>
          <a:noFill/>
        </p:spPr>
        <p:txBody>
          <a:bodyPr wrap="none" rtlCol="0">
            <a:spAutoFit/>
          </a:bodyPr>
          <a:lstStyle/>
          <a:p>
            <a:r>
              <a:rPr lang="en-US" sz="1600" dirty="0"/>
              <a:t>If inflation only</a:t>
            </a:r>
          </a:p>
        </p:txBody>
      </p:sp>
      <p:sp>
        <p:nvSpPr>
          <p:cNvPr id="4" name="TextBox 3">
            <a:extLst>
              <a:ext uri="{FF2B5EF4-FFF2-40B4-BE49-F238E27FC236}">
                <a16:creationId xmlns:a16="http://schemas.microsoft.com/office/drawing/2014/main" id="{BE3265A8-1FF7-ECAA-189C-FA27C37507CA}"/>
              </a:ext>
            </a:extLst>
          </p:cNvPr>
          <p:cNvSpPr txBox="1"/>
          <p:nvPr/>
        </p:nvSpPr>
        <p:spPr>
          <a:xfrm>
            <a:off x="8393693" y="1849272"/>
            <a:ext cx="3716082" cy="369332"/>
          </a:xfrm>
          <a:prstGeom prst="rect">
            <a:avLst/>
          </a:prstGeom>
          <a:noFill/>
        </p:spPr>
        <p:txBody>
          <a:bodyPr wrap="none" rtlCol="0">
            <a:spAutoFit/>
          </a:bodyPr>
          <a:lstStyle/>
          <a:p>
            <a:r>
              <a:rPr lang="en-US" dirty="0"/>
              <a:t>“Materials” may include computers</a:t>
            </a:r>
          </a:p>
        </p:txBody>
      </p:sp>
    </p:spTree>
    <p:extLst>
      <p:ext uri="{BB962C8B-B14F-4D97-AF65-F5344CB8AC3E}">
        <p14:creationId xmlns:p14="http://schemas.microsoft.com/office/powerpoint/2010/main" val="195562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1000"/>
                                        <p:tgtEl>
                                          <p:spTgt spid="9"/>
                                        </p:tgtEl>
                                      </p:cBhvr>
                                    </p:animEffect>
                                    <p:set>
                                      <p:cBhvr>
                                        <p:cTn id="17" dur="1" fill="hold">
                                          <p:stCondLst>
                                            <p:cond delay="999"/>
                                          </p:stCondLst>
                                        </p:cTn>
                                        <p:tgtEl>
                                          <p:spTgt spid="9"/>
                                        </p:tgtEl>
                                        <p:attrNameLst>
                                          <p:attrName>style.visibility</p:attrName>
                                        </p:attrNameLst>
                                      </p:cBhvr>
                                      <p:to>
                                        <p:strVal val="hidden"/>
                                      </p:to>
                                    </p:set>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Graphic spid="9" grpId="1">
        <p:bldAsOne/>
      </p:bldGraphic>
      <p:bldGraphic spid="12" grpId="0">
        <p:bldAsOne/>
      </p:bldGraphic>
      <p:bldP spid="14"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CA371-4A1E-E119-1A46-1BD22D6B6CCF}"/>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E03C664A-DAE4-5BC2-17CF-03E1675E6F57}"/>
              </a:ext>
            </a:extLst>
          </p:cNvPr>
          <p:cNvSpPr txBox="1">
            <a:spLocks noChangeArrowheads="1"/>
          </p:cNvSpPr>
          <p:nvPr/>
        </p:nvSpPr>
        <p:spPr bwMode="auto">
          <a:xfrm>
            <a:off x="847493" y="133815"/>
            <a:ext cx="11344507" cy="102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nchorCtr="0"/>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spcBef>
                <a:spcPct val="0"/>
              </a:spcBef>
              <a:buClrTx/>
              <a:buSzTx/>
              <a:buFontTx/>
              <a:buNone/>
            </a:pPr>
            <a:r>
              <a:rPr lang="en-US" altLang="en-US" sz="3600" b="1" dirty="0">
                <a:solidFill>
                  <a:srgbClr val="0070C0"/>
                </a:solidFill>
                <a:latin typeface="Calibri" panose="020F0502020204030204" pitchFamily="34" charset="0"/>
              </a:rPr>
              <a:t>Headwinds Facing College Education</a:t>
            </a:r>
          </a:p>
        </p:txBody>
      </p:sp>
      <p:sp>
        <p:nvSpPr>
          <p:cNvPr id="7" name="TextBox 6">
            <a:extLst>
              <a:ext uri="{FF2B5EF4-FFF2-40B4-BE49-F238E27FC236}">
                <a16:creationId xmlns:a16="http://schemas.microsoft.com/office/drawing/2014/main" id="{097331B7-5EFF-0659-555C-592A330BEDE6}"/>
              </a:ext>
            </a:extLst>
          </p:cNvPr>
          <p:cNvSpPr txBox="1"/>
          <p:nvPr/>
        </p:nvSpPr>
        <p:spPr>
          <a:xfrm>
            <a:off x="1239672" y="1515881"/>
            <a:ext cx="8576387" cy="461665"/>
          </a:xfrm>
          <a:prstGeom prst="rect">
            <a:avLst/>
          </a:prstGeom>
          <a:noFill/>
        </p:spPr>
        <p:txBody>
          <a:bodyPr wrap="none" rtlCol="0">
            <a:spAutoFit/>
          </a:bodyPr>
          <a:lstStyle/>
          <a:p>
            <a:r>
              <a:rPr lang="en-US" sz="2400" b="1" u="sng" dirty="0"/>
              <a:t>Declining Employer Perceptions of Graduates</a:t>
            </a:r>
            <a:r>
              <a:rPr lang="en-US" sz="2400" dirty="0"/>
              <a:t> (skills gap)</a:t>
            </a:r>
          </a:p>
        </p:txBody>
      </p:sp>
      <p:sp>
        <p:nvSpPr>
          <p:cNvPr id="3" name="TextBox 2">
            <a:extLst>
              <a:ext uri="{FF2B5EF4-FFF2-40B4-BE49-F238E27FC236}">
                <a16:creationId xmlns:a16="http://schemas.microsoft.com/office/drawing/2014/main" id="{85271B0B-9D4A-530B-2996-ABC2C7DB9444}"/>
              </a:ext>
            </a:extLst>
          </p:cNvPr>
          <p:cNvSpPr txBox="1"/>
          <p:nvPr/>
        </p:nvSpPr>
        <p:spPr>
          <a:xfrm>
            <a:off x="2057056" y="2172021"/>
            <a:ext cx="7568097" cy="2708434"/>
          </a:xfrm>
          <a:prstGeom prst="rect">
            <a:avLst/>
          </a:prstGeom>
          <a:solidFill>
            <a:srgbClr val="CCFFCC">
              <a:alpha val="50000"/>
            </a:srgbClr>
          </a:solidFill>
          <a:ln w="25400">
            <a:solidFill>
              <a:srgbClr val="00B050"/>
            </a:solidFill>
          </a:ln>
        </p:spPr>
        <p:txBody>
          <a:bodyPr wrap="none" rtlCol="0">
            <a:spAutoFit/>
          </a:bodyPr>
          <a:lstStyle/>
          <a:p>
            <a:pPr marL="342900" indent="-342900">
              <a:spcBef>
                <a:spcPts val="600"/>
              </a:spcBef>
              <a:spcAft>
                <a:spcPts val="600"/>
              </a:spcAft>
              <a:buFont typeface="Arial" panose="020B0604020202020204" pitchFamily="34" charset="0"/>
              <a:buChar char="•"/>
            </a:pPr>
            <a:r>
              <a:rPr lang="en-US" sz="2000" dirty="0"/>
              <a:t>Not able to deal with uncertainties/messiness of the real world</a:t>
            </a:r>
          </a:p>
          <a:p>
            <a:pPr marL="342900" indent="-342900">
              <a:spcBef>
                <a:spcPts val="600"/>
              </a:spcBef>
              <a:spcAft>
                <a:spcPts val="600"/>
              </a:spcAft>
              <a:buFont typeface="Arial" panose="020B0604020202020204" pitchFamily="34" charset="0"/>
              <a:buChar char="•"/>
            </a:pPr>
            <a:r>
              <a:rPr lang="en-US" sz="2000" dirty="0"/>
              <a:t>Not prepared to use common tools (Excel, AI)</a:t>
            </a:r>
          </a:p>
          <a:p>
            <a:pPr marL="342900" indent="-342900">
              <a:spcBef>
                <a:spcPts val="600"/>
              </a:spcBef>
              <a:spcAft>
                <a:spcPts val="600"/>
              </a:spcAft>
              <a:buFont typeface="Arial" panose="020B0604020202020204" pitchFamily="34" charset="0"/>
              <a:buChar char="•"/>
            </a:pPr>
            <a:r>
              <a:rPr lang="en-US" sz="2000" dirty="0"/>
              <a:t>Insufficient experiential learning (theory versus practice)</a:t>
            </a:r>
          </a:p>
          <a:p>
            <a:pPr marL="342900" indent="-342900">
              <a:spcBef>
                <a:spcPts val="600"/>
              </a:spcBef>
              <a:spcAft>
                <a:spcPts val="600"/>
              </a:spcAft>
              <a:buFont typeface="Arial" panose="020B0604020202020204" pitchFamily="34" charset="0"/>
              <a:buChar char="•"/>
            </a:pPr>
            <a:r>
              <a:rPr lang="en-US" sz="2000" dirty="0"/>
              <a:t>Lack of communication skills</a:t>
            </a:r>
          </a:p>
          <a:p>
            <a:pPr marL="342900" indent="-342900">
              <a:spcBef>
                <a:spcPts val="600"/>
              </a:spcBef>
              <a:spcAft>
                <a:spcPts val="600"/>
              </a:spcAft>
              <a:buFont typeface="Arial" panose="020B0604020202020204" pitchFamily="34" charset="0"/>
              <a:buChar char="•"/>
            </a:pPr>
            <a:r>
              <a:rPr lang="en-US" sz="2000" dirty="0"/>
              <a:t>Lack of professional behavior</a:t>
            </a:r>
          </a:p>
          <a:p>
            <a:pPr marL="342900" indent="-342900">
              <a:spcBef>
                <a:spcPts val="600"/>
              </a:spcBef>
              <a:spcAft>
                <a:spcPts val="600"/>
              </a:spcAft>
              <a:buFont typeface="Arial" panose="020B0604020202020204" pitchFamily="34" charset="0"/>
              <a:buChar char="•"/>
            </a:pPr>
            <a:r>
              <a:rPr lang="en-US" sz="2000" dirty="0"/>
              <a:t>Grade inflation and lack of rigor (which student is better?)</a:t>
            </a:r>
          </a:p>
        </p:txBody>
      </p:sp>
      <p:pic>
        <p:nvPicPr>
          <p:cNvPr id="12" name="Picture 11">
            <a:extLst>
              <a:ext uri="{FF2B5EF4-FFF2-40B4-BE49-F238E27FC236}">
                <a16:creationId xmlns:a16="http://schemas.microsoft.com/office/drawing/2014/main" id="{1EFD8397-D401-066F-E60A-696526FD4B2C}"/>
              </a:ext>
            </a:extLst>
          </p:cNvPr>
          <p:cNvPicPr>
            <a:picLocks noChangeAspect="1"/>
          </p:cNvPicPr>
          <p:nvPr/>
        </p:nvPicPr>
        <p:blipFill>
          <a:blip r:embed="rId2"/>
          <a:stretch>
            <a:fillRect/>
          </a:stretch>
        </p:blipFill>
        <p:spPr>
          <a:xfrm>
            <a:off x="9816059" y="2333700"/>
            <a:ext cx="2135495" cy="1955393"/>
          </a:xfrm>
          <a:prstGeom prst="rect">
            <a:avLst/>
          </a:prstGeom>
        </p:spPr>
      </p:pic>
    </p:spTree>
    <p:extLst>
      <p:ext uri="{BB962C8B-B14F-4D97-AF65-F5344CB8AC3E}">
        <p14:creationId xmlns:p14="http://schemas.microsoft.com/office/powerpoint/2010/main" val="311553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D61E902D-BC75-B34F-8081-AFA61A4C1B4C}"/>
              </a:ext>
            </a:extLst>
          </p:cNvPr>
          <p:cNvSpPr txBox="1">
            <a:spLocks noChangeArrowheads="1"/>
          </p:cNvSpPr>
          <p:nvPr/>
        </p:nvSpPr>
        <p:spPr bwMode="auto">
          <a:xfrm>
            <a:off x="847493" y="133815"/>
            <a:ext cx="11344507" cy="102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nchorCtr="0"/>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spcBef>
                <a:spcPct val="0"/>
              </a:spcBef>
              <a:buClrTx/>
              <a:buSzTx/>
              <a:buFontTx/>
              <a:buNone/>
            </a:pPr>
            <a:r>
              <a:rPr lang="en-US" altLang="en-US" sz="3600" b="1" dirty="0">
                <a:solidFill>
                  <a:srgbClr val="0070C0"/>
                </a:solidFill>
                <a:latin typeface="Calibri" panose="020F0502020204030204" pitchFamily="34" charset="0"/>
              </a:rPr>
              <a:t>Headwinds Facing </a:t>
            </a:r>
            <a:r>
              <a:rPr lang="en-US" altLang="en-US" sz="3600" b="1" u="sng" dirty="0">
                <a:solidFill>
                  <a:srgbClr val="0070C0"/>
                </a:solidFill>
                <a:latin typeface="Calibri" panose="020F0502020204030204" pitchFamily="34" charset="0"/>
              </a:rPr>
              <a:t>Accounting</a:t>
            </a:r>
            <a:r>
              <a:rPr lang="en-US" altLang="en-US" sz="3600" b="1" dirty="0">
                <a:solidFill>
                  <a:srgbClr val="0070C0"/>
                </a:solidFill>
                <a:latin typeface="Calibri" panose="020F0502020204030204" pitchFamily="34" charset="0"/>
              </a:rPr>
              <a:t> Education – Misperceptions</a:t>
            </a:r>
          </a:p>
        </p:txBody>
      </p:sp>
      <p:sp>
        <p:nvSpPr>
          <p:cNvPr id="2" name="TextBox 1"/>
          <p:cNvSpPr txBox="1"/>
          <p:nvPr/>
        </p:nvSpPr>
        <p:spPr>
          <a:xfrm>
            <a:off x="1617207" y="1174226"/>
            <a:ext cx="10060729" cy="4924425"/>
          </a:xfrm>
          <a:prstGeom prst="rect">
            <a:avLst/>
          </a:prstGeom>
          <a:noFill/>
        </p:spPr>
        <p:txBody>
          <a:bodyPr wrap="square" rtlCol="0">
            <a:spAutoFit/>
          </a:bodyPr>
          <a:lstStyle/>
          <a:p>
            <a:r>
              <a:rPr lang="en-US" sz="2400" dirty="0">
                <a:latin typeface="Aptos" panose="020B0004020202020204" pitchFamily="34" charset="0"/>
                <a:cs typeface="Calibri" panose="020F0502020204030204" pitchFamily="34" charset="0"/>
              </a:rPr>
              <a:t>Accounting is…</a:t>
            </a:r>
          </a:p>
          <a:p>
            <a:pPr marL="746125" indent="-506413">
              <a:spcBef>
                <a:spcPts val="600"/>
              </a:spcBef>
              <a:buFont typeface="+mj-lt"/>
              <a:buAutoNum type="arabicPeriod"/>
            </a:pPr>
            <a:r>
              <a:rPr lang="en-US" sz="2400" dirty="0">
                <a:latin typeface="Aptos" panose="020B0004020202020204" pitchFamily="34" charset="0"/>
                <a:cs typeface="Calibri" panose="020F0502020204030204" pitchFamily="34" charset="0"/>
              </a:rPr>
              <a:t>A math class (not business, boring)</a:t>
            </a:r>
          </a:p>
          <a:p>
            <a:pPr marL="746125" indent="-506413">
              <a:spcBef>
                <a:spcPts val="600"/>
              </a:spcBef>
              <a:buFont typeface="+mj-lt"/>
              <a:buAutoNum type="arabicPeriod"/>
            </a:pPr>
            <a:r>
              <a:rPr lang="en-US" sz="2400" dirty="0">
                <a:latin typeface="Aptos" panose="020B0004020202020204" pitchFamily="34" charset="0"/>
                <a:cs typeface="Calibri" panose="020F0502020204030204" pitchFamily="34" charset="0"/>
              </a:rPr>
              <a:t>Too difficult (foreign language)</a:t>
            </a:r>
          </a:p>
          <a:p>
            <a:pPr marL="746125" indent="-506413">
              <a:spcBef>
                <a:spcPts val="600"/>
              </a:spcBef>
              <a:buFont typeface="+mj-lt"/>
              <a:buAutoNum type="arabicPeriod"/>
            </a:pPr>
            <a:r>
              <a:rPr lang="en-US" sz="2400" dirty="0">
                <a:latin typeface="Aptos" panose="020B0004020202020204" pitchFamily="34" charset="0"/>
                <a:cs typeface="Calibri" panose="020F0502020204030204" pitchFamily="34" charset="0"/>
              </a:rPr>
              <a:t>Static (never changes)</a:t>
            </a:r>
          </a:p>
          <a:p>
            <a:pPr marL="746125" indent="-506413">
              <a:spcBef>
                <a:spcPts val="600"/>
              </a:spcBef>
              <a:buFont typeface="+mj-lt"/>
              <a:buAutoNum type="arabicPeriod"/>
            </a:pPr>
            <a:r>
              <a:rPr lang="en-US" sz="2400" dirty="0">
                <a:latin typeface="Aptos" panose="020B0004020202020204" pitchFamily="34" charset="0"/>
                <a:cs typeface="Calibri" panose="020F0502020204030204" pitchFamily="34" charset="0"/>
              </a:rPr>
              <a:t>Cut-and-dried (little thought needed)</a:t>
            </a:r>
          </a:p>
          <a:p>
            <a:pPr marL="746125" indent="-506413">
              <a:spcBef>
                <a:spcPts val="600"/>
              </a:spcBef>
              <a:buFont typeface="+mj-lt"/>
              <a:buAutoNum type="arabicPeriod"/>
            </a:pPr>
            <a:r>
              <a:rPr lang="en-US" sz="2400" dirty="0">
                <a:latin typeface="Aptos" panose="020B0004020202020204" pitchFamily="34" charset="0"/>
                <a:cs typeface="Calibri" panose="020F0502020204030204" pitchFamily="34" charset="0"/>
              </a:rPr>
              <a:t>Not a driver of business value (just a bunch of rules to follow)</a:t>
            </a:r>
          </a:p>
          <a:p>
            <a:pPr marL="746125" indent="-506413">
              <a:spcBef>
                <a:spcPts val="600"/>
              </a:spcBef>
              <a:buFont typeface="+mj-lt"/>
              <a:buAutoNum type="arabicPeriod"/>
            </a:pPr>
            <a:r>
              <a:rPr lang="en-US" sz="2400" dirty="0">
                <a:latin typeface="Aptos" panose="020B0004020202020204" pitchFamily="34" charset="0"/>
                <a:cs typeface="Calibri" panose="020F0502020204030204" pitchFamily="34" charset="0"/>
              </a:rPr>
              <a:t>Bookkeeping (only staff-level support)</a:t>
            </a:r>
          </a:p>
          <a:p>
            <a:pPr marL="746125" indent="-506413">
              <a:spcBef>
                <a:spcPts val="600"/>
              </a:spcBef>
              <a:buFont typeface="+mj-lt"/>
              <a:buAutoNum type="arabicPeriod"/>
            </a:pPr>
            <a:r>
              <a:rPr lang="en-US" sz="2400" dirty="0">
                <a:latin typeface="Aptos" panose="020B0004020202020204" pitchFamily="34" charset="0"/>
                <a:cs typeface="Calibri" panose="020F0502020204030204" pitchFamily="34" charset="0"/>
              </a:rPr>
              <a:t>Historical only (backwards looking)</a:t>
            </a:r>
          </a:p>
          <a:p>
            <a:pPr marL="746125" indent="-506413">
              <a:spcBef>
                <a:spcPts val="600"/>
              </a:spcBef>
              <a:buFont typeface="+mj-lt"/>
              <a:buAutoNum type="arabicPeriod"/>
            </a:pPr>
            <a:r>
              <a:rPr lang="en-US" sz="2400" dirty="0">
                <a:latin typeface="Aptos" panose="020B0004020202020204" pitchFamily="34" charset="0"/>
                <a:cs typeface="Calibri" panose="020F0502020204030204" pitchFamily="34" charset="0"/>
              </a:rPr>
              <a:t>Only for accounting majors (not relevant to other business functions)</a:t>
            </a:r>
          </a:p>
          <a:p>
            <a:pPr marL="746125" indent="-506413">
              <a:spcBef>
                <a:spcPts val="600"/>
              </a:spcBef>
              <a:buFont typeface="+mj-lt"/>
              <a:buAutoNum type="arabicPeriod"/>
            </a:pPr>
            <a:r>
              <a:rPr lang="en-US" sz="2400" dirty="0">
                <a:latin typeface="Aptos" panose="020B0004020202020204" pitchFamily="34" charset="0"/>
                <a:cs typeface="Calibri" panose="020F0502020204030204" pitchFamily="34" charset="0"/>
              </a:rPr>
              <a:t>For people who work alone (not part of management group)</a:t>
            </a:r>
          </a:p>
          <a:p>
            <a:pPr marL="746125" indent="-506413">
              <a:spcBef>
                <a:spcPts val="600"/>
              </a:spcBef>
              <a:buFont typeface="+mj-lt"/>
              <a:buAutoNum type="arabicPeriod"/>
            </a:pPr>
            <a:r>
              <a:rPr lang="en-US" sz="2400" dirty="0">
                <a:latin typeface="Aptos" panose="020B0004020202020204" pitchFamily="34" charset="0"/>
                <a:cs typeface="Calibri" panose="020F0502020204030204" pitchFamily="34" charset="0"/>
              </a:rPr>
              <a:t>For people who don’t need communication skills (no clients or teams)</a:t>
            </a:r>
          </a:p>
        </p:txBody>
      </p:sp>
      <p:sp>
        <p:nvSpPr>
          <p:cNvPr id="7" name="TextBox 6">
            <a:extLst>
              <a:ext uri="{FF2B5EF4-FFF2-40B4-BE49-F238E27FC236}">
                <a16:creationId xmlns:a16="http://schemas.microsoft.com/office/drawing/2014/main" id="{FD645AB6-C375-2966-7554-20B6E044FED7}"/>
              </a:ext>
            </a:extLst>
          </p:cNvPr>
          <p:cNvSpPr txBox="1"/>
          <p:nvPr/>
        </p:nvSpPr>
        <p:spPr>
          <a:xfrm>
            <a:off x="3581944" y="6246583"/>
            <a:ext cx="6131256" cy="461665"/>
          </a:xfrm>
          <a:prstGeom prst="rect">
            <a:avLst/>
          </a:prstGeom>
          <a:noFill/>
        </p:spPr>
        <p:txBody>
          <a:bodyPr wrap="square">
            <a:spAutoFit/>
          </a:bodyPr>
          <a:lstStyle/>
          <a:p>
            <a:pPr marL="228600" marR="0" eaLnBrk="0" fontAlgn="base" hangingPunct="0">
              <a:buNone/>
            </a:pPr>
            <a:r>
              <a:rPr lang="en-US" sz="2400" dirty="0">
                <a:solidFill>
                  <a:srgbClr val="000000"/>
                </a:solidFill>
                <a:effectLst/>
                <a:latin typeface="Aptos" panose="020B0004020202020204" pitchFamily="34" charset="0"/>
                <a:ea typeface="Times New Roman" panose="02020603050405020304" pitchFamily="18" charset="0"/>
              </a:rPr>
              <a:t>All of these are </a:t>
            </a:r>
            <a:r>
              <a:rPr lang="en-US" sz="2400" dirty="0">
                <a:effectLst/>
                <a:latin typeface="Aptos" panose="020B0004020202020204" pitchFamily="34" charset="0"/>
                <a:ea typeface="Times New Roman" panose="02020603050405020304" pitchFamily="18" charset="0"/>
              </a:rPr>
              <a:t>__________________</a:t>
            </a:r>
            <a:r>
              <a:rPr lang="en-US" sz="2400" dirty="0">
                <a:solidFill>
                  <a:srgbClr val="000000"/>
                </a:solidFill>
                <a:effectLst/>
                <a:latin typeface="Aptos" panose="020B0004020202020204" pitchFamily="34" charset="0"/>
                <a:ea typeface="Times New Roman" panose="02020603050405020304" pitchFamily="18" charset="0"/>
              </a:rPr>
              <a:t>!</a:t>
            </a:r>
            <a:endParaRPr lang="en-US" sz="2400" dirty="0">
              <a:effectLst/>
              <a:latin typeface="Aptos" panose="020B0004020202020204" pitchFamily="34" charset="0"/>
              <a:ea typeface="Times New Roman" panose="02020603050405020304" pitchFamily="18" charset="0"/>
            </a:endParaRPr>
          </a:p>
        </p:txBody>
      </p:sp>
      <p:sp>
        <p:nvSpPr>
          <p:cNvPr id="9" name="TextBox 8">
            <a:extLst>
              <a:ext uri="{FF2B5EF4-FFF2-40B4-BE49-F238E27FC236}">
                <a16:creationId xmlns:a16="http://schemas.microsoft.com/office/drawing/2014/main" id="{C18387F2-8F0B-C140-5106-5B76335A0E52}"/>
              </a:ext>
            </a:extLst>
          </p:cNvPr>
          <p:cNvSpPr txBox="1"/>
          <p:nvPr/>
        </p:nvSpPr>
        <p:spPr>
          <a:xfrm>
            <a:off x="6232486" y="6163890"/>
            <a:ext cx="1502334" cy="461665"/>
          </a:xfrm>
          <a:prstGeom prst="rect">
            <a:avLst/>
          </a:prstGeom>
          <a:noFill/>
        </p:spPr>
        <p:txBody>
          <a:bodyPr wrap="none" rtlCol="0">
            <a:spAutoFit/>
          </a:bodyPr>
          <a:lstStyle/>
          <a:p>
            <a:r>
              <a:rPr lang="en-US" sz="2400" b="1" dirty="0">
                <a:solidFill>
                  <a:srgbClr val="0070C0"/>
                </a:solidFill>
                <a:latin typeface="Aptos" panose="020B0004020202020204" pitchFamily="34" charset="0"/>
              </a:rPr>
              <a:t>Incorrect</a:t>
            </a:r>
          </a:p>
        </p:txBody>
      </p:sp>
      <p:pic>
        <p:nvPicPr>
          <p:cNvPr id="11" name="Picture 10">
            <a:extLst>
              <a:ext uri="{FF2B5EF4-FFF2-40B4-BE49-F238E27FC236}">
                <a16:creationId xmlns:a16="http://schemas.microsoft.com/office/drawing/2014/main" id="{D424CFDC-404F-EB09-42E5-EF5E15C95473}"/>
              </a:ext>
            </a:extLst>
          </p:cNvPr>
          <p:cNvPicPr>
            <a:picLocks noChangeAspect="1"/>
          </p:cNvPicPr>
          <p:nvPr/>
        </p:nvPicPr>
        <p:blipFill>
          <a:blip r:embed="rId2"/>
          <a:stretch>
            <a:fillRect/>
          </a:stretch>
        </p:blipFill>
        <p:spPr>
          <a:xfrm>
            <a:off x="8816454" y="1242420"/>
            <a:ext cx="3221440" cy="2147627"/>
          </a:xfrm>
          <a:prstGeom prst="rect">
            <a:avLst/>
          </a:prstGeom>
        </p:spPr>
      </p:pic>
    </p:spTree>
    <p:extLst>
      <p:ext uri="{BB962C8B-B14F-4D97-AF65-F5344CB8AC3E}">
        <p14:creationId xmlns:p14="http://schemas.microsoft.com/office/powerpoint/2010/main" val="28792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left)">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left)">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left)">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wipe(left)">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wipe(left)">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wipe(left)">
                                      <p:cBhvr>
                                        <p:cTn id="42" dur="500"/>
                                        <p:tgtEl>
                                          <p:spTgt spid="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wipe(left)">
                                      <p:cBhvr>
                                        <p:cTn id="47" dur="500"/>
                                        <p:tgtEl>
                                          <p:spTgt spid="2">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
                                            <p:txEl>
                                              <p:pRg st="10" end="10"/>
                                            </p:txEl>
                                          </p:spTgt>
                                        </p:tgtEl>
                                        <p:attrNameLst>
                                          <p:attrName>style.visibility</p:attrName>
                                        </p:attrNameLst>
                                      </p:cBhvr>
                                      <p:to>
                                        <p:strVal val="visible"/>
                                      </p:to>
                                    </p:set>
                                    <p:animEffect transition="in" filter="wipe(left)">
                                      <p:cBhvr>
                                        <p:cTn id="52" dur="500"/>
                                        <p:tgtEl>
                                          <p:spTgt spid="2">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55AFE-7AD9-6F69-42BC-47F3DD55D311}"/>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FA22CC95-089D-11F6-7833-5E188821D61A}"/>
              </a:ext>
            </a:extLst>
          </p:cNvPr>
          <p:cNvSpPr txBox="1">
            <a:spLocks noChangeArrowheads="1"/>
          </p:cNvSpPr>
          <p:nvPr/>
        </p:nvSpPr>
        <p:spPr bwMode="auto">
          <a:xfrm>
            <a:off x="1781032" y="133815"/>
            <a:ext cx="7268143" cy="102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nchorCtr="0"/>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spcBef>
                <a:spcPct val="0"/>
              </a:spcBef>
              <a:buClrTx/>
              <a:buSzTx/>
              <a:buFontTx/>
              <a:buNone/>
            </a:pPr>
            <a:r>
              <a:rPr lang="en-US" altLang="en-US" sz="3600" b="1" dirty="0">
                <a:solidFill>
                  <a:srgbClr val="0070C0"/>
                </a:solidFill>
                <a:latin typeface="Calibri" panose="020F0502020204030204" pitchFamily="34" charset="0"/>
              </a:rPr>
              <a:t>But Wait…Reasons for Optimism!</a:t>
            </a:r>
          </a:p>
        </p:txBody>
      </p:sp>
      <p:sp>
        <p:nvSpPr>
          <p:cNvPr id="3" name="TextBox 2">
            <a:extLst>
              <a:ext uri="{FF2B5EF4-FFF2-40B4-BE49-F238E27FC236}">
                <a16:creationId xmlns:a16="http://schemas.microsoft.com/office/drawing/2014/main" id="{80275D6B-9639-2D77-93C9-D38F618E8207}"/>
              </a:ext>
            </a:extLst>
          </p:cNvPr>
          <p:cNvSpPr txBox="1"/>
          <p:nvPr/>
        </p:nvSpPr>
        <p:spPr>
          <a:xfrm>
            <a:off x="1569245" y="1217574"/>
            <a:ext cx="9826636" cy="5524589"/>
          </a:xfrm>
          <a:prstGeom prst="rect">
            <a:avLst/>
          </a:prstGeom>
          <a:solidFill>
            <a:srgbClr val="CCECFF">
              <a:alpha val="50000"/>
            </a:srgbClr>
          </a:solidFill>
          <a:ln w="25400">
            <a:solidFill>
              <a:srgbClr val="0070C0"/>
            </a:solidFill>
          </a:ln>
        </p:spPr>
        <p:txBody>
          <a:bodyPr wrap="square" rtlCol="0">
            <a:spAutoFit/>
          </a:bodyPr>
          <a:lstStyle/>
          <a:p>
            <a:pPr marL="342900" indent="-342900">
              <a:spcBef>
                <a:spcPts val="1800"/>
              </a:spcBef>
              <a:spcAft>
                <a:spcPts val="600"/>
              </a:spcAft>
              <a:buFont typeface="Arial" panose="020B0604020202020204" pitchFamily="34" charset="0"/>
              <a:buChar char="•"/>
            </a:pPr>
            <a:endParaRPr lang="en-US" sz="300" dirty="0"/>
          </a:p>
          <a:p>
            <a:pPr marL="342900" indent="-342900">
              <a:spcBef>
                <a:spcPts val="600"/>
              </a:spcBef>
              <a:spcAft>
                <a:spcPts val="600"/>
              </a:spcAft>
              <a:buFont typeface="Arial" panose="020B0604020202020204" pitchFamily="34" charset="0"/>
              <a:buChar char="•"/>
            </a:pPr>
            <a:r>
              <a:rPr lang="en-US" sz="2000" b="1" dirty="0">
                <a:latin typeface="Aptos" panose="020B0004020202020204" pitchFamily="34" charset="0"/>
              </a:rPr>
              <a:t>Headwinds ≠ Collapse </a:t>
            </a:r>
            <a:r>
              <a:rPr lang="en-US" sz="2000" dirty="0">
                <a:latin typeface="Aptos" panose="020B0004020202020204" pitchFamily="34" charset="0"/>
              </a:rPr>
              <a:t>	</a:t>
            </a:r>
            <a:r>
              <a:rPr lang="en-US" sz="2000" b="1" dirty="0">
                <a:latin typeface="+mj-lt"/>
              </a:rPr>
              <a:t>→</a:t>
            </a:r>
            <a:r>
              <a:rPr lang="en-US" sz="2000" dirty="0">
                <a:latin typeface="Aptos" panose="020B0004020202020204" pitchFamily="34" charset="0"/>
              </a:rPr>
              <a:t> Time of transition (it’s happened before)</a:t>
            </a:r>
          </a:p>
          <a:p>
            <a:pPr marL="342900" indent="-342900">
              <a:spcBef>
                <a:spcPts val="600"/>
              </a:spcBef>
              <a:spcAft>
                <a:spcPts val="600"/>
              </a:spcAft>
              <a:buFont typeface="Arial" panose="020B0604020202020204" pitchFamily="34" charset="0"/>
              <a:buChar char="•"/>
            </a:pPr>
            <a:r>
              <a:rPr lang="en-US" sz="2000" b="1" dirty="0">
                <a:latin typeface="Aptos" panose="020B0004020202020204" pitchFamily="34" charset="0"/>
              </a:rPr>
              <a:t>Student value remains </a:t>
            </a:r>
            <a:r>
              <a:rPr lang="en-US" sz="2000" dirty="0">
                <a:latin typeface="Aptos" panose="020B0004020202020204" pitchFamily="34" charset="0"/>
              </a:rPr>
              <a:t>	</a:t>
            </a:r>
            <a:r>
              <a:rPr lang="en-US" sz="2000" dirty="0">
                <a:latin typeface="+mj-lt"/>
              </a:rPr>
              <a:t>→</a:t>
            </a:r>
            <a:r>
              <a:rPr lang="en-US" sz="2000" dirty="0">
                <a:latin typeface="Aptos" panose="020B0004020202020204" pitchFamily="34" charset="0"/>
              </a:rPr>
              <a:t> Lower unemployment and higher wages</a:t>
            </a:r>
          </a:p>
          <a:p>
            <a:pPr marL="342900" indent="-342900">
              <a:spcBef>
                <a:spcPts val="600"/>
              </a:spcBef>
              <a:spcAft>
                <a:spcPts val="600"/>
              </a:spcAft>
              <a:buFont typeface="Arial" panose="020B0604020202020204" pitchFamily="34" charset="0"/>
              <a:buChar char="•"/>
            </a:pPr>
            <a:r>
              <a:rPr lang="en-US" sz="2000" b="1" dirty="0">
                <a:latin typeface="Aptos" panose="020B0004020202020204" pitchFamily="34" charset="0"/>
              </a:rPr>
              <a:t>Employers value degrees</a:t>
            </a:r>
            <a:r>
              <a:rPr lang="en-US" sz="2000" dirty="0">
                <a:latin typeface="Aptos" panose="020B0004020202020204" pitchFamily="34" charset="0"/>
              </a:rPr>
              <a:t>	</a:t>
            </a:r>
            <a:r>
              <a:rPr lang="en-US" sz="2000" b="1" dirty="0"/>
              <a:t>→</a:t>
            </a:r>
            <a:r>
              <a:rPr lang="en-US" sz="2000" dirty="0">
                <a:latin typeface="Aptos" panose="020B0004020202020204" pitchFamily="34" charset="0"/>
              </a:rPr>
              <a:t> Business disciplines in particular</a:t>
            </a:r>
          </a:p>
          <a:p>
            <a:pPr marL="342900" indent="-342900">
              <a:spcBef>
                <a:spcPts val="600"/>
              </a:spcBef>
              <a:spcAft>
                <a:spcPts val="600"/>
              </a:spcAft>
              <a:buFont typeface="Arial" panose="020B0604020202020204" pitchFamily="34" charset="0"/>
              <a:buChar char="•"/>
            </a:pPr>
            <a:r>
              <a:rPr lang="en-US" sz="2000" b="1" dirty="0">
                <a:latin typeface="Aptos" panose="020B0004020202020204" pitchFamily="34" charset="0"/>
              </a:rPr>
              <a:t>Expanding opportunities </a:t>
            </a:r>
            <a:r>
              <a:rPr lang="en-US" sz="2000" dirty="0">
                <a:latin typeface="Aptos" panose="020B0004020202020204" pitchFamily="34" charset="0"/>
              </a:rPr>
              <a:t>	</a:t>
            </a:r>
            <a:r>
              <a:rPr lang="en-US" sz="2000" b="1" dirty="0"/>
              <a:t>→</a:t>
            </a:r>
            <a:r>
              <a:rPr lang="en-US" sz="2000" dirty="0">
                <a:latin typeface="Aptos" panose="020B0004020202020204" pitchFamily="34" charset="0"/>
              </a:rPr>
              <a:t> Online education, corporate partnerships</a:t>
            </a:r>
          </a:p>
          <a:p>
            <a:pPr marL="342900" indent="-342900">
              <a:spcBef>
                <a:spcPts val="600"/>
              </a:spcBef>
              <a:spcAft>
                <a:spcPts val="600"/>
              </a:spcAft>
              <a:buFont typeface="Arial" panose="020B0604020202020204" pitchFamily="34" charset="0"/>
              <a:buChar char="•"/>
            </a:pPr>
            <a:r>
              <a:rPr lang="en-US" sz="2000" b="1" dirty="0">
                <a:latin typeface="Aptos" panose="020B0004020202020204" pitchFamily="34" charset="0"/>
              </a:rPr>
              <a:t>Innovative programs </a:t>
            </a:r>
            <a:r>
              <a:rPr lang="en-US" sz="2000" dirty="0">
                <a:latin typeface="Aptos" panose="020B0004020202020204" pitchFamily="34" charset="0"/>
              </a:rPr>
              <a:t>	</a:t>
            </a:r>
            <a:r>
              <a:rPr lang="en-US" sz="2000" b="1"/>
              <a:t>→</a:t>
            </a:r>
            <a:r>
              <a:rPr lang="en-US" sz="2000">
                <a:latin typeface="Aptos" panose="020B0004020202020204" pitchFamily="34" charset="0"/>
              </a:rPr>
              <a:t> Certificates</a:t>
            </a:r>
            <a:r>
              <a:rPr lang="en-US" sz="2000" dirty="0">
                <a:latin typeface="Aptos" panose="020B0004020202020204" pitchFamily="34" charset="0"/>
              </a:rPr>
              <a:t>, credentials, specialty programs</a:t>
            </a:r>
          </a:p>
          <a:p>
            <a:pPr marL="342900" indent="-342900">
              <a:spcBef>
                <a:spcPts val="600"/>
              </a:spcBef>
              <a:spcAft>
                <a:spcPts val="600"/>
              </a:spcAft>
              <a:buFont typeface="Arial" panose="020B0604020202020204" pitchFamily="34" charset="0"/>
              <a:buChar char="•"/>
            </a:pPr>
            <a:r>
              <a:rPr lang="en-US" sz="2000" b="1" dirty="0">
                <a:latin typeface="Aptos" panose="020B0004020202020204" pitchFamily="34" charset="0"/>
              </a:rPr>
              <a:t>Advances in technology </a:t>
            </a:r>
            <a:r>
              <a:rPr lang="en-US" sz="2000" dirty="0">
                <a:latin typeface="Aptos" panose="020B0004020202020204" pitchFamily="34" charset="0"/>
              </a:rPr>
              <a:t>	</a:t>
            </a:r>
            <a:r>
              <a:rPr lang="en-US" sz="2000" b="1" dirty="0"/>
              <a:t>→</a:t>
            </a:r>
            <a:r>
              <a:rPr lang="en-US" sz="2000" dirty="0">
                <a:latin typeface="Aptos" panose="020B0004020202020204" pitchFamily="34" charset="0"/>
              </a:rPr>
              <a:t> Innovations at relatively lower cost</a:t>
            </a:r>
          </a:p>
          <a:p>
            <a:pPr marL="342900" indent="-342900">
              <a:spcBef>
                <a:spcPts val="600"/>
              </a:spcBef>
              <a:spcAft>
                <a:spcPts val="600"/>
              </a:spcAft>
              <a:buFont typeface="Arial" panose="020B0604020202020204" pitchFamily="34" charset="0"/>
              <a:buChar char="•"/>
            </a:pPr>
            <a:r>
              <a:rPr lang="en-US" sz="2000" b="1" dirty="0">
                <a:latin typeface="Aptos" panose="020B0004020202020204" pitchFamily="34" charset="0"/>
              </a:rPr>
              <a:t>Institutional norms </a:t>
            </a:r>
            <a:r>
              <a:rPr lang="en-US" sz="2000" dirty="0">
                <a:latin typeface="Aptos" panose="020B0004020202020204" pitchFamily="34" charset="0"/>
              </a:rPr>
              <a:t>		</a:t>
            </a:r>
            <a:r>
              <a:rPr lang="en-US" sz="2000" b="1" dirty="0"/>
              <a:t>→</a:t>
            </a:r>
            <a:r>
              <a:rPr lang="en-US" sz="2000" dirty="0">
                <a:latin typeface="Aptos" panose="020B0004020202020204" pitchFamily="34" charset="0"/>
              </a:rPr>
              <a:t> Parents want kids in college classes (and married)</a:t>
            </a:r>
          </a:p>
          <a:p>
            <a:pPr marL="342900" indent="-342900">
              <a:spcBef>
                <a:spcPts val="600"/>
              </a:spcBef>
              <a:spcAft>
                <a:spcPts val="600"/>
              </a:spcAft>
              <a:buFont typeface="Arial" panose="020B0604020202020204" pitchFamily="34" charset="0"/>
              <a:buChar char="•"/>
            </a:pPr>
            <a:r>
              <a:rPr lang="en-US" sz="2000" b="1" dirty="0">
                <a:solidFill>
                  <a:srgbClr val="C00000"/>
                </a:solidFill>
                <a:latin typeface="Aptos" panose="020B0004020202020204" pitchFamily="34" charset="0"/>
              </a:rPr>
              <a:t>Accounting</a:t>
            </a:r>
            <a:r>
              <a:rPr lang="en-US" sz="2000" b="1" dirty="0">
                <a:latin typeface="Aptos" panose="020B0004020202020204" pitchFamily="34" charset="0"/>
              </a:rPr>
              <a:t> matters</a:t>
            </a:r>
            <a:r>
              <a:rPr lang="en-US" sz="2000" dirty="0">
                <a:latin typeface="Aptos" panose="020B0004020202020204" pitchFamily="34" charset="0"/>
              </a:rPr>
              <a:t>		</a:t>
            </a:r>
            <a:r>
              <a:rPr lang="en-US" sz="2000" b="1" dirty="0"/>
              <a:t>→</a:t>
            </a:r>
            <a:r>
              <a:rPr lang="en-US" sz="2000" dirty="0">
                <a:latin typeface="Aptos" panose="020B0004020202020204" pitchFamily="34" charset="0"/>
              </a:rPr>
              <a:t> Decision making and accountability always needed</a:t>
            </a:r>
            <a:endParaRPr lang="en-US" sz="2000" b="1" dirty="0">
              <a:latin typeface="Aptos" panose="020B0004020202020204" pitchFamily="34" charset="0"/>
            </a:endParaRPr>
          </a:p>
          <a:p>
            <a:pPr marL="342900" indent="-342900">
              <a:spcBef>
                <a:spcPts val="600"/>
              </a:spcBef>
              <a:spcAft>
                <a:spcPts val="600"/>
              </a:spcAft>
              <a:buFont typeface="Arial" panose="020B0604020202020204" pitchFamily="34" charset="0"/>
              <a:buChar char="•"/>
            </a:pPr>
            <a:r>
              <a:rPr lang="en-US" sz="2000" b="1" dirty="0">
                <a:solidFill>
                  <a:srgbClr val="C00000"/>
                </a:solidFill>
                <a:latin typeface="Aptos" panose="020B0004020202020204" pitchFamily="34" charset="0"/>
              </a:rPr>
              <a:t>Instructors</a:t>
            </a:r>
            <a:r>
              <a:rPr lang="en-US" sz="2000" b="1" dirty="0">
                <a:latin typeface="Aptos" panose="020B0004020202020204" pitchFamily="34" charset="0"/>
              </a:rPr>
              <a:t> (we) matter	</a:t>
            </a:r>
            <a:r>
              <a:rPr lang="en-US" sz="2000" b="1" dirty="0"/>
              <a:t>→</a:t>
            </a:r>
            <a:r>
              <a:rPr lang="en-US" sz="2000" dirty="0">
                <a:latin typeface="Aptos" panose="020B0004020202020204" pitchFamily="34" charset="0"/>
              </a:rPr>
              <a:t> Course design and delivery make a difference</a:t>
            </a:r>
          </a:p>
          <a:p>
            <a:pPr marL="4572000" indent="-228600">
              <a:spcBef>
                <a:spcPts val="600"/>
              </a:spcBef>
              <a:buFont typeface="Arial" panose="020B0604020202020204" pitchFamily="34" charset="0"/>
              <a:buChar char="•"/>
            </a:pPr>
            <a:r>
              <a:rPr lang="en-US" sz="2000" dirty="0">
                <a:latin typeface="Aptos" panose="020B0004020202020204" pitchFamily="34" charset="0"/>
              </a:rPr>
              <a:t>Generate interest</a:t>
            </a:r>
          </a:p>
          <a:p>
            <a:pPr marL="4572000" indent="-228600">
              <a:spcBef>
                <a:spcPts val="600"/>
              </a:spcBef>
              <a:buFont typeface="Arial" panose="020B0604020202020204" pitchFamily="34" charset="0"/>
              <a:buChar char="•"/>
            </a:pPr>
            <a:r>
              <a:rPr lang="en-US" sz="2000" dirty="0">
                <a:latin typeface="Aptos" panose="020B0004020202020204" pitchFamily="34" charset="0"/>
              </a:rPr>
              <a:t>Build knowledge</a:t>
            </a:r>
          </a:p>
          <a:p>
            <a:pPr marL="4572000" indent="-228600">
              <a:spcBef>
                <a:spcPts val="600"/>
              </a:spcBef>
              <a:buFont typeface="Arial" panose="020B0604020202020204" pitchFamily="34" charset="0"/>
              <a:buChar char="•"/>
            </a:pPr>
            <a:r>
              <a:rPr lang="en-US" sz="2000" dirty="0">
                <a:latin typeface="Aptos" panose="020B0004020202020204" pitchFamily="34" charset="0"/>
              </a:rPr>
              <a:t>Develop skills</a:t>
            </a:r>
          </a:p>
        </p:txBody>
      </p:sp>
      <p:pic>
        <p:nvPicPr>
          <p:cNvPr id="4" name="Picture 38">
            <a:extLst>
              <a:ext uri="{FF2B5EF4-FFF2-40B4-BE49-F238E27FC236}">
                <a16:creationId xmlns:a16="http://schemas.microsoft.com/office/drawing/2014/main" id="{CEBEE2EB-7A16-4254-CE6E-C2D37449ABC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30159" y="0"/>
            <a:ext cx="2295331" cy="1217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DBE992A5-2E1D-A4B5-28C5-1EF53B39C4BA}"/>
              </a:ext>
            </a:extLst>
          </p:cNvPr>
          <p:cNvSpPr/>
          <p:nvPr/>
        </p:nvSpPr>
        <p:spPr>
          <a:xfrm>
            <a:off x="11306473" y="36048"/>
            <a:ext cx="885527" cy="121757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8059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6626" name="Group 2">
            <a:extLst>
              <a:ext uri="{FF2B5EF4-FFF2-40B4-BE49-F238E27FC236}">
                <a16:creationId xmlns:a16="http://schemas.microsoft.com/office/drawing/2014/main" id="{999E5971-4845-680E-FDB7-5E5A73FBD51E}"/>
              </a:ext>
            </a:extLst>
          </p:cNvPr>
          <p:cNvGrpSpPr>
            <a:grpSpLocks/>
          </p:cNvGrpSpPr>
          <p:nvPr/>
        </p:nvGrpSpPr>
        <p:grpSpPr bwMode="auto">
          <a:xfrm flipV="1">
            <a:off x="5013325" y="5457825"/>
            <a:ext cx="152400" cy="200025"/>
            <a:chOff x="996" y="912"/>
            <a:chExt cx="257" cy="288"/>
          </a:xfrm>
        </p:grpSpPr>
        <p:sp>
          <p:nvSpPr>
            <p:cNvPr id="27999" name="Rectangle 3">
              <a:extLst>
                <a:ext uri="{FF2B5EF4-FFF2-40B4-BE49-F238E27FC236}">
                  <a16:creationId xmlns:a16="http://schemas.microsoft.com/office/drawing/2014/main" id="{6199EE22-A303-A564-DD26-9DFC229D245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8000" name="Line 4">
              <a:extLst>
                <a:ext uri="{FF2B5EF4-FFF2-40B4-BE49-F238E27FC236}">
                  <a16:creationId xmlns:a16="http://schemas.microsoft.com/office/drawing/2014/main" id="{0AC95238-0F72-9C72-AEB1-B07E00CA569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8001" name="Rectangle 5">
              <a:extLst>
                <a:ext uri="{FF2B5EF4-FFF2-40B4-BE49-F238E27FC236}">
                  <a16:creationId xmlns:a16="http://schemas.microsoft.com/office/drawing/2014/main" id="{67042589-D1DA-981D-8479-1C0F90DD1C3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8002" name="Rectangle 6">
              <a:extLst>
                <a:ext uri="{FF2B5EF4-FFF2-40B4-BE49-F238E27FC236}">
                  <a16:creationId xmlns:a16="http://schemas.microsoft.com/office/drawing/2014/main" id="{28CB501F-C6C7-6BFA-004E-F51EC4EF881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27" name="Group 7">
            <a:extLst>
              <a:ext uri="{FF2B5EF4-FFF2-40B4-BE49-F238E27FC236}">
                <a16:creationId xmlns:a16="http://schemas.microsoft.com/office/drawing/2014/main" id="{25573891-51C6-2B0D-FD1C-E71359484DD1}"/>
              </a:ext>
            </a:extLst>
          </p:cNvPr>
          <p:cNvGrpSpPr>
            <a:grpSpLocks/>
          </p:cNvGrpSpPr>
          <p:nvPr/>
        </p:nvGrpSpPr>
        <p:grpSpPr bwMode="auto">
          <a:xfrm flipV="1">
            <a:off x="5195888" y="5457825"/>
            <a:ext cx="152400" cy="200025"/>
            <a:chOff x="996" y="912"/>
            <a:chExt cx="257" cy="288"/>
          </a:xfrm>
        </p:grpSpPr>
        <p:sp>
          <p:nvSpPr>
            <p:cNvPr id="27995" name="Rectangle 8">
              <a:extLst>
                <a:ext uri="{FF2B5EF4-FFF2-40B4-BE49-F238E27FC236}">
                  <a16:creationId xmlns:a16="http://schemas.microsoft.com/office/drawing/2014/main" id="{E989A873-3F73-01F9-5B37-F5CBA2586D6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96" name="Line 9">
              <a:extLst>
                <a:ext uri="{FF2B5EF4-FFF2-40B4-BE49-F238E27FC236}">
                  <a16:creationId xmlns:a16="http://schemas.microsoft.com/office/drawing/2014/main" id="{E36F8B22-682E-1FF7-DC9F-FBFD4864714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97" name="Rectangle 10">
              <a:extLst>
                <a:ext uri="{FF2B5EF4-FFF2-40B4-BE49-F238E27FC236}">
                  <a16:creationId xmlns:a16="http://schemas.microsoft.com/office/drawing/2014/main" id="{7A52F7DD-6A3C-AFDE-9E20-8B458A2A986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98" name="Rectangle 11">
              <a:extLst>
                <a:ext uri="{FF2B5EF4-FFF2-40B4-BE49-F238E27FC236}">
                  <a16:creationId xmlns:a16="http://schemas.microsoft.com/office/drawing/2014/main" id="{EE6860A4-3635-D4A8-C848-9AC8E174883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28" name="Group 12">
            <a:extLst>
              <a:ext uri="{FF2B5EF4-FFF2-40B4-BE49-F238E27FC236}">
                <a16:creationId xmlns:a16="http://schemas.microsoft.com/office/drawing/2014/main" id="{1747271F-70BC-0C5A-CFE0-5748807C509C}"/>
              </a:ext>
            </a:extLst>
          </p:cNvPr>
          <p:cNvGrpSpPr>
            <a:grpSpLocks/>
          </p:cNvGrpSpPr>
          <p:nvPr/>
        </p:nvGrpSpPr>
        <p:grpSpPr bwMode="auto">
          <a:xfrm flipV="1">
            <a:off x="5378450" y="5457825"/>
            <a:ext cx="152400" cy="200025"/>
            <a:chOff x="996" y="912"/>
            <a:chExt cx="257" cy="288"/>
          </a:xfrm>
        </p:grpSpPr>
        <p:sp>
          <p:nvSpPr>
            <p:cNvPr id="27991" name="Rectangle 13">
              <a:extLst>
                <a:ext uri="{FF2B5EF4-FFF2-40B4-BE49-F238E27FC236}">
                  <a16:creationId xmlns:a16="http://schemas.microsoft.com/office/drawing/2014/main" id="{CF0A562D-79CD-B197-BD4A-C3D01FA96BD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92" name="Line 14">
              <a:extLst>
                <a:ext uri="{FF2B5EF4-FFF2-40B4-BE49-F238E27FC236}">
                  <a16:creationId xmlns:a16="http://schemas.microsoft.com/office/drawing/2014/main" id="{ED4ADB9B-0A1C-5B7D-5F58-17911872275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93" name="Rectangle 15">
              <a:extLst>
                <a:ext uri="{FF2B5EF4-FFF2-40B4-BE49-F238E27FC236}">
                  <a16:creationId xmlns:a16="http://schemas.microsoft.com/office/drawing/2014/main" id="{DB118EEA-C4A5-06DF-886E-35DBA738700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94" name="Rectangle 16">
              <a:extLst>
                <a:ext uri="{FF2B5EF4-FFF2-40B4-BE49-F238E27FC236}">
                  <a16:creationId xmlns:a16="http://schemas.microsoft.com/office/drawing/2014/main" id="{72D4789D-99CA-177C-61C5-69AAB5547E9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29" name="Group 17">
            <a:extLst>
              <a:ext uri="{FF2B5EF4-FFF2-40B4-BE49-F238E27FC236}">
                <a16:creationId xmlns:a16="http://schemas.microsoft.com/office/drawing/2014/main" id="{0007B9C5-72BD-BE62-E6C1-BA404B0C7546}"/>
              </a:ext>
            </a:extLst>
          </p:cNvPr>
          <p:cNvGrpSpPr>
            <a:grpSpLocks/>
          </p:cNvGrpSpPr>
          <p:nvPr/>
        </p:nvGrpSpPr>
        <p:grpSpPr bwMode="auto">
          <a:xfrm flipV="1">
            <a:off x="5561013" y="5457825"/>
            <a:ext cx="152400" cy="200025"/>
            <a:chOff x="996" y="912"/>
            <a:chExt cx="257" cy="288"/>
          </a:xfrm>
        </p:grpSpPr>
        <p:sp>
          <p:nvSpPr>
            <p:cNvPr id="27987" name="Rectangle 18">
              <a:extLst>
                <a:ext uri="{FF2B5EF4-FFF2-40B4-BE49-F238E27FC236}">
                  <a16:creationId xmlns:a16="http://schemas.microsoft.com/office/drawing/2014/main" id="{D23D75BC-D787-9784-20B2-94508433D77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88" name="Line 19">
              <a:extLst>
                <a:ext uri="{FF2B5EF4-FFF2-40B4-BE49-F238E27FC236}">
                  <a16:creationId xmlns:a16="http://schemas.microsoft.com/office/drawing/2014/main" id="{2FB2581C-276E-B26D-696E-25EF10CDB01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89" name="Rectangle 20">
              <a:extLst>
                <a:ext uri="{FF2B5EF4-FFF2-40B4-BE49-F238E27FC236}">
                  <a16:creationId xmlns:a16="http://schemas.microsoft.com/office/drawing/2014/main" id="{4AFCB06E-4FD1-6500-0D1E-A31D2938CF3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90" name="Rectangle 21">
              <a:extLst>
                <a:ext uri="{FF2B5EF4-FFF2-40B4-BE49-F238E27FC236}">
                  <a16:creationId xmlns:a16="http://schemas.microsoft.com/office/drawing/2014/main" id="{2B5CB85A-07C8-7F5F-E9B5-3CE21467450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30" name="Group 22">
            <a:extLst>
              <a:ext uri="{FF2B5EF4-FFF2-40B4-BE49-F238E27FC236}">
                <a16:creationId xmlns:a16="http://schemas.microsoft.com/office/drawing/2014/main" id="{7EBE0A83-35EB-D7D5-5D2B-EBEB002051B6}"/>
              </a:ext>
            </a:extLst>
          </p:cNvPr>
          <p:cNvGrpSpPr>
            <a:grpSpLocks/>
          </p:cNvGrpSpPr>
          <p:nvPr/>
        </p:nvGrpSpPr>
        <p:grpSpPr bwMode="auto">
          <a:xfrm flipV="1">
            <a:off x="5743575" y="5457825"/>
            <a:ext cx="152400" cy="200025"/>
            <a:chOff x="996" y="912"/>
            <a:chExt cx="257" cy="288"/>
          </a:xfrm>
        </p:grpSpPr>
        <p:sp>
          <p:nvSpPr>
            <p:cNvPr id="27983" name="Rectangle 23">
              <a:extLst>
                <a:ext uri="{FF2B5EF4-FFF2-40B4-BE49-F238E27FC236}">
                  <a16:creationId xmlns:a16="http://schemas.microsoft.com/office/drawing/2014/main" id="{5D24D154-67C0-6F7C-AC10-DF01B621760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84" name="Line 24">
              <a:extLst>
                <a:ext uri="{FF2B5EF4-FFF2-40B4-BE49-F238E27FC236}">
                  <a16:creationId xmlns:a16="http://schemas.microsoft.com/office/drawing/2014/main" id="{DB6667B6-A410-9A34-9144-FD284C7EEA9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85" name="Rectangle 25">
              <a:extLst>
                <a:ext uri="{FF2B5EF4-FFF2-40B4-BE49-F238E27FC236}">
                  <a16:creationId xmlns:a16="http://schemas.microsoft.com/office/drawing/2014/main" id="{1F84151B-006D-E561-85B9-7C9068288AE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86" name="Rectangle 26">
              <a:extLst>
                <a:ext uri="{FF2B5EF4-FFF2-40B4-BE49-F238E27FC236}">
                  <a16:creationId xmlns:a16="http://schemas.microsoft.com/office/drawing/2014/main" id="{FE6B4391-904E-6093-F442-07AEF3D3F33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31" name="Group 27">
            <a:extLst>
              <a:ext uri="{FF2B5EF4-FFF2-40B4-BE49-F238E27FC236}">
                <a16:creationId xmlns:a16="http://schemas.microsoft.com/office/drawing/2014/main" id="{CB0C8E01-5E7F-4831-49B6-EB09BEE9C15D}"/>
              </a:ext>
            </a:extLst>
          </p:cNvPr>
          <p:cNvGrpSpPr>
            <a:grpSpLocks/>
          </p:cNvGrpSpPr>
          <p:nvPr/>
        </p:nvGrpSpPr>
        <p:grpSpPr bwMode="auto">
          <a:xfrm flipV="1">
            <a:off x="5927725" y="5457825"/>
            <a:ext cx="152400" cy="200025"/>
            <a:chOff x="996" y="912"/>
            <a:chExt cx="257" cy="288"/>
          </a:xfrm>
        </p:grpSpPr>
        <p:sp>
          <p:nvSpPr>
            <p:cNvPr id="27979" name="Rectangle 28">
              <a:extLst>
                <a:ext uri="{FF2B5EF4-FFF2-40B4-BE49-F238E27FC236}">
                  <a16:creationId xmlns:a16="http://schemas.microsoft.com/office/drawing/2014/main" id="{ED48ECE5-30BA-A5F0-965B-EA0A9BB19FB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80" name="Line 29">
              <a:extLst>
                <a:ext uri="{FF2B5EF4-FFF2-40B4-BE49-F238E27FC236}">
                  <a16:creationId xmlns:a16="http://schemas.microsoft.com/office/drawing/2014/main" id="{C490AF43-0772-BBD2-63D1-9CDA6687E6A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81" name="Rectangle 30">
              <a:extLst>
                <a:ext uri="{FF2B5EF4-FFF2-40B4-BE49-F238E27FC236}">
                  <a16:creationId xmlns:a16="http://schemas.microsoft.com/office/drawing/2014/main" id="{389FD66E-91D5-E748-F9BE-AD81781FE8B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82" name="Rectangle 31">
              <a:extLst>
                <a:ext uri="{FF2B5EF4-FFF2-40B4-BE49-F238E27FC236}">
                  <a16:creationId xmlns:a16="http://schemas.microsoft.com/office/drawing/2014/main" id="{BB73FC37-94C5-6E28-5FDC-5EC0AB217B1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32" name="Group 32">
            <a:extLst>
              <a:ext uri="{FF2B5EF4-FFF2-40B4-BE49-F238E27FC236}">
                <a16:creationId xmlns:a16="http://schemas.microsoft.com/office/drawing/2014/main" id="{5A63AB7A-6C77-1063-9749-DE3973718E81}"/>
              </a:ext>
            </a:extLst>
          </p:cNvPr>
          <p:cNvGrpSpPr>
            <a:grpSpLocks/>
          </p:cNvGrpSpPr>
          <p:nvPr/>
        </p:nvGrpSpPr>
        <p:grpSpPr bwMode="auto">
          <a:xfrm flipV="1">
            <a:off x="6110288" y="5457825"/>
            <a:ext cx="152400" cy="200025"/>
            <a:chOff x="996" y="912"/>
            <a:chExt cx="257" cy="288"/>
          </a:xfrm>
        </p:grpSpPr>
        <p:sp>
          <p:nvSpPr>
            <p:cNvPr id="27975" name="Rectangle 33">
              <a:extLst>
                <a:ext uri="{FF2B5EF4-FFF2-40B4-BE49-F238E27FC236}">
                  <a16:creationId xmlns:a16="http://schemas.microsoft.com/office/drawing/2014/main" id="{10538ABC-2A0D-DC03-E643-0E8C86921B4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76" name="Line 34">
              <a:extLst>
                <a:ext uri="{FF2B5EF4-FFF2-40B4-BE49-F238E27FC236}">
                  <a16:creationId xmlns:a16="http://schemas.microsoft.com/office/drawing/2014/main" id="{04B2120A-8A0D-7B32-3806-43DD406117B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77" name="Rectangle 35">
              <a:extLst>
                <a:ext uri="{FF2B5EF4-FFF2-40B4-BE49-F238E27FC236}">
                  <a16:creationId xmlns:a16="http://schemas.microsoft.com/office/drawing/2014/main" id="{630BE59F-374F-0F8E-8D2E-9829C1E4F3D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78" name="Rectangle 36">
              <a:extLst>
                <a:ext uri="{FF2B5EF4-FFF2-40B4-BE49-F238E27FC236}">
                  <a16:creationId xmlns:a16="http://schemas.microsoft.com/office/drawing/2014/main" id="{4AEB2C7D-26C9-9C79-815B-A3A905D130E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33" name="Group 37">
            <a:extLst>
              <a:ext uri="{FF2B5EF4-FFF2-40B4-BE49-F238E27FC236}">
                <a16:creationId xmlns:a16="http://schemas.microsoft.com/office/drawing/2014/main" id="{EDB8370F-A4A8-C3BA-76B1-A0A8A8D49B0B}"/>
              </a:ext>
            </a:extLst>
          </p:cNvPr>
          <p:cNvGrpSpPr>
            <a:grpSpLocks/>
          </p:cNvGrpSpPr>
          <p:nvPr/>
        </p:nvGrpSpPr>
        <p:grpSpPr bwMode="auto">
          <a:xfrm flipV="1">
            <a:off x="6292850" y="5457825"/>
            <a:ext cx="152400" cy="200025"/>
            <a:chOff x="996" y="912"/>
            <a:chExt cx="257" cy="288"/>
          </a:xfrm>
        </p:grpSpPr>
        <p:sp>
          <p:nvSpPr>
            <p:cNvPr id="27971" name="Rectangle 38">
              <a:extLst>
                <a:ext uri="{FF2B5EF4-FFF2-40B4-BE49-F238E27FC236}">
                  <a16:creationId xmlns:a16="http://schemas.microsoft.com/office/drawing/2014/main" id="{28FB7428-9639-29AE-1A9E-159C4CCDE98C}"/>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72" name="Line 39">
              <a:extLst>
                <a:ext uri="{FF2B5EF4-FFF2-40B4-BE49-F238E27FC236}">
                  <a16:creationId xmlns:a16="http://schemas.microsoft.com/office/drawing/2014/main" id="{B3C3F6C2-8BC3-ADE7-367D-003B21FB3F5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73" name="Rectangle 40">
              <a:extLst>
                <a:ext uri="{FF2B5EF4-FFF2-40B4-BE49-F238E27FC236}">
                  <a16:creationId xmlns:a16="http://schemas.microsoft.com/office/drawing/2014/main" id="{0CBCA6A1-5694-D801-687D-0EE84E08A2A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74" name="Rectangle 41">
              <a:extLst>
                <a:ext uri="{FF2B5EF4-FFF2-40B4-BE49-F238E27FC236}">
                  <a16:creationId xmlns:a16="http://schemas.microsoft.com/office/drawing/2014/main" id="{984B622B-F439-AC6A-6E1A-7B6B848E678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34" name="Group 42">
            <a:extLst>
              <a:ext uri="{FF2B5EF4-FFF2-40B4-BE49-F238E27FC236}">
                <a16:creationId xmlns:a16="http://schemas.microsoft.com/office/drawing/2014/main" id="{FB67B6D5-B6D2-FCA4-CA88-D490B2B1091D}"/>
              </a:ext>
            </a:extLst>
          </p:cNvPr>
          <p:cNvGrpSpPr>
            <a:grpSpLocks/>
          </p:cNvGrpSpPr>
          <p:nvPr/>
        </p:nvGrpSpPr>
        <p:grpSpPr bwMode="auto">
          <a:xfrm flipV="1">
            <a:off x="6475413" y="5457825"/>
            <a:ext cx="152400" cy="200025"/>
            <a:chOff x="996" y="912"/>
            <a:chExt cx="257" cy="288"/>
          </a:xfrm>
        </p:grpSpPr>
        <p:sp>
          <p:nvSpPr>
            <p:cNvPr id="27967" name="Rectangle 43">
              <a:extLst>
                <a:ext uri="{FF2B5EF4-FFF2-40B4-BE49-F238E27FC236}">
                  <a16:creationId xmlns:a16="http://schemas.microsoft.com/office/drawing/2014/main" id="{64E10E51-A066-2979-C505-FF69D30A1C8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68" name="Line 44">
              <a:extLst>
                <a:ext uri="{FF2B5EF4-FFF2-40B4-BE49-F238E27FC236}">
                  <a16:creationId xmlns:a16="http://schemas.microsoft.com/office/drawing/2014/main" id="{BA447BDF-4EC0-5650-6F99-13702626C9C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69" name="Rectangle 45">
              <a:extLst>
                <a:ext uri="{FF2B5EF4-FFF2-40B4-BE49-F238E27FC236}">
                  <a16:creationId xmlns:a16="http://schemas.microsoft.com/office/drawing/2014/main" id="{0401C892-9B89-B146-44B0-474BCF73934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70" name="Rectangle 46">
              <a:extLst>
                <a:ext uri="{FF2B5EF4-FFF2-40B4-BE49-F238E27FC236}">
                  <a16:creationId xmlns:a16="http://schemas.microsoft.com/office/drawing/2014/main" id="{EFED1297-2BB6-FE0A-B159-C47FF5A2F3F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35" name="Group 47">
            <a:extLst>
              <a:ext uri="{FF2B5EF4-FFF2-40B4-BE49-F238E27FC236}">
                <a16:creationId xmlns:a16="http://schemas.microsoft.com/office/drawing/2014/main" id="{B6834BC9-349E-5066-76F3-7D952CDAD94D}"/>
              </a:ext>
            </a:extLst>
          </p:cNvPr>
          <p:cNvGrpSpPr>
            <a:grpSpLocks/>
          </p:cNvGrpSpPr>
          <p:nvPr/>
        </p:nvGrpSpPr>
        <p:grpSpPr bwMode="auto">
          <a:xfrm flipV="1">
            <a:off x="6657975" y="5457825"/>
            <a:ext cx="152400" cy="200025"/>
            <a:chOff x="996" y="912"/>
            <a:chExt cx="257" cy="288"/>
          </a:xfrm>
        </p:grpSpPr>
        <p:sp>
          <p:nvSpPr>
            <p:cNvPr id="27963" name="Rectangle 48">
              <a:extLst>
                <a:ext uri="{FF2B5EF4-FFF2-40B4-BE49-F238E27FC236}">
                  <a16:creationId xmlns:a16="http://schemas.microsoft.com/office/drawing/2014/main" id="{D9ED3C34-ECB2-A74D-FD9C-4D24236E613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64" name="Line 49">
              <a:extLst>
                <a:ext uri="{FF2B5EF4-FFF2-40B4-BE49-F238E27FC236}">
                  <a16:creationId xmlns:a16="http://schemas.microsoft.com/office/drawing/2014/main" id="{BC64D2D5-BF49-662D-4696-09E69FB9CC2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65" name="Rectangle 50">
              <a:extLst>
                <a:ext uri="{FF2B5EF4-FFF2-40B4-BE49-F238E27FC236}">
                  <a16:creationId xmlns:a16="http://schemas.microsoft.com/office/drawing/2014/main" id="{00D15286-B1A5-5071-9D27-9D43780288D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66" name="Rectangle 51">
              <a:extLst>
                <a:ext uri="{FF2B5EF4-FFF2-40B4-BE49-F238E27FC236}">
                  <a16:creationId xmlns:a16="http://schemas.microsoft.com/office/drawing/2014/main" id="{8BA5CBD6-123E-77E9-DB66-2B036D249D3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36" name="Group 52">
            <a:extLst>
              <a:ext uri="{FF2B5EF4-FFF2-40B4-BE49-F238E27FC236}">
                <a16:creationId xmlns:a16="http://schemas.microsoft.com/office/drawing/2014/main" id="{B2018AA0-5FD1-F8C8-3325-92954A318AA7}"/>
              </a:ext>
            </a:extLst>
          </p:cNvPr>
          <p:cNvGrpSpPr>
            <a:grpSpLocks/>
          </p:cNvGrpSpPr>
          <p:nvPr/>
        </p:nvGrpSpPr>
        <p:grpSpPr bwMode="auto">
          <a:xfrm flipV="1">
            <a:off x="6842125" y="5457825"/>
            <a:ext cx="152400" cy="200025"/>
            <a:chOff x="996" y="912"/>
            <a:chExt cx="257" cy="288"/>
          </a:xfrm>
        </p:grpSpPr>
        <p:sp>
          <p:nvSpPr>
            <p:cNvPr id="27959" name="Rectangle 53">
              <a:extLst>
                <a:ext uri="{FF2B5EF4-FFF2-40B4-BE49-F238E27FC236}">
                  <a16:creationId xmlns:a16="http://schemas.microsoft.com/office/drawing/2014/main" id="{593EC213-1B9C-BCFB-8D49-64B3C35EBC8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60" name="Line 54">
              <a:extLst>
                <a:ext uri="{FF2B5EF4-FFF2-40B4-BE49-F238E27FC236}">
                  <a16:creationId xmlns:a16="http://schemas.microsoft.com/office/drawing/2014/main" id="{FA50C55E-BE9B-54F5-7314-D86E0F00B64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61" name="Rectangle 55">
              <a:extLst>
                <a:ext uri="{FF2B5EF4-FFF2-40B4-BE49-F238E27FC236}">
                  <a16:creationId xmlns:a16="http://schemas.microsoft.com/office/drawing/2014/main" id="{FB41EEFF-18BE-904F-E46D-F859CB4A04E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62" name="Rectangle 56">
              <a:extLst>
                <a:ext uri="{FF2B5EF4-FFF2-40B4-BE49-F238E27FC236}">
                  <a16:creationId xmlns:a16="http://schemas.microsoft.com/office/drawing/2014/main" id="{FD9636F2-7F6B-B6B7-D664-FF3217D0FEE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37" name="Group 57">
            <a:extLst>
              <a:ext uri="{FF2B5EF4-FFF2-40B4-BE49-F238E27FC236}">
                <a16:creationId xmlns:a16="http://schemas.microsoft.com/office/drawing/2014/main" id="{13F6C3EE-4A6F-CAEE-4EC6-CDDB95FBE9C4}"/>
              </a:ext>
            </a:extLst>
          </p:cNvPr>
          <p:cNvGrpSpPr>
            <a:grpSpLocks/>
          </p:cNvGrpSpPr>
          <p:nvPr/>
        </p:nvGrpSpPr>
        <p:grpSpPr bwMode="auto">
          <a:xfrm flipV="1">
            <a:off x="7024688" y="5457825"/>
            <a:ext cx="152400" cy="200025"/>
            <a:chOff x="996" y="912"/>
            <a:chExt cx="257" cy="288"/>
          </a:xfrm>
        </p:grpSpPr>
        <p:sp>
          <p:nvSpPr>
            <p:cNvPr id="27955" name="Rectangle 58">
              <a:extLst>
                <a:ext uri="{FF2B5EF4-FFF2-40B4-BE49-F238E27FC236}">
                  <a16:creationId xmlns:a16="http://schemas.microsoft.com/office/drawing/2014/main" id="{FCE19D89-F124-7015-7EB6-F8E3A850075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56" name="Line 59">
              <a:extLst>
                <a:ext uri="{FF2B5EF4-FFF2-40B4-BE49-F238E27FC236}">
                  <a16:creationId xmlns:a16="http://schemas.microsoft.com/office/drawing/2014/main" id="{C04B2F51-046D-F727-09E2-9CA7010885A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57" name="Rectangle 60">
              <a:extLst>
                <a:ext uri="{FF2B5EF4-FFF2-40B4-BE49-F238E27FC236}">
                  <a16:creationId xmlns:a16="http://schemas.microsoft.com/office/drawing/2014/main" id="{5577E98A-EFBE-5EE0-2B7E-B62020C3C22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58" name="Rectangle 61">
              <a:extLst>
                <a:ext uri="{FF2B5EF4-FFF2-40B4-BE49-F238E27FC236}">
                  <a16:creationId xmlns:a16="http://schemas.microsoft.com/office/drawing/2014/main" id="{A2FD5E2F-785E-5C84-9503-8833DE8E5F1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38" name="Group 62">
            <a:extLst>
              <a:ext uri="{FF2B5EF4-FFF2-40B4-BE49-F238E27FC236}">
                <a16:creationId xmlns:a16="http://schemas.microsoft.com/office/drawing/2014/main" id="{4FA0987D-FDE0-5EC3-9437-427E614AF931}"/>
              </a:ext>
            </a:extLst>
          </p:cNvPr>
          <p:cNvGrpSpPr>
            <a:grpSpLocks/>
          </p:cNvGrpSpPr>
          <p:nvPr/>
        </p:nvGrpSpPr>
        <p:grpSpPr bwMode="auto">
          <a:xfrm flipV="1">
            <a:off x="7207250" y="5457825"/>
            <a:ext cx="152400" cy="200025"/>
            <a:chOff x="996" y="912"/>
            <a:chExt cx="257" cy="288"/>
          </a:xfrm>
        </p:grpSpPr>
        <p:sp>
          <p:nvSpPr>
            <p:cNvPr id="27951" name="Rectangle 63">
              <a:extLst>
                <a:ext uri="{FF2B5EF4-FFF2-40B4-BE49-F238E27FC236}">
                  <a16:creationId xmlns:a16="http://schemas.microsoft.com/office/drawing/2014/main" id="{DFB18837-AF30-E03F-8782-27C820ACC7F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52" name="Line 64">
              <a:extLst>
                <a:ext uri="{FF2B5EF4-FFF2-40B4-BE49-F238E27FC236}">
                  <a16:creationId xmlns:a16="http://schemas.microsoft.com/office/drawing/2014/main" id="{DF0D01F4-E7A1-9CC2-973F-B4E2DD9304C0}"/>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53" name="Rectangle 65">
              <a:extLst>
                <a:ext uri="{FF2B5EF4-FFF2-40B4-BE49-F238E27FC236}">
                  <a16:creationId xmlns:a16="http://schemas.microsoft.com/office/drawing/2014/main" id="{7A2C0AE8-F909-0161-B161-F4317989F29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54" name="Rectangle 66">
              <a:extLst>
                <a:ext uri="{FF2B5EF4-FFF2-40B4-BE49-F238E27FC236}">
                  <a16:creationId xmlns:a16="http://schemas.microsoft.com/office/drawing/2014/main" id="{926452DA-745B-B52D-0DE0-AD347739813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39" name="Group 67">
            <a:extLst>
              <a:ext uri="{FF2B5EF4-FFF2-40B4-BE49-F238E27FC236}">
                <a16:creationId xmlns:a16="http://schemas.microsoft.com/office/drawing/2014/main" id="{D5F1C822-AB24-2963-30BD-6FABE528DFE0}"/>
              </a:ext>
            </a:extLst>
          </p:cNvPr>
          <p:cNvGrpSpPr>
            <a:grpSpLocks/>
          </p:cNvGrpSpPr>
          <p:nvPr/>
        </p:nvGrpSpPr>
        <p:grpSpPr bwMode="auto">
          <a:xfrm flipV="1">
            <a:off x="7389813" y="5457825"/>
            <a:ext cx="152400" cy="200025"/>
            <a:chOff x="996" y="912"/>
            <a:chExt cx="257" cy="288"/>
          </a:xfrm>
        </p:grpSpPr>
        <p:sp>
          <p:nvSpPr>
            <p:cNvPr id="27947" name="Rectangle 68">
              <a:extLst>
                <a:ext uri="{FF2B5EF4-FFF2-40B4-BE49-F238E27FC236}">
                  <a16:creationId xmlns:a16="http://schemas.microsoft.com/office/drawing/2014/main" id="{9D86D1E4-B051-C961-4569-701DA63D445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48" name="Line 69">
              <a:extLst>
                <a:ext uri="{FF2B5EF4-FFF2-40B4-BE49-F238E27FC236}">
                  <a16:creationId xmlns:a16="http://schemas.microsoft.com/office/drawing/2014/main" id="{A5D84FD9-82DD-85E1-A76B-D24E2B450DA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49" name="Rectangle 70">
              <a:extLst>
                <a:ext uri="{FF2B5EF4-FFF2-40B4-BE49-F238E27FC236}">
                  <a16:creationId xmlns:a16="http://schemas.microsoft.com/office/drawing/2014/main" id="{A7D7342D-FB9C-5741-9A93-649569A4D058}"/>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50" name="Rectangle 71">
              <a:extLst>
                <a:ext uri="{FF2B5EF4-FFF2-40B4-BE49-F238E27FC236}">
                  <a16:creationId xmlns:a16="http://schemas.microsoft.com/office/drawing/2014/main" id="{27E74F4C-2442-E2B1-1F6E-AB75A8CFB90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40" name="Group 72">
            <a:extLst>
              <a:ext uri="{FF2B5EF4-FFF2-40B4-BE49-F238E27FC236}">
                <a16:creationId xmlns:a16="http://schemas.microsoft.com/office/drawing/2014/main" id="{08D06CAA-2D1C-667F-DC47-15A3A0CC78AE}"/>
              </a:ext>
            </a:extLst>
          </p:cNvPr>
          <p:cNvGrpSpPr>
            <a:grpSpLocks/>
          </p:cNvGrpSpPr>
          <p:nvPr/>
        </p:nvGrpSpPr>
        <p:grpSpPr bwMode="auto">
          <a:xfrm flipV="1">
            <a:off x="7572375" y="5454650"/>
            <a:ext cx="152400" cy="200025"/>
            <a:chOff x="996" y="912"/>
            <a:chExt cx="257" cy="288"/>
          </a:xfrm>
        </p:grpSpPr>
        <p:sp>
          <p:nvSpPr>
            <p:cNvPr id="27943" name="Rectangle 73">
              <a:extLst>
                <a:ext uri="{FF2B5EF4-FFF2-40B4-BE49-F238E27FC236}">
                  <a16:creationId xmlns:a16="http://schemas.microsoft.com/office/drawing/2014/main" id="{F30D9EA8-AC16-0C35-1915-73A8C5C4059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44" name="Line 74">
              <a:extLst>
                <a:ext uri="{FF2B5EF4-FFF2-40B4-BE49-F238E27FC236}">
                  <a16:creationId xmlns:a16="http://schemas.microsoft.com/office/drawing/2014/main" id="{D700AB60-9690-0E6D-9E1D-BDFF7E7DB24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45" name="Rectangle 75">
              <a:extLst>
                <a:ext uri="{FF2B5EF4-FFF2-40B4-BE49-F238E27FC236}">
                  <a16:creationId xmlns:a16="http://schemas.microsoft.com/office/drawing/2014/main" id="{BA832B7F-8FF2-3440-92D9-F0F5840A1F6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46" name="Rectangle 76">
              <a:extLst>
                <a:ext uri="{FF2B5EF4-FFF2-40B4-BE49-F238E27FC236}">
                  <a16:creationId xmlns:a16="http://schemas.microsoft.com/office/drawing/2014/main" id="{F8B9F01E-32BD-5219-DDD8-E4BD804FBCB5}"/>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41" name="Group 77">
            <a:extLst>
              <a:ext uri="{FF2B5EF4-FFF2-40B4-BE49-F238E27FC236}">
                <a16:creationId xmlns:a16="http://schemas.microsoft.com/office/drawing/2014/main" id="{9CF89011-D4CA-3239-AA0B-61178CF784E2}"/>
              </a:ext>
            </a:extLst>
          </p:cNvPr>
          <p:cNvGrpSpPr>
            <a:grpSpLocks/>
          </p:cNvGrpSpPr>
          <p:nvPr/>
        </p:nvGrpSpPr>
        <p:grpSpPr bwMode="auto">
          <a:xfrm flipV="1">
            <a:off x="7756525" y="5454650"/>
            <a:ext cx="152400" cy="200025"/>
            <a:chOff x="996" y="912"/>
            <a:chExt cx="257" cy="288"/>
          </a:xfrm>
        </p:grpSpPr>
        <p:sp>
          <p:nvSpPr>
            <p:cNvPr id="27939" name="Rectangle 78">
              <a:extLst>
                <a:ext uri="{FF2B5EF4-FFF2-40B4-BE49-F238E27FC236}">
                  <a16:creationId xmlns:a16="http://schemas.microsoft.com/office/drawing/2014/main" id="{3EB7C9D4-6630-DAA9-8812-97CEEC0B60A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40" name="Line 79">
              <a:extLst>
                <a:ext uri="{FF2B5EF4-FFF2-40B4-BE49-F238E27FC236}">
                  <a16:creationId xmlns:a16="http://schemas.microsoft.com/office/drawing/2014/main" id="{19938841-7628-D85F-372D-031523B62EB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41" name="Rectangle 80">
              <a:extLst>
                <a:ext uri="{FF2B5EF4-FFF2-40B4-BE49-F238E27FC236}">
                  <a16:creationId xmlns:a16="http://schemas.microsoft.com/office/drawing/2014/main" id="{B79DE49C-5A0C-AAFA-7572-7F19CB8C097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42" name="Rectangle 81">
              <a:extLst>
                <a:ext uri="{FF2B5EF4-FFF2-40B4-BE49-F238E27FC236}">
                  <a16:creationId xmlns:a16="http://schemas.microsoft.com/office/drawing/2014/main" id="{5A0463A9-7085-B5F3-B69D-2F08F2F4C5C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42" name="Group 87">
            <a:extLst>
              <a:ext uri="{FF2B5EF4-FFF2-40B4-BE49-F238E27FC236}">
                <a16:creationId xmlns:a16="http://schemas.microsoft.com/office/drawing/2014/main" id="{491E18FC-BE6A-A7D1-49C0-5EA4B0FF21A0}"/>
              </a:ext>
            </a:extLst>
          </p:cNvPr>
          <p:cNvGrpSpPr>
            <a:grpSpLocks/>
          </p:cNvGrpSpPr>
          <p:nvPr/>
        </p:nvGrpSpPr>
        <p:grpSpPr bwMode="auto">
          <a:xfrm flipV="1">
            <a:off x="5192713" y="4848225"/>
            <a:ext cx="152400" cy="200025"/>
            <a:chOff x="996" y="912"/>
            <a:chExt cx="257" cy="288"/>
          </a:xfrm>
        </p:grpSpPr>
        <p:sp>
          <p:nvSpPr>
            <p:cNvPr id="27935" name="Rectangle 88">
              <a:extLst>
                <a:ext uri="{FF2B5EF4-FFF2-40B4-BE49-F238E27FC236}">
                  <a16:creationId xmlns:a16="http://schemas.microsoft.com/office/drawing/2014/main" id="{146B5F7D-992D-FDED-5C21-8CB8E3555FB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36" name="Line 89">
              <a:extLst>
                <a:ext uri="{FF2B5EF4-FFF2-40B4-BE49-F238E27FC236}">
                  <a16:creationId xmlns:a16="http://schemas.microsoft.com/office/drawing/2014/main" id="{7F6581F3-67C2-48E9-04F5-2E9ADBEBE65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37" name="Rectangle 90">
              <a:extLst>
                <a:ext uri="{FF2B5EF4-FFF2-40B4-BE49-F238E27FC236}">
                  <a16:creationId xmlns:a16="http://schemas.microsoft.com/office/drawing/2014/main" id="{0E4AF5B5-2278-C3E1-4120-D4B7BBE2E06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38" name="Rectangle 91">
              <a:extLst>
                <a:ext uri="{FF2B5EF4-FFF2-40B4-BE49-F238E27FC236}">
                  <a16:creationId xmlns:a16="http://schemas.microsoft.com/office/drawing/2014/main" id="{3B5BD13C-F7F3-23A6-5150-8B513E5EEB6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43" name="Group 92">
            <a:extLst>
              <a:ext uri="{FF2B5EF4-FFF2-40B4-BE49-F238E27FC236}">
                <a16:creationId xmlns:a16="http://schemas.microsoft.com/office/drawing/2014/main" id="{906C5775-9C31-D4AB-1BD1-1293D84455EB}"/>
              </a:ext>
            </a:extLst>
          </p:cNvPr>
          <p:cNvGrpSpPr>
            <a:grpSpLocks/>
          </p:cNvGrpSpPr>
          <p:nvPr/>
        </p:nvGrpSpPr>
        <p:grpSpPr bwMode="auto">
          <a:xfrm flipV="1">
            <a:off x="5384800" y="4848225"/>
            <a:ext cx="152400" cy="200025"/>
            <a:chOff x="996" y="912"/>
            <a:chExt cx="257" cy="288"/>
          </a:xfrm>
        </p:grpSpPr>
        <p:sp>
          <p:nvSpPr>
            <p:cNvPr id="27931" name="Rectangle 93">
              <a:extLst>
                <a:ext uri="{FF2B5EF4-FFF2-40B4-BE49-F238E27FC236}">
                  <a16:creationId xmlns:a16="http://schemas.microsoft.com/office/drawing/2014/main" id="{6AE960B9-4F86-F7A6-1E72-453221352C6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32" name="Line 94">
              <a:extLst>
                <a:ext uri="{FF2B5EF4-FFF2-40B4-BE49-F238E27FC236}">
                  <a16:creationId xmlns:a16="http://schemas.microsoft.com/office/drawing/2014/main" id="{8816F831-90FB-45FD-288E-8A66E48851B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33" name="Rectangle 95">
              <a:extLst>
                <a:ext uri="{FF2B5EF4-FFF2-40B4-BE49-F238E27FC236}">
                  <a16:creationId xmlns:a16="http://schemas.microsoft.com/office/drawing/2014/main" id="{18D08FB9-D42E-74E5-16B3-E4C45719571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34" name="Rectangle 96">
              <a:extLst>
                <a:ext uri="{FF2B5EF4-FFF2-40B4-BE49-F238E27FC236}">
                  <a16:creationId xmlns:a16="http://schemas.microsoft.com/office/drawing/2014/main" id="{671BF9C8-8441-AED5-87A5-5D03C11FDE9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44" name="Group 97">
            <a:extLst>
              <a:ext uri="{FF2B5EF4-FFF2-40B4-BE49-F238E27FC236}">
                <a16:creationId xmlns:a16="http://schemas.microsoft.com/office/drawing/2014/main" id="{5A9A2ABE-E62D-3CF5-0340-1C86EF77C6DE}"/>
              </a:ext>
            </a:extLst>
          </p:cNvPr>
          <p:cNvGrpSpPr>
            <a:grpSpLocks/>
          </p:cNvGrpSpPr>
          <p:nvPr/>
        </p:nvGrpSpPr>
        <p:grpSpPr bwMode="auto">
          <a:xfrm flipV="1">
            <a:off x="5576888" y="4848225"/>
            <a:ext cx="152400" cy="200025"/>
            <a:chOff x="996" y="912"/>
            <a:chExt cx="257" cy="288"/>
          </a:xfrm>
        </p:grpSpPr>
        <p:sp>
          <p:nvSpPr>
            <p:cNvPr id="27927" name="Rectangle 98">
              <a:extLst>
                <a:ext uri="{FF2B5EF4-FFF2-40B4-BE49-F238E27FC236}">
                  <a16:creationId xmlns:a16="http://schemas.microsoft.com/office/drawing/2014/main" id="{113AC156-5078-A8C1-64D3-D4602F47EE9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28" name="Line 99">
              <a:extLst>
                <a:ext uri="{FF2B5EF4-FFF2-40B4-BE49-F238E27FC236}">
                  <a16:creationId xmlns:a16="http://schemas.microsoft.com/office/drawing/2014/main" id="{B8B4A8CA-902D-60F6-AFD3-F75B94C2BCA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29" name="Rectangle 100">
              <a:extLst>
                <a:ext uri="{FF2B5EF4-FFF2-40B4-BE49-F238E27FC236}">
                  <a16:creationId xmlns:a16="http://schemas.microsoft.com/office/drawing/2014/main" id="{DFA85CA9-D9A6-812B-6DF0-0AD326A3D42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30" name="Rectangle 101">
              <a:extLst>
                <a:ext uri="{FF2B5EF4-FFF2-40B4-BE49-F238E27FC236}">
                  <a16:creationId xmlns:a16="http://schemas.microsoft.com/office/drawing/2014/main" id="{AE7F01CC-3FCD-B0E4-8BED-167DB219FC4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45" name="Group 102">
            <a:extLst>
              <a:ext uri="{FF2B5EF4-FFF2-40B4-BE49-F238E27FC236}">
                <a16:creationId xmlns:a16="http://schemas.microsoft.com/office/drawing/2014/main" id="{8B3A8465-8EC3-DA5E-94AA-761BE899C7C2}"/>
              </a:ext>
            </a:extLst>
          </p:cNvPr>
          <p:cNvGrpSpPr>
            <a:grpSpLocks/>
          </p:cNvGrpSpPr>
          <p:nvPr/>
        </p:nvGrpSpPr>
        <p:grpSpPr bwMode="auto">
          <a:xfrm flipV="1">
            <a:off x="5767388" y="4848225"/>
            <a:ext cx="152400" cy="200025"/>
            <a:chOff x="996" y="912"/>
            <a:chExt cx="257" cy="288"/>
          </a:xfrm>
        </p:grpSpPr>
        <p:sp>
          <p:nvSpPr>
            <p:cNvPr id="27923" name="Rectangle 103">
              <a:extLst>
                <a:ext uri="{FF2B5EF4-FFF2-40B4-BE49-F238E27FC236}">
                  <a16:creationId xmlns:a16="http://schemas.microsoft.com/office/drawing/2014/main" id="{F3D7081F-7B24-27FA-736E-E96DCC1477F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24" name="Line 104">
              <a:extLst>
                <a:ext uri="{FF2B5EF4-FFF2-40B4-BE49-F238E27FC236}">
                  <a16:creationId xmlns:a16="http://schemas.microsoft.com/office/drawing/2014/main" id="{CA9B63AF-B7D2-3593-36AE-09229F8CD66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25" name="Rectangle 105">
              <a:extLst>
                <a:ext uri="{FF2B5EF4-FFF2-40B4-BE49-F238E27FC236}">
                  <a16:creationId xmlns:a16="http://schemas.microsoft.com/office/drawing/2014/main" id="{98564B2F-6D55-E28B-85CE-AB7C9A15177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26" name="Rectangle 106">
              <a:extLst>
                <a:ext uri="{FF2B5EF4-FFF2-40B4-BE49-F238E27FC236}">
                  <a16:creationId xmlns:a16="http://schemas.microsoft.com/office/drawing/2014/main" id="{C1266EC5-C99D-EBF0-7C6E-821255EC45C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46" name="Group 107">
            <a:extLst>
              <a:ext uri="{FF2B5EF4-FFF2-40B4-BE49-F238E27FC236}">
                <a16:creationId xmlns:a16="http://schemas.microsoft.com/office/drawing/2014/main" id="{B3041B0B-42D7-DB8C-3411-6DB7B8038B3B}"/>
              </a:ext>
            </a:extLst>
          </p:cNvPr>
          <p:cNvGrpSpPr>
            <a:grpSpLocks/>
          </p:cNvGrpSpPr>
          <p:nvPr/>
        </p:nvGrpSpPr>
        <p:grpSpPr bwMode="auto">
          <a:xfrm flipV="1">
            <a:off x="5959475" y="4848225"/>
            <a:ext cx="152400" cy="200025"/>
            <a:chOff x="996" y="912"/>
            <a:chExt cx="257" cy="288"/>
          </a:xfrm>
        </p:grpSpPr>
        <p:sp>
          <p:nvSpPr>
            <p:cNvPr id="27919" name="Rectangle 108">
              <a:extLst>
                <a:ext uri="{FF2B5EF4-FFF2-40B4-BE49-F238E27FC236}">
                  <a16:creationId xmlns:a16="http://schemas.microsoft.com/office/drawing/2014/main" id="{7B6C0A99-5CF5-84A5-FC16-F2DC6F821D4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20" name="Line 109">
              <a:extLst>
                <a:ext uri="{FF2B5EF4-FFF2-40B4-BE49-F238E27FC236}">
                  <a16:creationId xmlns:a16="http://schemas.microsoft.com/office/drawing/2014/main" id="{3EE809A0-3947-D32F-13F3-A6E81AA28B1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21" name="Rectangle 110">
              <a:extLst>
                <a:ext uri="{FF2B5EF4-FFF2-40B4-BE49-F238E27FC236}">
                  <a16:creationId xmlns:a16="http://schemas.microsoft.com/office/drawing/2014/main" id="{47E0553A-B882-D8D1-5580-40664D90CA6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22" name="Rectangle 111">
              <a:extLst>
                <a:ext uri="{FF2B5EF4-FFF2-40B4-BE49-F238E27FC236}">
                  <a16:creationId xmlns:a16="http://schemas.microsoft.com/office/drawing/2014/main" id="{C1AC9F9F-E67B-B7FC-021A-E76792325A6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47" name="Group 112">
            <a:extLst>
              <a:ext uri="{FF2B5EF4-FFF2-40B4-BE49-F238E27FC236}">
                <a16:creationId xmlns:a16="http://schemas.microsoft.com/office/drawing/2014/main" id="{23139D3C-8D59-CC4F-65C7-2A06DA81AF04}"/>
              </a:ext>
            </a:extLst>
          </p:cNvPr>
          <p:cNvGrpSpPr>
            <a:grpSpLocks/>
          </p:cNvGrpSpPr>
          <p:nvPr/>
        </p:nvGrpSpPr>
        <p:grpSpPr bwMode="auto">
          <a:xfrm flipV="1">
            <a:off x="6151563" y="4848225"/>
            <a:ext cx="152400" cy="200025"/>
            <a:chOff x="996" y="912"/>
            <a:chExt cx="257" cy="288"/>
          </a:xfrm>
        </p:grpSpPr>
        <p:sp>
          <p:nvSpPr>
            <p:cNvPr id="27915" name="Rectangle 113">
              <a:extLst>
                <a:ext uri="{FF2B5EF4-FFF2-40B4-BE49-F238E27FC236}">
                  <a16:creationId xmlns:a16="http://schemas.microsoft.com/office/drawing/2014/main" id="{3DE819E5-6034-1C5C-3E7F-5FA892C929E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16" name="Line 114">
              <a:extLst>
                <a:ext uri="{FF2B5EF4-FFF2-40B4-BE49-F238E27FC236}">
                  <a16:creationId xmlns:a16="http://schemas.microsoft.com/office/drawing/2014/main" id="{76E700B2-51AF-C40D-2A17-2C2E67F5444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17" name="Rectangle 115">
              <a:extLst>
                <a:ext uri="{FF2B5EF4-FFF2-40B4-BE49-F238E27FC236}">
                  <a16:creationId xmlns:a16="http://schemas.microsoft.com/office/drawing/2014/main" id="{2A24A527-7E47-0F8F-6A04-2DB303F559F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18" name="Rectangle 116">
              <a:extLst>
                <a:ext uri="{FF2B5EF4-FFF2-40B4-BE49-F238E27FC236}">
                  <a16:creationId xmlns:a16="http://schemas.microsoft.com/office/drawing/2014/main" id="{92F55021-2E15-CD3B-6604-8A243EB6B59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48" name="Group 117">
            <a:extLst>
              <a:ext uri="{FF2B5EF4-FFF2-40B4-BE49-F238E27FC236}">
                <a16:creationId xmlns:a16="http://schemas.microsoft.com/office/drawing/2014/main" id="{1CCC29C4-75F9-0E58-F8E4-20A4537198E0}"/>
              </a:ext>
            </a:extLst>
          </p:cNvPr>
          <p:cNvGrpSpPr>
            <a:grpSpLocks/>
          </p:cNvGrpSpPr>
          <p:nvPr/>
        </p:nvGrpSpPr>
        <p:grpSpPr bwMode="auto">
          <a:xfrm flipV="1">
            <a:off x="6342063" y="4848225"/>
            <a:ext cx="152400" cy="200025"/>
            <a:chOff x="996" y="912"/>
            <a:chExt cx="257" cy="288"/>
          </a:xfrm>
        </p:grpSpPr>
        <p:sp>
          <p:nvSpPr>
            <p:cNvPr id="27911" name="Rectangle 118">
              <a:extLst>
                <a:ext uri="{FF2B5EF4-FFF2-40B4-BE49-F238E27FC236}">
                  <a16:creationId xmlns:a16="http://schemas.microsoft.com/office/drawing/2014/main" id="{804E5E85-EE87-F213-BEAA-E3D8999577D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12" name="Line 119">
              <a:extLst>
                <a:ext uri="{FF2B5EF4-FFF2-40B4-BE49-F238E27FC236}">
                  <a16:creationId xmlns:a16="http://schemas.microsoft.com/office/drawing/2014/main" id="{67FC7E92-DA39-3EB1-CCA6-35523923139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13" name="Rectangle 120">
              <a:extLst>
                <a:ext uri="{FF2B5EF4-FFF2-40B4-BE49-F238E27FC236}">
                  <a16:creationId xmlns:a16="http://schemas.microsoft.com/office/drawing/2014/main" id="{CD1DC1BE-54B3-2478-B8DE-26C38563458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14" name="Rectangle 121">
              <a:extLst>
                <a:ext uri="{FF2B5EF4-FFF2-40B4-BE49-F238E27FC236}">
                  <a16:creationId xmlns:a16="http://schemas.microsoft.com/office/drawing/2014/main" id="{07B6E8C2-4EE9-AD93-3FFB-4E729D2BF74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49" name="Group 122">
            <a:extLst>
              <a:ext uri="{FF2B5EF4-FFF2-40B4-BE49-F238E27FC236}">
                <a16:creationId xmlns:a16="http://schemas.microsoft.com/office/drawing/2014/main" id="{42820710-6E0D-1382-7E70-632C8FAD1A8D}"/>
              </a:ext>
            </a:extLst>
          </p:cNvPr>
          <p:cNvGrpSpPr>
            <a:grpSpLocks/>
          </p:cNvGrpSpPr>
          <p:nvPr/>
        </p:nvGrpSpPr>
        <p:grpSpPr bwMode="auto">
          <a:xfrm flipV="1">
            <a:off x="6534150" y="4848225"/>
            <a:ext cx="152400" cy="200025"/>
            <a:chOff x="996" y="912"/>
            <a:chExt cx="257" cy="288"/>
          </a:xfrm>
        </p:grpSpPr>
        <p:sp>
          <p:nvSpPr>
            <p:cNvPr id="27907" name="Rectangle 123">
              <a:extLst>
                <a:ext uri="{FF2B5EF4-FFF2-40B4-BE49-F238E27FC236}">
                  <a16:creationId xmlns:a16="http://schemas.microsoft.com/office/drawing/2014/main" id="{6F07D443-FF10-D966-FD77-64C8B781BF2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08" name="Line 124">
              <a:extLst>
                <a:ext uri="{FF2B5EF4-FFF2-40B4-BE49-F238E27FC236}">
                  <a16:creationId xmlns:a16="http://schemas.microsoft.com/office/drawing/2014/main" id="{423F826A-691F-F7D5-7132-158920EF0A5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09" name="Rectangle 125">
              <a:extLst>
                <a:ext uri="{FF2B5EF4-FFF2-40B4-BE49-F238E27FC236}">
                  <a16:creationId xmlns:a16="http://schemas.microsoft.com/office/drawing/2014/main" id="{0828F507-29A3-294B-4A09-614BCA4324B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10" name="Rectangle 126">
              <a:extLst>
                <a:ext uri="{FF2B5EF4-FFF2-40B4-BE49-F238E27FC236}">
                  <a16:creationId xmlns:a16="http://schemas.microsoft.com/office/drawing/2014/main" id="{E1483165-8F2B-A74B-F25C-EF82FFFAC12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50" name="Group 127">
            <a:extLst>
              <a:ext uri="{FF2B5EF4-FFF2-40B4-BE49-F238E27FC236}">
                <a16:creationId xmlns:a16="http://schemas.microsoft.com/office/drawing/2014/main" id="{767E670A-896B-6418-5641-B7E26DD21A81}"/>
              </a:ext>
            </a:extLst>
          </p:cNvPr>
          <p:cNvGrpSpPr>
            <a:grpSpLocks/>
          </p:cNvGrpSpPr>
          <p:nvPr/>
        </p:nvGrpSpPr>
        <p:grpSpPr bwMode="auto">
          <a:xfrm flipV="1">
            <a:off x="6726238" y="4848225"/>
            <a:ext cx="152400" cy="200025"/>
            <a:chOff x="996" y="912"/>
            <a:chExt cx="257" cy="288"/>
          </a:xfrm>
        </p:grpSpPr>
        <p:sp>
          <p:nvSpPr>
            <p:cNvPr id="27903" name="Rectangle 128">
              <a:extLst>
                <a:ext uri="{FF2B5EF4-FFF2-40B4-BE49-F238E27FC236}">
                  <a16:creationId xmlns:a16="http://schemas.microsoft.com/office/drawing/2014/main" id="{F8A2B6C5-5D68-0B86-9F36-5F24F172F85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04" name="Line 129">
              <a:extLst>
                <a:ext uri="{FF2B5EF4-FFF2-40B4-BE49-F238E27FC236}">
                  <a16:creationId xmlns:a16="http://schemas.microsoft.com/office/drawing/2014/main" id="{75AEAC59-D626-170C-1FCE-6479F3C6F71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05" name="Rectangle 130">
              <a:extLst>
                <a:ext uri="{FF2B5EF4-FFF2-40B4-BE49-F238E27FC236}">
                  <a16:creationId xmlns:a16="http://schemas.microsoft.com/office/drawing/2014/main" id="{59F3B226-9364-E1C0-3DF9-48A167243BE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06" name="Rectangle 131">
              <a:extLst>
                <a:ext uri="{FF2B5EF4-FFF2-40B4-BE49-F238E27FC236}">
                  <a16:creationId xmlns:a16="http://schemas.microsoft.com/office/drawing/2014/main" id="{118CDF20-5C1D-4A4B-58FB-0207A847E54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51" name="Group 132">
            <a:extLst>
              <a:ext uri="{FF2B5EF4-FFF2-40B4-BE49-F238E27FC236}">
                <a16:creationId xmlns:a16="http://schemas.microsoft.com/office/drawing/2014/main" id="{7E3B8FD1-5AF2-ED9E-8041-92ACA0077042}"/>
              </a:ext>
            </a:extLst>
          </p:cNvPr>
          <p:cNvGrpSpPr>
            <a:grpSpLocks/>
          </p:cNvGrpSpPr>
          <p:nvPr/>
        </p:nvGrpSpPr>
        <p:grpSpPr bwMode="auto">
          <a:xfrm flipV="1">
            <a:off x="6916738" y="4848225"/>
            <a:ext cx="152400" cy="200025"/>
            <a:chOff x="996" y="912"/>
            <a:chExt cx="257" cy="288"/>
          </a:xfrm>
        </p:grpSpPr>
        <p:sp>
          <p:nvSpPr>
            <p:cNvPr id="27899" name="Rectangle 133">
              <a:extLst>
                <a:ext uri="{FF2B5EF4-FFF2-40B4-BE49-F238E27FC236}">
                  <a16:creationId xmlns:a16="http://schemas.microsoft.com/office/drawing/2014/main" id="{62B63847-4D90-9D3C-3878-A91E749FDE8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00" name="Line 134">
              <a:extLst>
                <a:ext uri="{FF2B5EF4-FFF2-40B4-BE49-F238E27FC236}">
                  <a16:creationId xmlns:a16="http://schemas.microsoft.com/office/drawing/2014/main" id="{887FDCCE-A7D0-F82C-5A04-1753E78AE72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901" name="Rectangle 135">
              <a:extLst>
                <a:ext uri="{FF2B5EF4-FFF2-40B4-BE49-F238E27FC236}">
                  <a16:creationId xmlns:a16="http://schemas.microsoft.com/office/drawing/2014/main" id="{9BFFE0F4-9441-634F-ECE5-180FA670D1E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902" name="Rectangle 136">
              <a:extLst>
                <a:ext uri="{FF2B5EF4-FFF2-40B4-BE49-F238E27FC236}">
                  <a16:creationId xmlns:a16="http://schemas.microsoft.com/office/drawing/2014/main" id="{59CB4C07-22B3-E1CC-043F-A742011CF88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52" name="Group 137">
            <a:extLst>
              <a:ext uri="{FF2B5EF4-FFF2-40B4-BE49-F238E27FC236}">
                <a16:creationId xmlns:a16="http://schemas.microsoft.com/office/drawing/2014/main" id="{F8A0B61E-7787-EC38-74BB-AB03ACBF12EA}"/>
              </a:ext>
            </a:extLst>
          </p:cNvPr>
          <p:cNvGrpSpPr>
            <a:grpSpLocks/>
          </p:cNvGrpSpPr>
          <p:nvPr/>
        </p:nvGrpSpPr>
        <p:grpSpPr bwMode="auto">
          <a:xfrm flipV="1">
            <a:off x="7108825" y="4848225"/>
            <a:ext cx="152400" cy="200025"/>
            <a:chOff x="996" y="912"/>
            <a:chExt cx="257" cy="288"/>
          </a:xfrm>
        </p:grpSpPr>
        <p:sp>
          <p:nvSpPr>
            <p:cNvPr id="27895" name="Rectangle 138">
              <a:extLst>
                <a:ext uri="{FF2B5EF4-FFF2-40B4-BE49-F238E27FC236}">
                  <a16:creationId xmlns:a16="http://schemas.microsoft.com/office/drawing/2014/main" id="{67D9776D-CBCD-1EB2-0C2A-233D86D7848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96" name="Line 139">
              <a:extLst>
                <a:ext uri="{FF2B5EF4-FFF2-40B4-BE49-F238E27FC236}">
                  <a16:creationId xmlns:a16="http://schemas.microsoft.com/office/drawing/2014/main" id="{CAA25116-B46E-F4E6-BA84-3E8C27AA6FC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97" name="Rectangle 140">
              <a:extLst>
                <a:ext uri="{FF2B5EF4-FFF2-40B4-BE49-F238E27FC236}">
                  <a16:creationId xmlns:a16="http://schemas.microsoft.com/office/drawing/2014/main" id="{C3D2638A-1517-85CC-0373-890B90A967B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98" name="Rectangle 141">
              <a:extLst>
                <a:ext uri="{FF2B5EF4-FFF2-40B4-BE49-F238E27FC236}">
                  <a16:creationId xmlns:a16="http://schemas.microsoft.com/office/drawing/2014/main" id="{BFA23A7E-8418-3B68-0B23-9397D2B3116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53" name="Group 142">
            <a:extLst>
              <a:ext uri="{FF2B5EF4-FFF2-40B4-BE49-F238E27FC236}">
                <a16:creationId xmlns:a16="http://schemas.microsoft.com/office/drawing/2014/main" id="{FB696DFA-3ACD-7E3A-1E22-A6E674996C6F}"/>
              </a:ext>
            </a:extLst>
          </p:cNvPr>
          <p:cNvGrpSpPr>
            <a:grpSpLocks/>
          </p:cNvGrpSpPr>
          <p:nvPr/>
        </p:nvGrpSpPr>
        <p:grpSpPr bwMode="auto">
          <a:xfrm flipV="1">
            <a:off x="7300913" y="4848225"/>
            <a:ext cx="152400" cy="200025"/>
            <a:chOff x="996" y="912"/>
            <a:chExt cx="257" cy="288"/>
          </a:xfrm>
        </p:grpSpPr>
        <p:sp>
          <p:nvSpPr>
            <p:cNvPr id="27891" name="Rectangle 143">
              <a:extLst>
                <a:ext uri="{FF2B5EF4-FFF2-40B4-BE49-F238E27FC236}">
                  <a16:creationId xmlns:a16="http://schemas.microsoft.com/office/drawing/2014/main" id="{429955B4-7BE5-00A9-6478-03C390A739C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92" name="Line 144">
              <a:extLst>
                <a:ext uri="{FF2B5EF4-FFF2-40B4-BE49-F238E27FC236}">
                  <a16:creationId xmlns:a16="http://schemas.microsoft.com/office/drawing/2014/main" id="{5C38D2E5-E254-2F28-8FC8-64091A5F9D1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93" name="Rectangle 145">
              <a:extLst>
                <a:ext uri="{FF2B5EF4-FFF2-40B4-BE49-F238E27FC236}">
                  <a16:creationId xmlns:a16="http://schemas.microsoft.com/office/drawing/2014/main" id="{FA90EA48-CB3D-B7DC-ECAA-FA337B518DD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94" name="Rectangle 146">
              <a:extLst>
                <a:ext uri="{FF2B5EF4-FFF2-40B4-BE49-F238E27FC236}">
                  <a16:creationId xmlns:a16="http://schemas.microsoft.com/office/drawing/2014/main" id="{3A016913-BE81-9FA2-5D85-E4FD6CD6B25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54" name="Group 147">
            <a:extLst>
              <a:ext uri="{FF2B5EF4-FFF2-40B4-BE49-F238E27FC236}">
                <a16:creationId xmlns:a16="http://schemas.microsoft.com/office/drawing/2014/main" id="{83938C21-C4DD-2155-6A9B-B17C3606F0F0}"/>
              </a:ext>
            </a:extLst>
          </p:cNvPr>
          <p:cNvGrpSpPr>
            <a:grpSpLocks/>
          </p:cNvGrpSpPr>
          <p:nvPr/>
        </p:nvGrpSpPr>
        <p:grpSpPr bwMode="auto">
          <a:xfrm flipV="1">
            <a:off x="7493000" y="4845050"/>
            <a:ext cx="152400" cy="200025"/>
            <a:chOff x="996" y="912"/>
            <a:chExt cx="257" cy="288"/>
          </a:xfrm>
        </p:grpSpPr>
        <p:sp>
          <p:nvSpPr>
            <p:cNvPr id="27887" name="Rectangle 148">
              <a:extLst>
                <a:ext uri="{FF2B5EF4-FFF2-40B4-BE49-F238E27FC236}">
                  <a16:creationId xmlns:a16="http://schemas.microsoft.com/office/drawing/2014/main" id="{63480277-3F5B-83CA-11C5-6A2BB35E39A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88" name="Line 149">
              <a:extLst>
                <a:ext uri="{FF2B5EF4-FFF2-40B4-BE49-F238E27FC236}">
                  <a16:creationId xmlns:a16="http://schemas.microsoft.com/office/drawing/2014/main" id="{5FFB348E-9D82-1034-A5AD-3443D62D92F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89" name="Rectangle 150">
              <a:extLst>
                <a:ext uri="{FF2B5EF4-FFF2-40B4-BE49-F238E27FC236}">
                  <a16:creationId xmlns:a16="http://schemas.microsoft.com/office/drawing/2014/main" id="{49F83A1B-D33E-35E4-4CAC-42729C0D661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90" name="Rectangle 151">
              <a:extLst>
                <a:ext uri="{FF2B5EF4-FFF2-40B4-BE49-F238E27FC236}">
                  <a16:creationId xmlns:a16="http://schemas.microsoft.com/office/drawing/2014/main" id="{2B6C232A-25E3-1808-638A-79AD499EB7A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55" name="Group 152">
            <a:extLst>
              <a:ext uri="{FF2B5EF4-FFF2-40B4-BE49-F238E27FC236}">
                <a16:creationId xmlns:a16="http://schemas.microsoft.com/office/drawing/2014/main" id="{B15FD395-AD94-37F3-5DD7-DCB368410625}"/>
              </a:ext>
            </a:extLst>
          </p:cNvPr>
          <p:cNvGrpSpPr>
            <a:grpSpLocks/>
          </p:cNvGrpSpPr>
          <p:nvPr/>
        </p:nvGrpSpPr>
        <p:grpSpPr bwMode="auto">
          <a:xfrm flipV="1">
            <a:off x="5203825" y="4314825"/>
            <a:ext cx="152400" cy="200025"/>
            <a:chOff x="996" y="912"/>
            <a:chExt cx="257" cy="288"/>
          </a:xfrm>
        </p:grpSpPr>
        <p:sp>
          <p:nvSpPr>
            <p:cNvPr id="27883" name="Rectangle 153">
              <a:extLst>
                <a:ext uri="{FF2B5EF4-FFF2-40B4-BE49-F238E27FC236}">
                  <a16:creationId xmlns:a16="http://schemas.microsoft.com/office/drawing/2014/main" id="{08BC508E-16A9-762C-28B3-48BEC123449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84" name="Line 154">
              <a:extLst>
                <a:ext uri="{FF2B5EF4-FFF2-40B4-BE49-F238E27FC236}">
                  <a16:creationId xmlns:a16="http://schemas.microsoft.com/office/drawing/2014/main" id="{F5DCF6C1-6DD1-63F0-0221-9C218F86488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85" name="Rectangle 155">
              <a:extLst>
                <a:ext uri="{FF2B5EF4-FFF2-40B4-BE49-F238E27FC236}">
                  <a16:creationId xmlns:a16="http://schemas.microsoft.com/office/drawing/2014/main" id="{06D2EBD4-9516-CD3C-A143-FE0AE084981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86" name="Rectangle 156">
              <a:extLst>
                <a:ext uri="{FF2B5EF4-FFF2-40B4-BE49-F238E27FC236}">
                  <a16:creationId xmlns:a16="http://schemas.microsoft.com/office/drawing/2014/main" id="{216AE9EC-895D-3951-3F96-0A6D02EAC05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56" name="Group 157">
            <a:extLst>
              <a:ext uri="{FF2B5EF4-FFF2-40B4-BE49-F238E27FC236}">
                <a16:creationId xmlns:a16="http://schemas.microsoft.com/office/drawing/2014/main" id="{EA8179E1-3845-B066-640A-5A288473B32B}"/>
              </a:ext>
            </a:extLst>
          </p:cNvPr>
          <p:cNvGrpSpPr>
            <a:grpSpLocks/>
          </p:cNvGrpSpPr>
          <p:nvPr/>
        </p:nvGrpSpPr>
        <p:grpSpPr bwMode="auto">
          <a:xfrm flipV="1">
            <a:off x="5395913" y="4314825"/>
            <a:ext cx="152400" cy="200025"/>
            <a:chOff x="996" y="912"/>
            <a:chExt cx="257" cy="288"/>
          </a:xfrm>
        </p:grpSpPr>
        <p:sp>
          <p:nvSpPr>
            <p:cNvPr id="27879" name="Rectangle 158">
              <a:extLst>
                <a:ext uri="{FF2B5EF4-FFF2-40B4-BE49-F238E27FC236}">
                  <a16:creationId xmlns:a16="http://schemas.microsoft.com/office/drawing/2014/main" id="{0E6B6B27-2838-E8C8-0564-76A37D62BA1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80" name="Line 159">
              <a:extLst>
                <a:ext uri="{FF2B5EF4-FFF2-40B4-BE49-F238E27FC236}">
                  <a16:creationId xmlns:a16="http://schemas.microsoft.com/office/drawing/2014/main" id="{8D13B977-F175-CCF9-C057-AEE52C8EA89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81" name="Rectangle 160">
              <a:extLst>
                <a:ext uri="{FF2B5EF4-FFF2-40B4-BE49-F238E27FC236}">
                  <a16:creationId xmlns:a16="http://schemas.microsoft.com/office/drawing/2014/main" id="{13348B60-5A91-E2F6-5784-17F45D0984D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82" name="Rectangle 161">
              <a:extLst>
                <a:ext uri="{FF2B5EF4-FFF2-40B4-BE49-F238E27FC236}">
                  <a16:creationId xmlns:a16="http://schemas.microsoft.com/office/drawing/2014/main" id="{38DC596F-C541-22C4-4565-496D79DC535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57" name="Group 162">
            <a:extLst>
              <a:ext uri="{FF2B5EF4-FFF2-40B4-BE49-F238E27FC236}">
                <a16:creationId xmlns:a16="http://schemas.microsoft.com/office/drawing/2014/main" id="{6C8C1910-6C5C-D58E-E9A7-6A55E488C0B6}"/>
              </a:ext>
            </a:extLst>
          </p:cNvPr>
          <p:cNvGrpSpPr>
            <a:grpSpLocks/>
          </p:cNvGrpSpPr>
          <p:nvPr/>
        </p:nvGrpSpPr>
        <p:grpSpPr bwMode="auto">
          <a:xfrm flipV="1">
            <a:off x="5588000" y="4314825"/>
            <a:ext cx="152400" cy="200025"/>
            <a:chOff x="996" y="912"/>
            <a:chExt cx="257" cy="288"/>
          </a:xfrm>
        </p:grpSpPr>
        <p:sp>
          <p:nvSpPr>
            <p:cNvPr id="27875" name="Rectangle 163">
              <a:extLst>
                <a:ext uri="{FF2B5EF4-FFF2-40B4-BE49-F238E27FC236}">
                  <a16:creationId xmlns:a16="http://schemas.microsoft.com/office/drawing/2014/main" id="{FFAC0D33-0FEE-0FBD-05AB-835D5FF289A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76" name="Line 164">
              <a:extLst>
                <a:ext uri="{FF2B5EF4-FFF2-40B4-BE49-F238E27FC236}">
                  <a16:creationId xmlns:a16="http://schemas.microsoft.com/office/drawing/2014/main" id="{F275CC8D-0F12-665E-E002-0979C5106B0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77" name="Rectangle 165">
              <a:extLst>
                <a:ext uri="{FF2B5EF4-FFF2-40B4-BE49-F238E27FC236}">
                  <a16:creationId xmlns:a16="http://schemas.microsoft.com/office/drawing/2014/main" id="{3A8A3C52-2A61-E86F-0F06-2FB2E0D3E8F8}"/>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78" name="Rectangle 166">
              <a:extLst>
                <a:ext uri="{FF2B5EF4-FFF2-40B4-BE49-F238E27FC236}">
                  <a16:creationId xmlns:a16="http://schemas.microsoft.com/office/drawing/2014/main" id="{9425F29B-4584-BC82-869A-AD16A9B76C89}"/>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58" name="Group 167">
            <a:extLst>
              <a:ext uri="{FF2B5EF4-FFF2-40B4-BE49-F238E27FC236}">
                <a16:creationId xmlns:a16="http://schemas.microsoft.com/office/drawing/2014/main" id="{B30794F3-B8E5-A2F2-A626-D96BD0D0CC73}"/>
              </a:ext>
            </a:extLst>
          </p:cNvPr>
          <p:cNvGrpSpPr>
            <a:grpSpLocks/>
          </p:cNvGrpSpPr>
          <p:nvPr/>
        </p:nvGrpSpPr>
        <p:grpSpPr bwMode="auto">
          <a:xfrm flipV="1">
            <a:off x="5778500" y="4314825"/>
            <a:ext cx="152400" cy="200025"/>
            <a:chOff x="996" y="912"/>
            <a:chExt cx="257" cy="288"/>
          </a:xfrm>
        </p:grpSpPr>
        <p:sp>
          <p:nvSpPr>
            <p:cNvPr id="27871" name="Rectangle 168">
              <a:extLst>
                <a:ext uri="{FF2B5EF4-FFF2-40B4-BE49-F238E27FC236}">
                  <a16:creationId xmlns:a16="http://schemas.microsoft.com/office/drawing/2014/main" id="{6E898209-FA08-1DCF-2B9B-1DB0676AD85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72" name="Line 169">
              <a:extLst>
                <a:ext uri="{FF2B5EF4-FFF2-40B4-BE49-F238E27FC236}">
                  <a16:creationId xmlns:a16="http://schemas.microsoft.com/office/drawing/2014/main" id="{6F442555-5F3E-5877-E8FC-1F4A8ACAE73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73" name="Rectangle 170">
              <a:extLst>
                <a:ext uri="{FF2B5EF4-FFF2-40B4-BE49-F238E27FC236}">
                  <a16:creationId xmlns:a16="http://schemas.microsoft.com/office/drawing/2014/main" id="{D78F2419-9653-9333-4EC1-5DDF96A83D3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74" name="Rectangle 171">
              <a:extLst>
                <a:ext uri="{FF2B5EF4-FFF2-40B4-BE49-F238E27FC236}">
                  <a16:creationId xmlns:a16="http://schemas.microsoft.com/office/drawing/2014/main" id="{1EF8239F-F04A-25E1-6232-2F7832566C8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59" name="Group 172">
            <a:extLst>
              <a:ext uri="{FF2B5EF4-FFF2-40B4-BE49-F238E27FC236}">
                <a16:creationId xmlns:a16="http://schemas.microsoft.com/office/drawing/2014/main" id="{48B0735D-7412-D88A-5364-47075371B091}"/>
              </a:ext>
            </a:extLst>
          </p:cNvPr>
          <p:cNvGrpSpPr>
            <a:grpSpLocks/>
          </p:cNvGrpSpPr>
          <p:nvPr/>
        </p:nvGrpSpPr>
        <p:grpSpPr bwMode="auto">
          <a:xfrm flipV="1">
            <a:off x="5970588" y="4314825"/>
            <a:ext cx="152400" cy="200025"/>
            <a:chOff x="996" y="912"/>
            <a:chExt cx="257" cy="288"/>
          </a:xfrm>
        </p:grpSpPr>
        <p:sp>
          <p:nvSpPr>
            <p:cNvPr id="27867" name="Rectangle 173">
              <a:extLst>
                <a:ext uri="{FF2B5EF4-FFF2-40B4-BE49-F238E27FC236}">
                  <a16:creationId xmlns:a16="http://schemas.microsoft.com/office/drawing/2014/main" id="{C50BB834-2FD4-F3AF-CA1F-C3F556873CF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68" name="Line 174">
              <a:extLst>
                <a:ext uri="{FF2B5EF4-FFF2-40B4-BE49-F238E27FC236}">
                  <a16:creationId xmlns:a16="http://schemas.microsoft.com/office/drawing/2014/main" id="{66CF12A2-2392-8EF1-974F-7B81D22CE87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69" name="Rectangle 175">
              <a:extLst>
                <a:ext uri="{FF2B5EF4-FFF2-40B4-BE49-F238E27FC236}">
                  <a16:creationId xmlns:a16="http://schemas.microsoft.com/office/drawing/2014/main" id="{69620EF3-D78E-6730-DEAA-C44E52C486B3}"/>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70" name="Rectangle 176">
              <a:extLst>
                <a:ext uri="{FF2B5EF4-FFF2-40B4-BE49-F238E27FC236}">
                  <a16:creationId xmlns:a16="http://schemas.microsoft.com/office/drawing/2014/main" id="{728AD82A-1FAE-988C-B052-04BC1FBD080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60" name="Group 177">
            <a:extLst>
              <a:ext uri="{FF2B5EF4-FFF2-40B4-BE49-F238E27FC236}">
                <a16:creationId xmlns:a16="http://schemas.microsoft.com/office/drawing/2014/main" id="{F9D54C34-2480-F7C4-9690-9CE48E1080F8}"/>
              </a:ext>
            </a:extLst>
          </p:cNvPr>
          <p:cNvGrpSpPr>
            <a:grpSpLocks/>
          </p:cNvGrpSpPr>
          <p:nvPr/>
        </p:nvGrpSpPr>
        <p:grpSpPr bwMode="auto">
          <a:xfrm flipV="1">
            <a:off x="6162675" y="4314825"/>
            <a:ext cx="152400" cy="200025"/>
            <a:chOff x="996" y="912"/>
            <a:chExt cx="257" cy="288"/>
          </a:xfrm>
        </p:grpSpPr>
        <p:sp>
          <p:nvSpPr>
            <p:cNvPr id="27863" name="Rectangle 178">
              <a:extLst>
                <a:ext uri="{FF2B5EF4-FFF2-40B4-BE49-F238E27FC236}">
                  <a16:creationId xmlns:a16="http://schemas.microsoft.com/office/drawing/2014/main" id="{33D763F5-F68D-0A42-A82B-071B8BE134F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64" name="Line 179">
              <a:extLst>
                <a:ext uri="{FF2B5EF4-FFF2-40B4-BE49-F238E27FC236}">
                  <a16:creationId xmlns:a16="http://schemas.microsoft.com/office/drawing/2014/main" id="{F3D2448F-C8D0-34B5-D634-E637CA72192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65" name="Rectangle 180">
              <a:extLst>
                <a:ext uri="{FF2B5EF4-FFF2-40B4-BE49-F238E27FC236}">
                  <a16:creationId xmlns:a16="http://schemas.microsoft.com/office/drawing/2014/main" id="{33304ED2-E4BE-6A93-4E70-D9D6417E5A4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66" name="Rectangle 181">
              <a:extLst>
                <a:ext uri="{FF2B5EF4-FFF2-40B4-BE49-F238E27FC236}">
                  <a16:creationId xmlns:a16="http://schemas.microsoft.com/office/drawing/2014/main" id="{77C3AD09-D236-30BF-722B-BD2F92474B89}"/>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61" name="Group 182">
            <a:extLst>
              <a:ext uri="{FF2B5EF4-FFF2-40B4-BE49-F238E27FC236}">
                <a16:creationId xmlns:a16="http://schemas.microsoft.com/office/drawing/2014/main" id="{10685492-A61D-8BB4-7FE5-B349E316DD88}"/>
              </a:ext>
            </a:extLst>
          </p:cNvPr>
          <p:cNvGrpSpPr>
            <a:grpSpLocks/>
          </p:cNvGrpSpPr>
          <p:nvPr/>
        </p:nvGrpSpPr>
        <p:grpSpPr bwMode="auto">
          <a:xfrm flipV="1">
            <a:off x="6353175" y="4314825"/>
            <a:ext cx="152400" cy="200025"/>
            <a:chOff x="996" y="912"/>
            <a:chExt cx="257" cy="288"/>
          </a:xfrm>
        </p:grpSpPr>
        <p:sp>
          <p:nvSpPr>
            <p:cNvPr id="27859" name="Rectangle 183">
              <a:extLst>
                <a:ext uri="{FF2B5EF4-FFF2-40B4-BE49-F238E27FC236}">
                  <a16:creationId xmlns:a16="http://schemas.microsoft.com/office/drawing/2014/main" id="{081901F8-9DB8-E7F8-F187-36C8564598A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60" name="Line 184">
              <a:extLst>
                <a:ext uri="{FF2B5EF4-FFF2-40B4-BE49-F238E27FC236}">
                  <a16:creationId xmlns:a16="http://schemas.microsoft.com/office/drawing/2014/main" id="{D9EE3757-006B-E8DE-2B7B-C79FC49340D0}"/>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61" name="Rectangle 185">
              <a:extLst>
                <a:ext uri="{FF2B5EF4-FFF2-40B4-BE49-F238E27FC236}">
                  <a16:creationId xmlns:a16="http://schemas.microsoft.com/office/drawing/2014/main" id="{5B782E68-1691-0B43-52D2-083A426DF46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62" name="Rectangle 186">
              <a:extLst>
                <a:ext uri="{FF2B5EF4-FFF2-40B4-BE49-F238E27FC236}">
                  <a16:creationId xmlns:a16="http://schemas.microsoft.com/office/drawing/2014/main" id="{3BF344A7-DC0F-018D-42F2-74B55B7E749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62" name="Group 187">
            <a:extLst>
              <a:ext uri="{FF2B5EF4-FFF2-40B4-BE49-F238E27FC236}">
                <a16:creationId xmlns:a16="http://schemas.microsoft.com/office/drawing/2014/main" id="{B52FB707-2B2B-4877-331E-13CD545F10B1}"/>
              </a:ext>
            </a:extLst>
          </p:cNvPr>
          <p:cNvGrpSpPr>
            <a:grpSpLocks/>
          </p:cNvGrpSpPr>
          <p:nvPr/>
        </p:nvGrpSpPr>
        <p:grpSpPr bwMode="auto">
          <a:xfrm flipV="1">
            <a:off x="6545263" y="4314825"/>
            <a:ext cx="152400" cy="200025"/>
            <a:chOff x="996" y="912"/>
            <a:chExt cx="257" cy="288"/>
          </a:xfrm>
        </p:grpSpPr>
        <p:sp>
          <p:nvSpPr>
            <p:cNvPr id="27855" name="Rectangle 188">
              <a:extLst>
                <a:ext uri="{FF2B5EF4-FFF2-40B4-BE49-F238E27FC236}">
                  <a16:creationId xmlns:a16="http://schemas.microsoft.com/office/drawing/2014/main" id="{24A61072-91B5-EA07-DA3F-105639F0A98C}"/>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56" name="Line 189">
              <a:extLst>
                <a:ext uri="{FF2B5EF4-FFF2-40B4-BE49-F238E27FC236}">
                  <a16:creationId xmlns:a16="http://schemas.microsoft.com/office/drawing/2014/main" id="{E5261A87-8819-64F5-D698-88AB60F962B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57" name="Rectangle 190">
              <a:extLst>
                <a:ext uri="{FF2B5EF4-FFF2-40B4-BE49-F238E27FC236}">
                  <a16:creationId xmlns:a16="http://schemas.microsoft.com/office/drawing/2014/main" id="{0C5851FA-1FB1-D129-368A-356B79D2438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58" name="Rectangle 191">
              <a:extLst>
                <a:ext uri="{FF2B5EF4-FFF2-40B4-BE49-F238E27FC236}">
                  <a16:creationId xmlns:a16="http://schemas.microsoft.com/office/drawing/2014/main" id="{A5053657-FA63-1F47-D60B-381DF2C9EE4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63" name="Group 192">
            <a:extLst>
              <a:ext uri="{FF2B5EF4-FFF2-40B4-BE49-F238E27FC236}">
                <a16:creationId xmlns:a16="http://schemas.microsoft.com/office/drawing/2014/main" id="{32C4A31A-55A0-D1DE-BFAA-9E1B02674092}"/>
              </a:ext>
            </a:extLst>
          </p:cNvPr>
          <p:cNvGrpSpPr>
            <a:grpSpLocks/>
          </p:cNvGrpSpPr>
          <p:nvPr/>
        </p:nvGrpSpPr>
        <p:grpSpPr bwMode="auto">
          <a:xfrm flipV="1">
            <a:off x="6737350" y="4314825"/>
            <a:ext cx="152400" cy="200025"/>
            <a:chOff x="996" y="912"/>
            <a:chExt cx="257" cy="288"/>
          </a:xfrm>
        </p:grpSpPr>
        <p:sp>
          <p:nvSpPr>
            <p:cNvPr id="27851" name="Rectangle 193">
              <a:extLst>
                <a:ext uri="{FF2B5EF4-FFF2-40B4-BE49-F238E27FC236}">
                  <a16:creationId xmlns:a16="http://schemas.microsoft.com/office/drawing/2014/main" id="{50EDB9C5-D241-E19F-BD00-B985829B817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52" name="Line 194">
              <a:extLst>
                <a:ext uri="{FF2B5EF4-FFF2-40B4-BE49-F238E27FC236}">
                  <a16:creationId xmlns:a16="http://schemas.microsoft.com/office/drawing/2014/main" id="{F29BA593-96BF-8CAF-D4DF-19412007C1A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53" name="Rectangle 195">
              <a:extLst>
                <a:ext uri="{FF2B5EF4-FFF2-40B4-BE49-F238E27FC236}">
                  <a16:creationId xmlns:a16="http://schemas.microsoft.com/office/drawing/2014/main" id="{A984B08E-A6E0-6C47-3A4F-D17D98FFA5B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54" name="Rectangle 196">
              <a:extLst>
                <a:ext uri="{FF2B5EF4-FFF2-40B4-BE49-F238E27FC236}">
                  <a16:creationId xmlns:a16="http://schemas.microsoft.com/office/drawing/2014/main" id="{513C97D5-09CC-D3AA-D054-ACC3893DE2C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64" name="Group 197">
            <a:extLst>
              <a:ext uri="{FF2B5EF4-FFF2-40B4-BE49-F238E27FC236}">
                <a16:creationId xmlns:a16="http://schemas.microsoft.com/office/drawing/2014/main" id="{58F0FF28-D9E8-E0BA-0894-A581D83422F1}"/>
              </a:ext>
            </a:extLst>
          </p:cNvPr>
          <p:cNvGrpSpPr>
            <a:grpSpLocks/>
          </p:cNvGrpSpPr>
          <p:nvPr/>
        </p:nvGrpSpPr>
        <p:grpSpPr bwMode="auto">
          <a:xfrm flipV="1">
            <a:off x="6927850" y="4314825"/>
            <a:ext cx="152400" cy="200025"/>
            <a:chOff x="996" y="912"/>
            <a:chExt cx="257" cy="288"/>
          </a:xfrm>
        </p:grpSpPr>
        <p:sp>
          <p:nvSpPr>
            <p:cNvPr id="27847" name="Rectangle 198">
              <a:extLst>
                <a:ext uri="{FF2B5EF4-FFF2-40B4-BE49-F238E27FC236}">
                  <a16:creationId xmlns:a16="http://schemas.microsoft.com/office/drawing/2014/main" id="{39808D35-D577-85DF-3EFA-3C45E418F00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48" name="Line 199">
              <a:extLst>
                <a:ext uri="{FF2B5EF4-FFF2-40B4-BE49-F238E27FC236}">
                  <a16:creationId xmlns:a16="http://schemas.microsoft.com/office/drawing/2014/main" id="{DABE4956-8E71-5664-00DD-7BCBC375018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49" name="Rectangle 200">
              <a:extLst>
                <a:ext uri="{FF2B5EF4-FFF2-40B4-BE49-F238E27FC236}">
                  <a16:creationId xmlns:a16="http://schemas.microsoft.com/office/drawing/2014/main" id="{F40AEB6E-FC1B-EEC3-EF3B-7128DC26CA4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50" name="Rectangle 201">
              <a:extLst>
                <a:ext uri="{FF2B5EF4-FFF2-40B4-BE49-F238E27FC236}">
                  <a16:creationId xmlns:a16="http://schemas.microsoft.com/office/drawing/2014/main" id="{A35C9823-AEEE-1971-079F-08AD84354DB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65" name="Group 202">
            <a:extLst>
              <a:ext uri="{FF2B5EF4-FFF2-40B4-BE49-F238E27FC236}">
                <a16:creationId xmlns:a16="http://schemas.microsoft.com/office/drawing/2014/main" id="{FACA17CC-3F87-E2A0-99C9-FF6E27DBD9A9}"/>
              </a:ext>
            </a:extLst>
          </p:cNvPr>
          <p:cNvGrpSpPr>
            <a:grpSpLocks/>
          </p:cNvGrpSpPr>
          <p:nvPr/>
        </p:nvGrpSpPr>
        <p:grpSpPr bwMode="auto">
          <a:xfrm flipV="1">
            <a:off x="7119938" y="4314825"/>
            <a:ext cx="152400" cy="200025"/>
            <a:chOff x="996" y="912"/>
            <a:chExt cx="257" cy="288"/>
          </a:xfrm>
        </p:grpSpPr>
        <p:sp>
          <p:nvSpPr>
            <p:cNvPr id="27843" name="Rectangle 203">
              <a:extLst>
                <a:ext uri="{FF2B5EF4-FFF2-40B4-BE49-F238E27FC236}">
                  <a16:creationId xmlns:a16="http://schemas.microsoft.com/office/drawing/2014/main" id="{704260A2-3484-DD5C-DA88-ADA5367BA06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44" name="Line 204">
              <a:extLst>
                <a:ext uri="{FF2B5EF4-FFF2-40B4-BE49-F238E27FC236}">
                  <a16:creationId xmlns:a16="http://schemas.microsoft.com/office/drawing/2014/main" id="{33B9EF56-6DA7-A9EE-91E0-5AA022751A5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45" name="Rectangle 205">
              <a:extLst>
                <a:ext uri="{FF2B5EF4-FFF2-40B4-BE49-F238E27FC236}">
                  <a16:creationId xmlns:a16="http://schemas.microsoft.com/office/drawing/2014/main" id="{FFAE91B8-CD49-3AA5-BF90-E138F8A8842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46" name="Rectangle 206">
              <a:extLst>
                <a:ext uri="{FF2B5EF4-FFF2-40B4-BE49-F238E27FC236}">
                  <a16:creationId xmlns:a16="http://schemas.microsoft.com/office/drawing/2014/main" id="{ECB6B24E-EEB2-E2E4-7BBF-0086E74CF98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66" name="Group 207">
            <a:extLst>
              <a:ext uri="{FF2B5EF4-FFF2-40B4-BE49-F238E27FC236}">
                <a16:creationId xmlns:a16="http://schemas.microsoft.com/office/drawing/2014/main" id="{75786A8E-1CBE-8020-1526-8169E39E6DDB}"/>
              </a:ext>
            </a:extLst>
          </p:cNvPr>
          <p:cNvGrpSpPr>
            <a:grpSpLocks/>
          </p:cNvGrpSpPr>
          <p:nvPr/>
        </p:nvGrpSpPr>
        <p:grpSpPr bwMode="auto">
          <a:xfrm flipV="1">
            <a:off x="7312025" y="4314825"/>
            <a:ext cx="152400" cy="200025"/>
            <a:chOff x="996" y="912"/>
            <a:chExt cx="257" cy="288"/>
          </a:xfrm>
        </p:grpSpPr>
        <p:sp>
          <p:nvSpPr>
            <p:cNvPr id="27839" name="Rectangle 208">
              <a:extLst>
                <a:ext uri="{FF2B5EF4-FFF2-40B4-BE49-F238E27FC236}">
                  <a16:creationId xmlns:a16="http://schemas.microsoft.com/office/drawing/2014/main" id="{B578BCBA-710E-87B5-2793-B66DF69E56C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40" name="Line 209">
              <a:extLst>
                <a:ext uri="{FF2B5EF4-FFF2-40B4-BE49-F238E27FC236}">
                  <a16:creationId xmlns:a16="http://schemas.microsoft.com/office/drawing/2014/main" id="{DC84EBBF-10DF-C9A0-987B-E8FCE0CA3CF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41" name="Rectangle 210">
              <a:extLst>
                <a:ext uri="{FF2B5EF4-FFF2-40B4-BE49-F238E27FC236}">
                  <a16:creationId xmlns:a16="http://schemas.microsoft.com/office/drawing/2014/main" id="{0C7C55E2-E282-183B-E09A-F78937495CB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42" name="Rectangle 211">
              <a:extLst>
                <a:ext uri="{FF2B5EF4-FFF2-40B4-BE49-F238E27FC236}">
                  <a16:creationId xmlns:a16="http://schemas.microsoft.com/office/drawing/2014/main" id="{9A45F77A-6A2F-D34F-0940-A8BE57B886F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67" name="Group 212">
            <a:extLst>
              <a:ext uri="{FF2B5EF4-FFF2-40B4-BE49-F238E27FC236}">
                <a16:creationId xmlns:a16="http://schemas.microsoft.com/office/drawing/2014/main" id="{E5B8DA9D-EBCD-9AF1-915C-10EB4A065FD9}"/>
              </a:ext>
            </a:extLst>
          </p:cNvPr>
          <p:cNvGrpSpPr>
            <a:grpSpLocks/>
          </p:cNvGrpSpPr>
          <p:nvPr/>
        </p:nvGrpSpPr>
        <p:grpSpPr bwMode="auto">
          <a:xfrm flipV="1">
            <a:off x="5407025" y="3781425"/>
            <a:ext cx="152400" cy="200025"/>
            <a:chOff x="996" y="912"/>
            <a:chExt cx="257" cy="288"/>
          </a:xfrm>
        </p:grpSpPr>
        <p:sp>
          <p:nvSpPr>
            <p:cNvPr id="27835" name="Rectangle 213">
              <a:extLst>
                <a:ext uri="{FF2B5EF4-FFF2-40B4-BE49-F238E27FC236}">
                  <a16:creationId xmlns:a16="http://schemas.microsoft.com/office/drawing/2014/main" id="{3BF4F64A-CC24-CA5F-079E-78F61C179B8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36" name="Line 214">
              <a:extLst>
                <a:ext uri="{FF2B5EF4-FFF2-40B4-BE49-F238E27FC236}">
                  <a16:creationId xmlns:a16="http://schemas.microsoft.com/office/drawing/2014/main" id="{008A5E26-6F8F-9535-5BBB-D517E77D96F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37" name="Rectangle 215">
              <a:extLst>
                <a:ext uri="{FF2B5EF4-FFF2-40B4-BE49-F238E27FC236}">
                  <a16:creationId xmlns:a16="http://schemas.microsoft.com/office/drawing/2014/main" id="{6BF13433-D89C-8042-9944-70F22826019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38" name="Rectangle 216">
              <a:extLst>
                <a:ext uri="{FF2B5EF4-FFF2-40B4-BE49-F238E27FC236}">
                  <a16:creationId xmlns:a16="http://schemas.microsoft.com/office/drawing/2014/main" id="{D80298AE-54FF-8F2E-2B2B-3A34AFB66C3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68" name="Group 217">
            <a:extLst>
              <a:ext uri="{FF2B5EF4-FFF2-40B4-BE49-F238E27FC236}">
                <a16:creationId xmlns:a16="http://schemas.microsoft.com/office/drawing/2014/main" id="{CCC71882-5813-463C-8760-05782A3B21ED}"/>
              </a:ext>
            </a:extLst>
          </p:cNvPr>
          <p:cNvGrpSpPr>
            <a:grpSpLocks/>
          </p:cNvGrpSpPr>
          <p:nvPr/>
        </p:nvGrpSpPr>
        <p:grpSpPr bwMode="auto">
          <a:xfrm flipV="1">
            <a:off x="5599113" y="3781425"/>
            <a:ext cx="152400" cy="200025"/>
            <a:chOff x="996" y="912"/>
            <a:chExt cx="257" cy="288"/>
          </a:xfrm>
        </p:grpSpPr>
        <p:sp>
          <p:nvSpPr>
            <p:cNvPr id="27831" name="Rectangle 218">
              <a:extLst>
                <a:ext uri="{FF2B5EF4-FFF2-40B4-BE49-F238E27FC236}">
                  <a16:creationId xmlns:a16="http://schemas.microsoft.com/office/drawing/2014/main" id="{4C2E36DA-FE48-6E99-AA2E-134989E3083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32" name="Line 219">
              <a:extLst>
                <a:ext uri="{FF2B5EF4-FFF2-40B4-BE49-F238E27FC236}">
                  <a16:creationId xmlns:a16="http://schemas.microsoft.com/office/drawing/2014/main" id="{630878C2-D639-910A-7FD3-ADC9DC995CA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33" name="Rectangle 220">
              <a:extLst>
                <a:ext uri="{FF2B5EF4-FFF2-40B4-BE49-F238E27FC236}">
                  <a16:creationId xmlns:a16="http://schemas.microsoft.com/office/drawing/2014/main" id="{07C3A0AC-47E9-8847-C44E-4478F528DF5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34" name="Rectangle 221">
              <a:extLst>
                <a:ext uri="{FF2B5EF4-FFF2-40B4-BE49-F238E27FC236}">
                  <a16:creationId xmlns:a16="http://schemas.microsoft.com/office/drawing/2014/main" id="{14B5F221-1230-4B2D-5563-EF4FFF1D1A6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69" name="Group 222">
            <a:extLst>
              <a:ext uri="{FF2B5EF4-FFF2-40B4-BE49-F238E27FC236}">
                <a16:creationId xmlns:a16="http://schemas.microsoft.com/office/drawing/2014/main" id="{9E2E183C-A603-1BA5-7320-076E901FEC96}"/>
              </a:ext>
            </a:extLst>
          </p:cNvPr>
          <p:cNvGrpSpPr>
            <a:grpSpLocks/>
          </p:cNvGrpSpPr>
          <p:nvPr/>
        </p:nvGrpSpPr>
        <p:grpSpPr bwMode="auto">
          <a:xfrm flipV="1">
            <a:off x="5789613" y="3781425"/>
            <a:ext cx="152400" cy="200025"/>
            <a:chOff x="996" y="912"/>
            <a:chExt cx="257" cy="288"/>
          </a:xfrm>
        </p:grpSpPr>
        <p:sp>
          <p:nvSpPr>
            <p:cNvPr id="27827" name="Rectangle 223">
              <a:extLst>
                <a:ext uri="{FF2B5EF4-FFF2-40B4-BE49-F238E27FC236}">
                  <a16:creationId xmlns:a16="http://schemas.microsoft.com/office/drawing/2014/main" id="{B3A11834-B9EB-8D97-0D37-063ECE0674C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28" name="Line 224">
              <a:extLst>
                <a:ext uri="{FF2B5EF4-FFF2-40B4-BE49-F238E27FC236}">
                  <a16:creationId xmlns:a16="http://schemas.microsoft.com/office/drawing/2014/main" id="{C96C4AB4-0C09-C6D2-3B90-20D9FEAA875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29" name="Rectangle 225">
              <a:extLst>
                <a:ext uri="{FF2B5EF4-FFF2-40B4-BE49-F238E27FC236}">
                  <a16:creationId xmlns:a16="http://schemas.microsoft.com/office/drawing/2014/main" id="{BF82EB06-EA5B-955E-CB1C-C35160A2E8F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30" name="Rectangle 226">
              <a:extLst>
                <a:ext uri="{FF2B5EF4-FFF2-40B4-BE49-F238E27FC236}">
                  <a16:creationId xmlns:a16="http://schemas.microsoft.com/office/drawing/2014/main" id="{ED44EE9A-F74C-90A4-D4E3-14AFC5119F4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70" name="Group 227">
            <a:extLst>
              <a:ext uri="{FF2B5EF4-FFF2-40B4-BE49-F238E27FC236}">
                <a16:creationId xmlns:a16="http://schemas.microsoft.com/office/drawing/2014/main" id="{E43474D4-E534-17A7-37E1-4377D8E5B2A0}"/>
              </a:ext>
            </a:extLst>
          </p:cNvPr>
          <p:cNvGrpSpPr>
            <a:grpSpLocks/>
          </p:cNvGrpSpPr>
          <p:nvPr/>
        </p:nvGrpSpPr>
        <p:grpSpPr bwMode="auto">
          <a:xfrm flipV="1">
            <a:off x="5981700" y="3781425"/>
            <a:ext cx="152400" cy="200025"/>
            <a:chOff x="996" y="912"/>
            <a:chExt cx="257" cy="288"/>
          </a:xfrm>
        </p:grpSpPr>
        <p:sp>
          <p:nvSpPr>
            <p:cNvPr id="27823" name="Rectangle 228">
              <a:extLst>
                <a:ext uri="{FF2B5EF4-FFF2-40B4-BE49-F238E27FC236}">
                  <a16:creationId xmlns:a16="http://schemas.microsoft.com/office/drawing/2014/main" id="{DBEDD47F-C80A-2FE3-1B56-194D1B77CA1C}"/>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24" name="Line 229">
              <a:extLst>
                <a:ext uri="{FF2B5EF4-FFF2-40B4-BE49-F238E27FC236}">
                  <a16:creationId xmlns:a16="http://schemas.microsoft.com/office/drawing/2014/main" id="{B17C68A0-1ADB-884B-F990-F0E782E4DF60}"/>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25" name="Rectangle 230">
              <a:extLst>
                <a:ext uri="{FF2B5EF4-FFF2-40B4-BE49-F238E27FC236}">
                  <a16:creationId xmlns:a16="http://schemas.microsoft.com/office/drawing/2014/main" id="{A998ACB9-86EB-192A-971C-8E55AE9E08C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26" name="Rectangle 231">
              <a:extLst>
                <a:ext uri="{FF2B5EF4-FFF2-40B4-BE49-F238E27FC236}">
                  <a16:creationId xmlns:a16="http://schemas.microsoft.com/office/drawing/2014/main" id="{B8FB8F3B-81EE-6F1A-649B-50B9B6AD276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71" name="Group 232">
            <a:extLst>
              <a:ext uri="{FF2B5EF4-FFF2-40B4-BE49-F238E27FC236}">
                <a16:creationId xmlns:a16="http://schemas.microsoft.com/office/drawing/2014/main" id="{107D7870-4A52-EA5E-6AE3-8E6FA567230B}"/>
              </a:ext>
            </a:extLst>
          </p:cNvPr>
          <p:cNvGrpSpPr>
            <a:grpSpLocks/>
          </p:cNvGrpSpPr>
          <p:nvPr/>
        </p:nvGrpSpPr>
        <p:grpSpPr bwMode="auto">
          <a:xfrm flipV="1">
            <a:off x="6173788" y="3781425"/>
            <a:ext cx="152400" cy="200025"/>
            <a:chOff x="996" y="912"/>
            <a:chExt cx="257" cy="288"/>
          </a:xfrm>
        </p:grpSpPr>
        <p:sp>
          <p:nvSpPr>
            <p:cNvPr id="27819" name="Rectangle 233">
              <a:extLst>
                <a:ext uri="{FF2B5EF4-FFF2-40B4-BE49-F238E27FC236}">
                  <a16:creationId xmlns:a16="http://schemas.microsoft.com/office/drawing/2014/main" id="{5DB06821-515C-51D4-8670-85B375B9A4A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20" name="Line 234">
              <a:extLst>
                <a:ext uri="{FF2B5EF4-FFF2-40B4-BE49-F238E27FC236}">
                  <a16:creationId xmlns:a16="http://schemas.microsoft.com/office/drawing/2014/main" id="{4BB8AC6D-71B8-9C97-2903-6C77AE0C14C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21" name="Rectangle 235">
              <a:extLst>
                <a:ext uri="{FF2B5EF4-FFF2-40B4-BE49-F238E27FC236}">
                  <a16:creationId xmlns:a16="http://schemas.microsoft.com/office/drawing/2014/main" id="{1B5A9925-E81E-1850-1674-31CFD0082FD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22" name="Rectangle 236">
              <a:extLst>
                <a:ext uri="{FF2B5EF4-FFF2-40B4-BE49-F238E27FC236}">
                  <a16:creationId xmlns:a16="http://schemas.microsoft.com/office/drawing/2014/main" id="{F6BCB94A-30A4-11F0-3717-1ABE6C78193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72" name="Group 237">
            <a:extLst>
              <a:ext uri="{FF2B5EF4-FFF2-40B4-BE49-F238E27FC236}">
                <a16:creationId xmlns:a16="http://schemas.microsoft.com/office/drawing/2014/main" id="{54304424-BD53-B0D8-14AC-F84665E5494D}"/>
              </a:ext>
            </a:extLst>
          </p:cNvPr>
          <p:cNvGrpSpPr>
            <a:grpSpLocks/>
          </p:cNvGrpSpPr>
          <p:nvPr/>
        </p:nvGrpSpPr>
        <p:grpSpPr bwMode="auto">
          <a:xfrm flipV="1">
            <a:off x="6364288" y="3781425"/>
            <a:ext cx="152400" cy="200025"/>
            <a:chOff x="996" y="912"/>
            <a:chExt cx="257" cy="288"/>
          </a:xfrm>
        </p:grpSpPr>
        <p:sp>
          <p:nvSpPr>
            <p:cNvPr id="27815" name="Rectangle 238">
              <a:extLst>
                <a:ext uri="{FF2B5EF4-FFF2-40B4-BE49-F238E27FC236}">
                  <a16:creationId xmlns:a16="http://schemas.microsoft.com/office/drawing/2014/main" id="{B651E1D9-DE7A-3936-E3A9-AB5F14A9FE3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16" name="Line 239">
              <a:extLst>
                <a:ext uri="{FF2B5EF4-FFF2-40B4-BE49-F238E27FC236}">
                  <a16:creationId xmlns:a16="http://schemas.microsoft.com/office/drawing/2014/main" id="{8794C941-21EF-2FA3-37F9-CC584C3AF9B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17" name="Rectangle 240">
              <a:extLst>
                <a:ext uri="{FF2B5EF4-FFF2-40B4-BE49-F238E27FC236}">
                  <a16:creationId xmlns:a16="http://schemas.microsoft.com/office/drawing/2014/main" id="{B8C79AAF-701F-191B-03DE-DD41130AEEC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18" name="Rectangle 241">
              <a:extLst>
                <a:ext uri="{FF2B5EF4-FFF2-40B4-BE49-F238E27FC236}">
                  <a16:creationId xmlns:a16="http://schemas.microsoft.com/office/drawing/2014/main" id="{0CB8EB90-F135-7674-5098-D1617307B375}"/>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73" name="Group 242">
            <a:extLst>
              <a:ext uri="{FF2B5EF4-FFF2-40B4-BE49-F238E27FC236}">
                <a16:creationId xmlns:a16="http://schemas.microsoft.com/office/drawing/2014/main" id="{51A1B018-F09E-DBEF-2E4E-D31B4098E7F3}"/>
              </a:ext>
            </a:extLst>
          </p:cNvPr>
          <p:cNvGrpSpPr>
            <a:grpSpLocks/>
          </p:cNvGrpSpPr>
          <p:nvPr/>
        </p:nvGrpSpPr>
        <p:grpSpPr bwMode="auto">
          <a:xfrm flipV="1">
            <a:off x="6556375" y="3781425"/>
            <a:ext cx="152400" cy="200025"/>
            <a:chOff x="996" y="912"/>
            <a:chExt cx="257" cy="288"/>
          </a:xfrm>
        </p:grpSpPr>
        <p:sp>
          <p:nvSpPr>
            <p:cNvPr id="27811" name="Rectangle 243">
              <a:extLst>
                <a:ext uri="{FF2B5EF4-FFF2-40B4-BE49-F238E27FC236}">
                  <a16:creationId xmlns:a16="http://schemas.microsoft.com/office/drawing/2014/main" id="{FA919B86-DE1D-3ECB-604A-6DF8A61CB95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12" name="Line 244">
              <a:extLst>
                <a:ext uri="{FF2B5EF4-FFF2-40B4-BE49-F238E27FC236}">
                  <a16:creationId xmlns:a16="http://schemas.microsoft.com/office/drawing/2014/main" id="{B57E03CE-3955-0D13-3022-068128DAF3D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13" name="Rectangle 245">
              <a:extLst>
                <a:ext uri="{FF2B5EF4-FFF2-40B4-BE49-F238E27FC236}">
                  <a16:creationId xmlns:a16="http://schemas.microsoft.com/office/drawing/2014/main" id="{72E94A04-BF5A-945B-536E-AA6304EC6E2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14" name="Rectangle 246">
              <a:extLst>
                <a:ext uri="{FF2B5EF4-FFF2-40B4-BE49-F238E27FC236}">
                  <a16:creationId xmlns:a16="http://schemas.microsoft.com/office/drawing/2014/main" id="{304ECD35-987A-26C3-26A7-A2D682EB2FE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74" name="Group 247">
            <a:extLst>
              <a:ext uri="{FF2B5EF4-FFF2-40B4-BE49-F238E27FC236}">
                <a16:creationId xmlns:a16="http://schemas.microsoft.com/office/drawing/2014/main" id="{1E6C33C0-56A7-15C9-7DF2-1F64C6804540}"/>
              </a:ext>
            </a:extLst>
          </p:cNvPr>
          <p:cNvGrpSpPr>
            <a:grpSpLocks/>
          </p:cNvGrpSpPr>
          <p:nvPr/>
        </p:nvGrpSpPr>
        <p:grpSpPr bwMode="auto">
          <a:xfrm flipV="1">
            <a:off x="6748463" y="3781425"/>
            <a:ext cx="152400" cy="200025"/>
            <a:chOff x="996" y="912"/>
            <a:chExt cx="257" cy="288"/>
          </a:xfrm>
        </p:grpSpPr>
        <p:sp>
          <p:nvSpPr>
            <p:cNvPr id="27807" name="Rectangle 248">
              <a:extLst>
                <a:ext uri="{FF2B5EF4-FFF2-40B4-BE49-F238E27FC236}">
                  <a16:creationId xmlns:a16="http://schemas.microsoft.com/office/drawing/2014/main" id="{41772D81-E2A5-FEAA-48E5-08D4A5A968E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08" name="Line 249">
              <a:extLst>
                <a:ext uri="{FF2B5EF4-FFF2-40B4-BE49-F238E27FC236}">
                  <a16:creationId xmlns:a16="http://schemas.microsoft.com/office/drawing/2014/main" id="{BCBB2F37-16F3-3EF9-A514-0A6F8913E8F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09" name="Rectangle 250">
              <a:extLst>
                <a:ext uri="{FF2B5EF4-FFF2-40B4-BE49-F238E27FC236}">
                  <a16:creationId xmlns:a16="http://schemas.microsoft.com/office/drawing/2014/main" id="{28575B43-94DA-A865-57D6-915DB67361F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10" name="Rectangle 251">
              <a:extLst>
                <a:ext uri="{FF2B5EF4-FFF2-40B4-BE49-F238E27FC236}">
                  <a16:creationId xmlns:a16="http://schemas.microsoft.com/office/drawing/2014/main" id="{8587D41A-E6AD-F3A8-21A2-0300DDB87BE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75" name="Group 252">
            <a:extLst>
              <a:ext uri="{FF2B5EF4-FFF2-40B4-BE49-F238E27FC236}">
                <a16:creationId xmlns:a16="http://schemas.microsoft.com/office/drawing/2014/main" id="{D2DC8734-0679-808B-6933-725A1A708BC0}"/>
              </a:ext>
            </a:extLst>
          </p:cNvPr>
          <p:cNvGrpSpPr>
            <a:grpSpLocks/>
          </p:cNvGrpSpPr>
          <p:nvPr/>
        </p:nvGrpSpPr>
        <p:grpSpPr bwMode="auto">
          <a:xfrm flipV="1">
            <a:off x="6938963" y="3781425"/>
            <a:ext cx="152400" cy="200025"/>
            <a:chOff x="996" y="912"/>
            <a:chExt cx="257" cy="288"/>
          </a:xfrm>
        </p:grpSpPr>
        <p:sp>
          <p:nvSpPr>
            <p:cNvPr id="27803" name="Rectangle 253">
              <a:extLst>
                <a:ext uri="{FF2B5EF4-FFF2-40B4-BE49-F238E27FC236}">
                  <a16:creationId xmlns:a16="http://schemas.microsoft.com/office/drawing/2014/main" id="{67BDB6A4-7596-AAD9-6D4A-D9D655480F8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04" name="Line 254">
              <a:extLst>
                <a:ext uri="{FF2B5EF4-FFF2-40B4-BE49-F238E27FC236}">
                  <a16:creationId xmlns:a16="http://schemas.microsoft.com/office/drawing/2014/main" id="{EC410CFF-575F-C3D5-7884-274766ADFDE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05" name="Rectangle 255">
              <a:extLst>
                <a:ext uri="{FF2B5EF4-FFF2-40B4-BE49-F238E27FC236}">
                  <a16:creationId xmlns:a16="http://schemas.microsoft.com/office/drawing/2014/main" id="{48B8CD12-CB52-E28C-D13F-3BB3D157DE4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06" name="Rectangle 256">
              <a:extLst>
                <a:ext uri="{FF2B5EF4-FFF2-40B4-BE49-F238E27FC236}">
                  <a16:creationId xmlns:a16="http://schemas.microsoft.com/office/drawing/2014/main" id="{AF984723-D140-59A5-187A-A03D1D093D1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76" name="Group 257">
            <a:extLst>
              <a:ext uri="{FF2B5EF4-FFF2-40B4-BE49-F238E27FC236}">
                <a16:creationId xmlns:a16="http://schemas.microsoft.com/office/drawing/2014/main" id="{94DAF5B8-EEEC-61B0-A637-D8A19204D4DD}"/>
              </a:ext>
            </a:extLst>
          </p:cNvPr>
          <p:cNvGrpSpPr>
            <a:grpSpLocks/>
          </p:cNvGrpSpPr>
          <p:nvPr/>
        </p:nvGrpSpPr>
        <p:grpSpPr bwMode="auto">
          <a:xfrm flipV="1">
            <a:off x="7131050" y="3781425"/>
            <a:ext cx="152400" cy="200025"/>
            <a:chOff x="996" y="912"/>
            <a:chExt cx="257" cy="288"/>
          </a:xfrm>
        </p:grpSpPr>
        <p:sp>
          <p:nvSpPr>
            <p:cNvPr id="27799" name="Rectangle 258">
              <a:extLst>
                <a:ext uri="{FF2B5EF4-FFF2-40B4-BE49-F238E27FC236}">
                  <a16:creationId xmlns:a16="http://schemas.microsoft.com/office/drawing/2014/main" id="{E3453D50-C72C-14C9-0B1E-A571B2244B5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00" name="Line 259">
              <a:extLst>
                <a:ext uri="{FF2B5EF4-FFF2-40B4-BE49-F238E27FC236}">
                  <a16:creationId xmlns:a16="http://schemas.microsoft.com/office/drawing/2014/main" id="{9DB25A1C-B5E0-BAD7-4E7C-8CF119EA806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801" name="Rectangle 260">
              <a:extLst>
                <a:ext uri="{FF2B5EF4-FFF2-40B4-BE49-F238E27FC236}">
                  <a16:creationId xmlns:a16="http://schemas.microsoft.com/office/drawing/2014/main" id="{0B63FF3C-50BB-1DE6-532E-B3926043499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802" name="Rectangle 261">
              <a:extLst>
                <a:ext uri="{FF2B5EF4-FFF2-40B4-BE49-F238E27FC236}">
                  <a16:creationId xmlns:a16="http://schemas.microsoft.com/office/drawing/2014/main" id="{7A72462D-899E-43C6-2295-807A60E31F8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77" name="Group 262">
            <a:extLst>
              <a:ext uri="{FF2B5EF4-FFF2-40B4-BE49-F238E27FC236}">
                <a16:creationId xmlns:a16="http://schemas.microsoft.com/office/drawing/2014/main" id="{F43D20B1-E80C-FF89-859E-82A5443B1B7A}"/>
              </a:ext>
            </a:extLst>
          </p:cNvPr>
          <p:cNvGrpSpPr>
            <a:grpSpLocks/>
          </p:cNvGrpSpPr>
          <p:nvPr/>
        </p:nvGrpSpPr>
        <p:grpSpPr bwMode="auto">
          <a:xfrm flipV="1">
            <a:off x="5599113" y="3171825"/>
            <a:ext cx="152400" cy="200025"/>
            <a:chOff x="996" y="912"/>
            <a:chExt cx="257" cy="288"/>
          </a:xfrm>
        </p:grpSpPr>
        <p:sp>
          <p:nvSpPr>
            <p:cNvPr id="27795" name="Rectangle 263">
              <a:extLst>
                <a:ext uri="{FF2B5EF4-FFF2-40B4-BE49-F238E27FC236}">
                  <a16:creationId xmlns:a16="http://schemas.microsoft.com/office/drawing/2014/main" id="{173CF079-3E14-3B1E-5FB6-D6BBD3209FEC}"/>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96" name="Line 264">
              <a:extLst>
                <a:ext uri="{FF2B5EF4-FFF2-40B4-BE49-F238E27FC236}">
                  <a16:creationId xmlns:a16="http://schemas.microsoft.com/office/drawing/2014/main" id="{56598826-6526-5250-2DD6-DE4404FDCF4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97" name="Rectangle 265">
              <a:extLst>
                <a:ext uri="{FF2B5EF4-FFF2-40B4-BE49-F238E27FC236}">
                  <a16:creationId xmlns:a16="http://schemas.microsoft.com/office/drawing/2014/main" id="{4225E5A9-3291-325D-61A6-B115C44BFCE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98" name="Rectangle 266">
              <a:extLst>
                <a:ext uri="{FF2B5EF4-FFF2-40B4-BE49-F238E27FC236}">
                  <a16:creationId xmlns:a16="http://schemas.microsoft.com/office/drawing/2014/main" id="{F83C51BB-4D7D-57A8-CC72-7BD215CA87F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78" name="Group 267">
            <a:extLst>
              <a:ext uri="{FF2B5EF4-FFF2-40B4-BE49-F238E27FC236}">
                <a16:creationId xmlns:a16="http://schemas.microsoft.com/office/drawing/2014/main" id="{2DF4752E-DA8E-1282-66ED-2CCA25B12E44}"/>
              </a:ext>
            </a:extLst>
          </p:cNvPr>
          <p:cNvGrpSpPr>
            <a:grpSpLocks/>
          </p:cNvGrpSpPr>
          <p:nvPr/>
        </p:nvGrpSpPr>
        <p:grpSpPr bwMode="auto">
          <a:xfrm flipV="1">
            <a:off x="5789613" y="3171825"/>
            <a:ext cx="152400" cy="200025"/>
            <a:chOff x="996" y="912"/>
            <a:chExt cx="257" cy="288"/>
          </a:xfrm>
        </p:grpSpPr>
        <p:sp>
          <p:nvSpPr>
            <p:cNvPr id="27791" name="Rectangle 268">
              <a:extLst>
                <a:ext uri="{FF2B5EF4-FFF2-40B4-BE49-F238E27FC236}">
                  <a16:creationId xmlns:a16="http://schemas.microsoft.com/office/drawing/2014/main" id="{37AD7819-1F10-64DD-643A-50A682C47F5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92" name="Line 269">
              <a:extLst>
                <a:ext uri="{FF2B5EF4-FFF2-40B4-BE49-F238E27FC236}">
                  <a16:creationId xmlns:a16="http://schemas.microsoft.com/office/drawing/2014/main" id="{AA1FD405-C6BF-02B8-1ED3-CD6FFA11075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93" name="Rectangle 270">
              <a:extLst>
                <a:ext uri="{FF2B5EF4-FFF2-40B4-BE49-F238E27FC236}">
                  <a16:creationId xmlns:a16="http://schemas.microsoft.com/office/drawing/2014/main" id="{EC9D8948-6E1D-902A-7381-DE0A344A681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94" name="Rectangle 271">
              <a:extLst>
                <a:ext uri="{FF2B5EF4-FFF2-40B4-BE49-F238E27FC236}">
                  <a16:creationId xmlns:a16="http://schemas.microsoft.com/office/drawing/2014/main" id="{B30B12A6-42E2-910D-EED3-B9731FBDED5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79" name="Group 272">
            <a:extLst>
              <a:ext uri="{FF2B5EF4-FFF2-40B4-BE49-F238E27FC236}">
                <a16:creationId xmlns:a16="http://schemas.microsoft.com/office/drawing/2014/main" id="{6B954A82-7509-0090-61E6-FABA9B208110}"/>
              </a:ext>
            </a:extLst>
          </p:cNvPr>
          <p:cNvGrpSpPr>
            <a:grpSpLocks/>
          </p:cNvGrpSpPr>
          <p:nvPr/>
        </p:nvGrpSpPr>
        <p:grpSpPr bwMode="auto">
          <a:xfrm flipV="1">
            <a:off x="5981700" y="3171825"/>
            <a:ext cx="152400" cy="200025"/>
            <a:chOff x="996" y="912"/>
            <a:chExt cx="257" cy="288"/>
          </a:xfrm>
        </p:grpSpPr>
        <p:sp>
          <p:nvSpPr>
            <p:cNvPr id="27787" name="Rectangle 273">
              <a:extLst>
                <a:ext uri="{FF2B5EF4-FFF2-40B4-BE49-F238E27FC236}">
                  <a16:creationId xmlns:a16="http://schemas.microsoft.com/office/drawing/2014/main" id="{4A7544A3-423E-151C-AA58-FC0F3C02C24C}"/>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88" name="Line 274">
              <a:extLst>
                <a:ext uri="{FF2B5EF4-FFF2-40B4-BE49-F238E27FC236}">
                  <a16:creationId xmlns:a16="http://schemas.microsoft.com/office/drawing/2014/main" id="{4531C7A9-4F08-7A49-D4FB-1579C367F33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89" name="Rectangle 275">
              <a:extLst>
                <a:ext uri="{FF2B5EF4-FFF2-40B4-BE49-F238E27FC236}">
                  <a16:creationId xmlns:a16="http://schemas.microsoft.com/office/drawing/2014/main" id="{11228022-93F3-C8AC-4059-E0586A974FE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90" name="Rectangle 276">
              <a:extLst>
                <a:ext uri="{FF2B5EF4-FFF2-40B4-BE49-F238E27FC236}">
                  <a16:creationId xmlns:a16="http://schemas.microsoft.com/office/drawing/2014/main" id="{2D8D96C1-3A84-1A87-2345-2B2B5B8649C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80" name="Group 277">
            <a:extLst>
              <a:ext uri="{FF2B5EF4-FFF2-40B4-BE49-F238E27FC236}">
                <a16:creationId xmlns:a16="http://schemas.microsoft.com/office/drawing/2014/main" id="{EC06479D-EC80-5E20-0A1E-8C9FFF0764D5}"/>
              </a:ext>
            </a:extLst>
          </p:cNvPr>
          <p:cNvGrpSpPr>
            <a:grpSpLocks/>
          </p:cNvGrpSpPr>
          <p:nvPr/>
        </p:nvGrpSpPr>
        <p:grpSpPr bwMode="auto">
          <a:xfrm flipV="1">
            <a:off x="6173788" y="3171825"/>
            <a:ext cx="152400" cy="200025"/>
            <a:chOff x="996" y="912"/>
            <a:chExt cx="257" cy="288"/>
          </a:xfrm>
        </p:grpSpPr>
        <p:sp>
          <p:nvSpPr>
            <p:cNvPr id="27783" name="Rectangle 278">
              <a:extLst>
                <a:ext uri="{FF2B5EF4-FFF2-40B4-BE49-F238E27FC236}">
                  <a16:creationId xmlns:a16="http://schemas.microsoft.com/office/drawing/2014/main" id="{5DE96944-5B6A-1266-8730-B3E2C1A56F5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84" name="Line 279">
              <a:extLst>
                <a:ext uri="{FF2B5EF4-FFF2-40B4-BE49-F238E27FC236}">
                  <a16:creationId xmlns:a16="http://schemas.microsoft.com/office/drawing/2014/main" id="{C011BFB7-78F9-C098-421D-24B337FD865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85" name="Rectangle 280">
              <a:extLst>
                <a:ext uri="{FF2B5EF4-FFF2-40B4-BE49-F238E27FC236}">
                  <a16:creationId xmlns:a16="http://schemas.microsoft.com/office/drawing/2014/main" id="{6891A0BD-0240-102A-DA20-C91D3BFADAD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86" name="Rectangle 281">
              <a:extLst>
                <a:ext uri="{FF2B5EF4-FFF2-40B4-BE49-F238E27FC236}">
                  <a16:creationId xmlns:a16="http://schemas.microsoft.com/office/drawing/2014/main" id="{263CE748-FBAA-636F-5476-5C9F5EDBFD5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81" name="Group 282">
            <a:extLst>
              <a:ext uri="{FF2B5EF4-FFF2-40B4-BE49-F238E27FC236}">
                <a16:creationId xmlns:a16="http://schemas.microsoft.com/office/drawing/2014/main" id="{4516CC68-C9F1-EBFE-F182-C55C1F8C8417}"/>
              </a:ext>
            </a:extLst>
          </p:cNvPr>
          <p:cNvGrpSpPr>
            <a:grpSpLocks/>
          </p:cNvGrpSpPr>
          <p:nvPr/>
        </p:nvGrpSpPr>
        <p:grpSpPr bwMode="auto">
          <a:xfrm flipV="1">
            <a:off x="6364288" y="3171825"/>
            <a:ext cx="152400" cy="200025"/>
            <a:chOff x="996" y="912"/>
            <a:chExt cx="257" cy="288"/>
          </a:xfrm>
        </p:grpSpPr>
        <p:sp>
          <p:nvSpPr>
            <p:cNvPr id="27779" name="Rectangle 283">
              <a:extLst>
                <a:ext uri="{FF2B5EF4-FFF2-40B4-BE49-F238E27FC236}">
                  <a16:creationId xmlns:a16="http://schemas.microsoft.com/office/drawing/2014/main" id="{667268D0-E090-4093-EDCA-D5C4FA289C2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80" name="Line 284">
              <a:extLst>
                <a:ext uri="{FF2B5EF4-FFF2-40B4-BE49-F238E27FC236}">
                  <a16:creationId xmlns:a16="http://schemas.microsoft.com/office/drawing/2014/main" id="{4BC1666B-2512-ED20-64F6-FFF3B6ACDDD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81" name="Rectangle 285">
              <a:extLst>
                <a:ext uri="{FF2B5EF4-FFF2-40B4-BE49-F238E27FC236}">
                  <a16:creationId xmlns:a16="http://schemas.microsoft.com/office/drawing/2014/main" id="{67500163-E60B-34A3-DE65-341AFE119CA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82" name="Rectangle 286">
              <a:extLst>
                <a:ext uri="{FF2B5EF4-FFF2-40B4-BE49-F238E27FC236}">
                  <a16:creationId xmlns:a16="http://schemas.microsoft.com/office/drawing/2014/main" id="{D20578D0-B498-87B8-E52D-2D769B2E0F9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82" name="Group 287">
            <a:extLst>
              <a:ext uri="{FF2B5EF4-FFF2-40B4-BE49-F238E27FC236}">
                <a16:creationId xmlns:a16="http://schemas.microsoft.com/office/drawing/2014/main" id="{A22A8307-EFB2-AE51-7B1F-06F0071253A5}"/>
              </a:ext>
            </a:extLst>
          </p:cNvPr>
          <p:cNvGrpSpPr>
            <a:grpSpLocks/>
          </p:cNvGrpSpPr>
          <p:nvPr/>
        </p:nvGrpSpPr>
        <p:grpSpPr bwMode="auto">
          <a:xfrm flipV="1">
            <a:off x="6556375" y="3171825"/>
            <a:ext cx="152400" cy="200025"/>
            <a:chOff x="996" y="912"/>
            <a:chExt cx="257" cy="288"/>
          </a:xfrm>
        </p:grpSpPr>
        <p:sp>
          <p:nvSpPr>
            <p:cNvPr id="27775" name="Rectangle 288">
              <a:extLst>
                <a:ext uri="{FF2B5EF4-FFF2-40B4-BE49-F238E27FC236}">
                  <a16:creationId xmlns:a16="http://schemas.microsoft.com/office/drawing/2014/main" id="{4F86ABBE-9CC0-48BC-8F0D-8B46556271A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76" name="Line 289">
              <a:extLst>
                <a:ext uri="{FF2B5EF4-FFF2-40B4-BE49-F238E27FC236}">
                  <a16:creationId xmlns:a16="http://schemas.microsoft.com/office/drawing/2014/main" id="{5ECC91EC-AC82-26C2-BD2B-897A99A671E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77" name="Rectangle 290">
              <a:extLst>
                <a:ext uri="{FF2B5EF4-FFF2-40B4-BE49-F238E27FC236}">
                  <a16:creationId xmlns:a16="http://schemas.microsoft.com/office/drawing/2014/main" id="{AA5D0521-7F82-CDCD-4437-9A5477B544C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78" name="Rectangle 291">
              <a:extLst>
                <a:ext uri="{FF2B5EF4-FFF2-40B4-BE49-F238E27FC236}">
                  <a16:creationId xmlns:a16="http://schemas.microsoft.com/office/drawing/2014/main" id="{0F0D64D6-20B3-50F6-47F5-127CACCC5EA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83" name="Group 292">
            <a:extLst>
              <a:ext uri="{FF2B5EF4-FFF2-40B4-BE49-F238E27FC236}">
                <a16:creationId xmlns:a16="http://schemas.microsoft.com/office/drawing/2014/main" id="{3E683FDF-FB5D-02AE-0542-22D119368FBE}"/>
              </a:ext>
            </a:extLst>
          </p:cNvPr>
          <p:cNvGrpSpPr>
            <a:grpSpLocks/>
          </p:cNvGrpSpPr>
          <p:nvPr/>
        </p:nvGrpSpPr>
        <p:grpSpPr bwMode="auto">
          <a:xfrm flipV="1">
            <a:off x="6748463" y="3171825"/>
            <a:ext cx="152400" cy="200025"/>
            <a:chOff x="996" y="912"/>
            <a:chExt cx="257" cy="288"/>
          </a:xfrm>
        </p:grpSpPr>
        <p:sp>
          <p:nvSpPr>
            <p:cNvPr id="27771" name="Rectangle 293">
              <a:extLst>
                <a:ext uri="{FF2B5EF4-FFF2-40B4-BE49-F238E27FC236}">
                  <a16:creationId xmlns:a16="http://schemas.microsoft.com/office/drawing/2014/main" id="{8028D694-000A-21E1-BF8F-6140C2D4E5F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72" name="Line 294">
              <a:extLst>
                <a:ext uri="{FF2B5EF4-FFF2-40B4-BE49-F238E27FC236}">
                  <a16:creationId xmlns:a16="http://schemas.microsoft.com/office/drawing/2014/main" id="{7A4A45F2-F068-35F5-296F-D20DDC02D4B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73" name="Rectangle 295">
              <a:extLst>
                <a:ext uri="{FF2B5EF4-FFF2-40B4-BE49-F238E27FC236}">
                  <a16:creationId xmlns:a16="http://schemas.microsoft.com/office/drawing/2014/main" id="{98E06056-66AD-6B5B-63FB-F1C2674FB8D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74" name="Rectangle 296">
              <a:extLst>
                <a:ext uri="{FF2B5EF4-FFF2-40B4-BE49-F238E27FC236}">
                  <a16:creationId xmlns:a16="http://schemas.microsoft.com/office/drawing/2014/main" id="{F5386045-DB9B-4D7B-9F2C-21A2151057A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84" name="Group 297">
            <a:extLst>
              <a:ext uri="{FF2B5EF4-FFF2-40B4-BE49-F238E27FC236}">
                <a16:creationId xmlns:a16="http://schemas.microsoft.com/office/drawing/2014/main" id="{BE3CB2C1-C866-43FA-7229-CE8234876481}"/>
              </a:ext>
            </a:extLst>
          </p:cNvPr>
          <p:cNvGrpSpPr>
            <a:grpSpLocks/>
          </p:cNvGrpSpPr>
          <p:nvPr/>
        </p:nvGrpSpPr>
        <p:grpSpPr bwMode="auto">
          <a:xfrm flipV="1">
            <a:off x="6938963" y="3171825"/>
            <a:ext cx="152400" cy="200025"/>
            <a:chOff x="996" y="912"/>
            <a:chExt cx="257" cy="288"/>
          </a:xfrm>
        </p:grpSpPr>
        <p:sp>
          <p:nvSpPr>
            <p:cNvPr id="27767" name="Rectangle 298">
              <a:extLst>
                <a:ext uri="{FF2B5EF4-FFF2-40B4-BE49-F238E27FC236}">
                  <a16:creationId xmlns:a16="http://schemas.microsoft.com/office/drawing/2014/main" id="{47DDF70D-93A6-C364-93A0-2564209F17C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68" name="Line 299">
              <a:extLst>
                <a:ext uri="{FF2B5EF4-FFF2-40B4-BE49-F238E27FC236}">
                  <a16:creationId xmlns:a16="http://schemas.microsoft.com/office/drawing/2014/main" id="{3C583C16-B321-C85A-3656-684AF42D681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69" name="Rectangle 300">
              <a:extLst>
                <a:ext uri="{FF2B5EF4-FFF2-40B4-BE49-F238E27FC236}">
                  <a16:creationId xmlns:a16="http://schemas.microsoft.com/office/drawing/2014/main" id="{1866C7FD-8690-3874-BDED-9DDBF906A92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70" name="Rectangle 301">
              <a:extLst>
                <a:ext uri="{FF2B5EF4-FFF2-40B4-BE49-F238E27FC236}">
                  <a16:creationId xmlns:a16="http://schemas.microsoft.com/office/drawing/2014/main" id="{CF5E87EF-B50D-F5A0-A2D8-853172DB2AC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85" name="Group 302">
            <a:extLst>
              <a:ext uri="{FF2B5EF4-FFF2-40B4-BE49-F238E27FC236}">
                <a16:creationId xmlns:a16="http://schemas.microsoft.com/office/drawing/2014/main" id="{2CEDA5B1-74A4-A03F-F40F-453530A0FF7E}"/>
              </a:ext>
            </a:extLst>
          </p:cNvPr>
          <p:cNvGrpSpPr>
            <a:grpSpLocks/>
          </p:cNvGrpSpPr>
          <p:nvPr/>
        </p:nvGrpSpPr>
        <p:grpSpPr bwMode="auto">
          <a:xfrm flipV="1">
            <a:off x="5789613" y="2579688"/>
            <a:ext cx="152400" cy="200025"/>
            <a:chOff x="996" y="912"/>
            <a:chExt cx="257" cy="288"/>
          </a:xfrm>
        </p:grpSpPr>
        <p:sp>
          <p:nvSpPr>
            <p:cNvPr id="27763" name="Rectangle 303">
              <a:extLst>
                <a:ext uri="{FF2B5EF4-FFF2-40B4-BE49-F238E27FC236}">
                  <a16:creationId xmlns:a16="http://schemas.microsoft.com/office/drawing/2014/main" id="{3B863070-4C93-FB56-48AE-D3855E097F8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64" name="Line 304">
              <a:extLst>
                <a:ext uri="{FF2B5EF4-FFF2-40B4-BE49-F238E27FC236}">
                  <a16:creationId xmlns:a16="http://schemas.microsoft.com/office/drawing/2014/main" id="{156CB585-3B25-7023-AD2E-674A5CDE1EC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65" name="Rectangle 305">
              <a:extLst>
                <a:ext uri="{FF2B5EF4-FFF2-40B4-BE49-F238E27FC236}">
                  <a16:creationId xmlns:a16="http://schemas.microsoft.com/office/drawing/2014/main" id="{DD46132F-2700-E794-10CD-BC12F83637A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66" name="Rectangle 306">
              <a:extLst>
                <a:ext uri="{FF2B5EF4-FFF2-40B4-BE49-F238E27FC236}">
                  <a16:creationId xmlns:a16="http://schemas.microsoft.com/office/drawing/2014/main" id="{0D4F9789-3A0A-F9C8-729A-C3F5330F37A5}"/>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86" name="Group 307">
            <a:extLst>
              <a:ext uri="{FF2B5EF4-FFF2-40B4-BE49-F238E27FC236}">
                <a16:creationId xmlns:a16="http://schemas.microsoft.com/office/drawing/2014/main" id="{C1935A84-E8F0-21C4-B391-B8D5C330C980}"/>
              </a:ext>
            </a:extLst>
          </p:cNvPr>
          <p:cNvGrpSpPr>
            <a:grpSpLocks/>
          </p:cNvGrpSpPr>
          <p:nvPr/>
        </p:nvGrpSpPr>
        <p:grpSpPr bwMode="auto">
          <a:xfrm flipV="1">
            <a:off x="5981700" y="2579688"/>
            <a:ext cx="152400" cy="200025"/>
            <a:chOff x="996" y="912"/>
            <a:chExt cx="257" cy="288"/>
          </a:xfrm>
        </p:grpSpPr>
        <p:sp>
          <p:nvSpPr>
            <p:cNvPr id="27759" name="Rectangle 308">
              <a:extLst>
                <a:ext uri="{FF2B5EF4-FFF2-40B4-BE49-F238E27FC236}">
                  <a16:creationId xmlns:a16="http://schemas.microsoft.com/office/drawing/2014/main" id="{3063389C-C8F9-A3C3-9BC6-AD3A123D864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60" name="Line 309">
              <a:extLst>
                <a:ext uri="{FF2B5EF4-FFF2-40B4-BE49-F238E27FC236}">
                  <a16:creationId xmlns:a16="http://schemas.microsoft.com/office/drawing/2014/main" id="{45296C26-F387-0D0D-DA8F-6FBF801FBCA0}"/>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61" name="Rectangle 310">
              <a:extLst>
                <a:ext uri="{FF2B5EF4-FFF2-40B4-BE49-F238E27FC236}">
                  <a16:creationId xmlns:a16="http://schemas.microsoft.com/office/drawing/2014/main" id="{B3E9E4B7-BEAE-5CF8-0186-83A9D30E78E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62" name="Rectangle 311">
              <a:extLst>
                <a:ext uri="{FF2B5EF4-FFF2-40B4-BE49-F238E27FC236}">
                  <a16:creationId xmlns:a16="http://schemas.microsoft.com/office/drawing/2014/main" id="{D6B922DF-5A49-ACE3-AD9D-2761038EAC8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87" name="Group 312">
            <a:extLst>
              <a:ext uri="{FF2B5EF4-FFF2-40B4-BE49-F238E27FC236}">
                <a16:creationId xmlns:a16="http://schemas.microsoft.com/office/drawing/2014/main" id="{2D8DE619-D70E-E2FE-C629-7AC1D1D3500B}"/>
              </a:ext>
            </a:extLst>
          </p:cNvPr>
          <p:cNvGrpSpPr>
            <a:grpSpLocks/>
          </p:cNvGrpSpPr>
          <p:nvPr/>
        </p:nvGrpSpPr>
        <p:grpSpPr bwMode="auto">
          <a:xfrm flipV="1">
            <a:off x="6173788" y="2579688"/>
            <a:ext cx="152400" cy="200025"/>
            <a:chOff x="996" y="912"/>
            <a:chExt cx="257" cy="288"/>
          </a:xfrm>
        </p:grpSpPr>
        <p:sp>
          <p:nvSpPr>
            <p:cNvPr id="27755" name="Rectangle 313">
              <a:extLst>
                <a:ext uri="{FF2B5EF4-FFF2-40B4-BE49-F238E27FC236}">
                  <a16:creationId xmlns:a16="http://schemas.microsoft.com/office/drawing/2014/main" id="{D2ADD730-10D7-026C-92A3-0C25323982C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56" name="Line 314">
              <a:extLst>
                <a:ext uri="{FF2B5EF4-FFF2-40B4-BE49-F238E27FC236}">
                  <a16:creationId xmlns:a16="http://schemas.microsoft.com/office/drawing/2014/main" id="{1618CB86-A7B4-BA00-FA3B-F88A6B5A38E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57" name="Rectangle 315">
              <a:extLst>
                <a:ext uri="{FF2B5EF4-FFF2-40B4-BE49-F238E27FC236}">
                  <a16:creationId xmlns:a16="http://schemas.microsoft.com/office/drawing/2014/main" id="{7BABFA70-A22E-A505-858F-A94E57A268F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58" name="Rectangle 316">
              <a:extLst>
                <a:ext uri="{FF2B5EF4-FFF2-40B4-BE49-F238E27FC236}">
                  <a16:creationId xmlns:a16="http://schemas.microsoft.com/office/drawing/2014/main" id="{860C312E-18EB-6BA5-4357-3D250C64690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88" name="Group 317">
            <a:extLst>
              <a:ext uri="{FF2B5EF4-FFF2-40B4-BE49-F238E27FC236}">
                <a16:creationId xmlns:a16="http://schemas.microsoft.com/office/drawing/2014/main" id="{31FD29CC-4EE4-569B-17AC-B274AFFB26BE}"/>
              </a:ext>
            </a:extLst>
          </p:cNvPr>
          <p:cNvGrpSpPr>
            <a:grpSpLocks/>
          </p:cNvGrpSpPr>
          <p:nvPr/>
        </p:nvGrpSpPr>
        <p:grpSpPr bwMode="auto">
          <a:xfrm flipV="1">
            <a:off x="6364288" y="2579688"/>
            <a:ext cx="152400" cy="200025"/>
            <a:chOff x="996" y="912"/>
            <a:chExt cx="257" cy="288"/>
          </a:xfrm>
        </p:grpSpPr>
        <p:sp>
          <p:nvSpPr>
            <p:cNvPr id="27751" name="Rectangle 318">
              <a:extLst>
                <a:ext uri="{FF2B5EF4-FFF2-40B4-BE49-F238E27FC236}">
                  <a16:creationId xmlns:a16="http://schemas.microsoft.com/office/drawing/2014/main" id="{DD3198D9-04BB-7FE1-E19F-296CF121F6E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52" name="Line 319">
              <a:extLst>
                <a:ext uri="{FF2B5EF4-FFF2-40B4-BE49-F238E27FC236}">
                  <a16:creationId xmlns:a16="http://schemas.microsoft.com/office/drawing/2014/main" id="{2A5EF25B-8267-A2EF-6158-360FCA7A2E7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53" name="Rectangle 320">
              <a:extLst>
                <a:ext uri="{FF2B5EF4-FFF2-40B4-BE49-F238E27FC236}">
                  <a16:creationId xmlns:a16="http://schemas.microsoft.com/office/drawing/2014/main" id="{601FC555-5EC4-C3E4-7120-4201FC0F85B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54" name="Rectangle 321">
              <a:extLst>
                <a:ext uri="{FF2B5EF4-FFF2-40B4-BE49-F238E27FC236}">
                  <a16:creationId xmlns:a16="http://schemas.microsoft.com/office/drawing/2014/main" id="{9BF19355-C9FA-4FE3-7338-1EB0C811A2D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89" name="Group 322">
            <a:extLst>
              <a:ext uri="{FF2B5EF4-FFF2-40B4-BE49-F238E27FC236}">
                <a16:creationId xmlns:a16="http://schemas.microsoft.com/office/drawing/2014/main" id="{CE68B23A-50A4-000D-8D04-1230C8BBE11A}"/>
              </a:ext>
            </a:extLst>
          </p:cNvPr>
          <p:cNvGrpSpPr>
            <a:grpSpLocks/>
          </p:cNvGrpSpPr>
          <p:nvPr/>
        </p:nvGrpSpPr>
        <p:grpSpPr bwMode="auto">
          <a:xfrm flipV="1">
            <a:off x="6556375" y="2579688"/>
            <a:ext cx="152400" cy="200025"/>
            <a:chOff x="996" y="912"/>
            <a:chExt cx="257" cy="288"/>
          </a:xfrm>
        </p:grpSpPr>
        <p:sp>
          <p:nvSpPr>
            <p:cNvPr id="27747" name="Rectangle 323">
              <a:extLst>
                <a:ext uri="{FF2B5EF4-FFF2-40B4-BE49-F238E27FC236}">
                  <a16:creationId xmlns:a16="http://schemas.microsoft.com/office/drawing/2014/main" id="{CCDE1789-7FC6-5297-63E5-5B748FFA42B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48" name="Line 324">
              <a:extLst>
                <a:ext uri="{FF2B5EF4-FFF2-40B4-BE49-F238E27FC236}">
                  <a16:creationId xmlns:a16="http://schemas.microsoft.com/office/drawing/2014/main" id="{500D1005-481C-760C-F3E9-8498BA5BC31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49" name="Rectangle 325">
              <a:extLst>
                <a:ext uri="{FF2B5EF4-FFF2-40B4-BE49-F238E27FC236}">
                  <a16:creationId xmlns:a16="http://schemas.microsoft.com/office/drawing/2014/main" id="{607EB857-C3A9-E2A4-FE79-A53379D5150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50" name="Rectangle 326">
              <a:extLst>
                <a:ext uri="{FF2B5EF4-FFF2-40B4-BE49-F238E27FC236}">
                  <a16:creationId xmlns:a16="http://schemas.microsoft.com/office/drawing/2014/main" id="{E56EC46F-573E-2DB6-7B77-4B10C7215E05}"/>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90" name="Group 327">
            <a:extLst>
              <a:ext uri="{FF2B5EF4-FFF2-40B4-BE49-F238E27FC236}">
                <a16:creationId xmlns:a16="http://schemas.microsoft.com/office/drawing/2014/main" id="{0914F11C-3E34-D3A1-0EFA-E4086E505842}"/>
              </a:ext>
            </a:extLst>
          </p:cNvPr>
          <p:cNvGrpSpPr>
            <a:grpSpLocks/>
          </p:cNvGrpSpPr>
          <p:nvPr/>
        </p:nvGrpSpPr>
        <p:grpSpPr bwMode="auto">
          <a:xfrm flipV="1">
            <a:off x="6748463" y="2579688"/>
            <a:ext cx="152400" cy="200025"/>
            <a:chOff x="996" y="912"/>
            <a:chExt cx="257" cy="288"/>
          </a:xfrm>
        </p:grpSpPr>
        <p:sp>
          <p:nvSpPr>
            <p:cNvPr id="27743" name="Rectangle 328">
              <a:extLst>
                <a:ext uri="{FF2B5EF4-FFF2-40B4-BE49-F238E27FC236}">
                  <a16:creationId xmlns:a16="http://schemas.microsoft.com/office/drawing/2014/main" id="{67D45B81-1036-43DB-C8C4-C5F48B8ED3A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44" name="Line 329">
              <a:extLst>
                <a:ext uri="{FF2B5EF4-FFF2-40B4-BE49-F238E27FC236}">
                  <a16:creationId xmlns:a16="http://schemas.microsoft.com/office/drawing/2014/main" id="{5128FD70-0037-C399-05DE-B2BC9A6DC23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45" name="Rectangle 330">
              <a:extLst>
                <a:ext uri="{FF2B5EF4-FFF2-40B4-BE49-F238E27FC236}">
                  <a16:creationId xmlns:a16="http://schemas.microsoft.com/office/drawing/2014/main" id="{B33D052A-F376-8A0A-B1DF-921A9EE9A09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46" name="Rectangle 331">
              <a:extLst>
                <a:ext uri="{FF2B5EF4-FFF2-40B4-BE49-F238E27FC236}">
                  <a16:creationId xmlns:a16="http://schemas.microsoft.com/office/drawing/2014/main" id="{F7A15968-5230-627E-27B4-133CA514F769}"/>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91" name="Group 348">
            <a:extLst>
              <a:ext uri="{FF2B5EF4-FFF2-40B4-BE49-F238E27FC236}">
                <a16:creationId xmlns:a16="http://schemas.microsoft.com/office/drawing/2014/main" id="{80C3D40C-350B-FE1C-4A95-A3153E9698F7}"/>
              </a:ext>
            </a:extLst>
          </p:cNvPr>
          <p:cNvGrpSpPr>
            <a:grpSpLocks/>
          </p:cNvGrpSpPr>
          <p:nvPr/>
        </p:nvGrpSpPr>
        <p:grpSpPr bwMode="auto">
          <a:xfrm rot="19595273" flipV="1">
            <a:off x="8240713" y="5249863"/>
            <a:ext cx="152400" cy="200025"/>
            <a:chOff x="996" y="912"/>
            <a:chExt cx="257" cy="288"/>
          </a:xfrm>
        </p:grpSpPr>
        <p:sp>
          <p:nvSpPr>
            <p:cNvPr id="27739" name="Rectangle 349">
              <a:extLst>
                <a:ext uri="{FF2B5EF4-FFF2-40B4-BE49-F238E27FC236}">
                  <a16:creationId xmlns:a16="http://schemas.microsoft.com/office/drawing/2014/main" id="{99855808-099A-8129-CF2C-71DF287C5AF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40" name="Line 350">
              <a:extLst>
                <a:ext uri="{FF2B5EF4-FFF2-40B4-BE49-F238E27FC236}">
                  <a16:creationId xmlns:a16="http://schemas.microsoft.com/office/drawing/2014/main" id="{A6999282-EAD2-189A-E8F0-8C504A11411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41" name="Rectangle 351">
              <a:extLst>
                <a:ext uri="{FF2B5EF4-FFF2-40B4-BE49-F238E27FC236}">
                  <a16:creationId xmlns:a16="http://schemas.microsoft.com/office/drawing/2014/main" id="{58D85FF2-5F4F-4FC8-DB5E-3FEEB0835C9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42" name="Rectangle 352">
              <a:extLst>
                <a:ext uri="{FF2B5EF4-FFF2-40B4-BE49-F238E27FC236}">
                  <a16:creationId xmlns:a16="http://schemas.microsoft.com/office/drawing/2014/main" id="{9BE28524-5A8F-1A2D-1BA2-1E6A813B1F8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92" name="Group 353">
            <a:extLst>
              <a:ext uri="{FF2B5EF4-FFF2-40B4-BE49-F238E27FC236}">
                <a16:creationId xmlns:a16="http://schemas.microsoft.com/office/drawing/2014/main" id="{24201363-7A9E-54AB-2FF8-18F8BD3F17F6}"/>
              </a:ext>
            </a:extLst>
          </p:cNvPr>
          <p:cNvGrpSpPr>
            <a:grpSpLocks/>
          </p:cNvGrpSpPr>
          <p:nvPr/>
        </p:nvGrpSpPr>
        <p:grpSpPr bwMode="auto">
          <a:xfrm rot="19595273" flipV="1">
            <a:off x="8408988" y="5133975"/>
            <a:ext cx="152400" cy="200025"/>
            <a:chOff x="996" y="912"/>
            <a:chExt cx="257" cy="288"/>
          </a:xfrm>
        </p:grpSpPr>
        <p:sp>
          <p:nvSpPr>
            <p:cNvPr id="27735" name="Rectangle 354">
              <a:extLst>
                <a:ext uri="{FF2B5EF4-FFF2-40B4-BE49-F238E27FC236}">
                  <a16:creationId xmlns:a16="http://schemas.microsoft.com/office/drawing/2014/main" id="{060999F7-C2BC-106F-81ED-C1D7DDD38F9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36" name="Line 355">
              <a:extLst>
                <a:ext uri="{FF2B5EF4-FFF2-40B4-BE49-F238E27FC236}">
                  <a16:creationId xmlns:a16="http://schemas.microsoft.com/office/drawing/2014/main" id="{B0AFEBE4-1A2E-B6AA-C02C-10584F281A2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37" name="Rectangle 356">
              <a:extLst>
                <a:ext uri="{FF2B5EF4-FFF2-40B4-BE49-F238E27FC236}">
                  <a16:creationId xmlns:a16="http://schemas.microsoft.com/office/drawing/2014/main" id="{D37BA291-555C-C5C1-6F95-7A4DD8D9D82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38" name="Rectangle 357">
              <a:extLst>
                <a:ext uri="{FF2B5EF4-FFF2-40B4-BE49-F238E27FC236}">
                  <a16:creationId xmlns:a16="http://schemas.microsoft.com/office/drawing/2014/main" id="{D47CCEBE-E28F-7EB0-5FEA-21091CE3449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93" name="Group 358">
            <a:extLst>
              <a:ext uri="{FF2B5EF4-FFF2-40B4-BE49-F238E27FC236}">
                <a16:creationId xmlns:a16="http://schemas.microsoft.com/office/drawing/2014/main" id="{64B7474A-A788-B060-C875-C8CD521CFA8C}"/>
              </a:ext>
            </a:extLst>
          </p:cNvPr>
          <p:cNvGrpSpPr>
            <a:grpSpLocks/>
          </p:cNvGrpSpPr>
          <p:nvPr/>
        </p:nvGrpSpPr>
        <p:grpSpPr bwMode="auto">
          <a:xfrm rot="19595273" flipV="1">
            <a:off x="8578850" y="5029200"/>
            <a:ext cx="152400" cy="200025"/>
            <a:chOff x="996" y="912"/>
            <a:chExt cx="257" cy="288"/>
          </a:xfrm>
        </p:grpSpPr>
        <p:sp>
          <p:nvSpPr>
            <p:cNvPr id="27731" name="Rectangle 359">
              <a:extLst>
                <a:ext uri="{FF2B5EF4-FFF2-40B4-BE49-F238E27FC236}">
                  <a16:creationId xmlns:a16="http://schemas.microsoft.com/office/drawing/2014/main" id="{8C316971-BD30-C949-CAC1-3D55911BD8D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32" name="Line 360">
              <a:extLst>
                <a:ext uri="{FF2B5EF4-FFF2-40B4-BE49-F238E27FC236}">
                  <a16:creationId xmlns:a16="http://schemas.microsoft.com/office/drawing/2014/main" id="{CAFEE93D-7BC4-ADD6-25E9-3EBB8B6C195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33" name="Rectangle 361">
              <a:extLst>
                <a:ext uri="{FF2B5EF4-FFF2-40B4-BE49-F238E27FC236}">
                  <a16:creationId xmlns:a16="http://schemas.microsoft.com/office/drawing/2014/main" id="{809DDB03-A1A6-7530-2ABF-F914066C2E9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34" name="Rectangle 362">
              <a:extLst>
                <a:ext uri="{FF2B5EF4-FFF2-40B4-BE49-F238E27FC236}">
                  <a16:creationId xmlns:a16="http://schemas.microsoft.com/office/drawing/2014/main" id="{1A1B152F-44B9-F498-EDAD-B2A521FCEE8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94" name="Group 363">
            <a:extLst>
              <a:ext uri="{FF2B5EF4-FFF2-40B4-BE49-F238E27FC236}">
                <a16:creationId xmlns:a16="http://schemas.microsoft.com/office/drawing/2014/main" id="{C02DB408-6A72-E732-44D4-C94F8A0A1013}"/>
              </a:ext>
            </a:extLst>
          </p:cNvPr>
          <p:cNvGrpSpPr>
            <a:grpSpLocks/>
          </p:cNvGrpSpPr>
          <p:nvPr/>
        </p:nvGrpSpPr>
        <p:grpSpPr bwMode="auto">
          <a:xfrm rot="19595273" flipV="1">
            <a:off x="8748713" y="4922838"/>
            <a:ext cx="152400" cy="200025"/>
            <a:chOff x="996" y="912"/>
            <a:chExt cx="257" cy="288"/>
          </a:xfrm>
        </p:grpSpPr>
        <p:sp>
          <p:nvSpPr>
            <p:cNvPr id="27727" name="Rectangle 364">
              <a:extLst>
                <a:ext uri="{FF2B5EF4-FFF2-40B4-BE49-F238E27FC236}">
                  <a16:creationId xmlns:a16="http://schemas.microsoft.com/office/drawing/2014/main" id="{60DE9333-77B8-ECF4-FC00-317D74A00B1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28" name="Line 365">
              <a:extLst>
                <a:ext uri="{FF2B5EF4-FFF2-40B4-BE49-F238E27FC236}">
                  <a16:creationId xmlns:a16="http://schemas.microsoft.com/office/drawing/2014/main" id="{E83AF996-0D6D-9B55-23F9-1FF66DC537A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29" name="Rectangle 366">
              <a:extLst>
                <a:ext uri="{FF2B5EF4-FFF2-40B4-BE49-F238E27FC236}">
                  <a16:creationId xmlns:a16="http://schemas.microsoft.com/office/drawing/2014/main" id="{25A739D7-5BA9-6721-F682-70CDAE83177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30" name="Rectangle 367">
              <a:extLst>
                <a:ext uri="{FF2B5EF4-FFF2-40B4-BE49-F238E27FC236}">
                  <a16:creationId xmlns:a16="http://schemas.microsoft.com/office/drawing/2014/main" id="{33C4FCDB-3D1A-EAB1-1716-1251941AFA9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95" name="Group 368">
            <a:extLst>
              <a:ext uri="{FF2B5EF4-FFF2-40B4-BE49-F238E27FC236}">
                <a16:creationId xmlns:a16="http://schemas.microsoft.com/office/drawing/2014/main" id="{A4D981C3-D4B4-54C3-1141-9B85B8A68EA4}"/>
              </a:ext>
            </a:extLst>
          </p:cNvPr>
          <p:cNvGrpSpPr>
            <a:grpSpLocks/>
          </p:cNvGrpSpPr>
          <p:nvPr/>
        </p:nvGrpSpPr>
        <p:grpSpPr bwMode="auto">
          <a:xfrm rot="19595273" flipV="1">
            <a:off x="8920163" y="4818063"/>
            <a:ext cx="152400" cy="200025"/>
            <a:chOff x="996" y="912"/>
            <a:chExt cx="257" cy="288"/>
          </a:xfrm>
        </p:grpSpPr>
        <p:sp>
          <p:nvSpPr>
            <p:cNvPr id="27723" name="Rectangle 369">
              <a:extLst>
                <a:ext uri="{FF2B5EF4-FFF2-40B4-BE49-F238E27FC236}">
                  <a16:creationId xmlns:a16="http://schemas.microsoft.com/office/drawing/2014/main" id="{7FFEFD8C-9A9C-BE00-3F3B-83E34499871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24" name="Line 370">
              <a:extLst>
                <a:ext uri="{FF2B5EF4-FFF2-40B4-BE49-F238E27FC236}">
                  <a16:creationId xmlns:a16="http://schemas.microsoft.com/office/drawing/2014/main" id="{BDF3C7C0-A5F9-A711-3B6E-3EE3659E678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25" name="Rectangle 371">
              <a:extLst>
                <a:ext uri="{FF2B5EF4-FFF2-40B4-BE49-F238E27FC236}">
                  <a16:creationId xmlns:a16="http://schemas.microsoft.com/office/drawing/2014/main" id="{315AAA99-E65F-C260-94D3-92069974C43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26" name="Rectangle 372">
              <a:extLst>
                <a:ext uri="{FF2B5EF4-FFF2-40B4-BE49-F238E27FC236}">
                  <a16:creationId xmlns:a16="http://schemas.microsoft.com/office/drawing/2014/main" id="{234BAEA1-A7FC-B6BB-63CD-6D6B1BADA4C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96" name="Group 373">
            <a:extLst>
              <a:ext uri="{FF2B5EF4-FFF2-40B4-BE49-F238E27FC236}">
                <a16:creationId xmlns:a16="http://schemas.microsoft.com/office/drawing/2014/main" id="{62C13E53-82D5-1EE4-0ED2-8127E7EB714A}"/>
              </a:ext>
            </a:extLst>
          </p:cNvPr>
          <p:cNvGrpSpPr>
            <a:grpSpLocks/>
          </p:cNvGrpSpPr>
          <p:nvPr/>
        </p:nvGrpSpPr>
        <p:grpSpPr bwMode="auto">
          <a:xfrm rot="19595273" flipV="1">
            <a:off x="9091613" y="4713288"/>
            <a:ext cx="152400" cy="200025"/>
            <a:chOff x="996" y="912"/>
            <a:chExt cx="257" cy="288"/>
          </a:xfrm>
        </p:grpSpPr>
        <p:sp>
          <p:nvSpPr>
            <p:cNvPr id="27719" name="Rectangle 374">
              <a:extLst>
                <a:ext uri="{FF2B5EF4-FFF2-40B4-BE49-F238E27FC236}">
                  <a16:creationId xmlns:a16="http://schemas.microsoft.com/office/drawing/2014/main" id="{5C78B72F-84D3-DDD1-44BA-1EB43DA88B3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20" name="Line 375">
              <a:extLst>
                <a:ext uri="{FF2B5EF4-FFF2-40B4-BE49-F238E27FC236}">
                  <a16:creationId xmlns:a16="http://schemas.microsoft.com/office/drawing/2014/main" id="{CBE51C29-5C1F-EC47-B74C-A89B0978623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21" name="Rectangle 376">
              <a:extLst>
                <a:ext uri="{FF2B5EF4-FFF2-40B4-BE49-F238E27FC236}">
                  <a16:creationId xmlns:a16="http://schemas.microsoft.com/office/drawing/2014/main" id="{3DFA2B83-F161-AF72-5F53-A659EA056A6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22" name="Rectangle 377">
              <a:extLst>
                <a:ext uri="{FF2B5EF4-FFF2-40B4-BE49-F238E27FC236}">
                  <a16:creationId xmlns:a16="http://schemas.microsoft.com/office/drawing/2014/main" id="{4E2AFB5B-6B1A-1A91-95F0-0673B4F5EEA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97" name="Group 378">
            <a:extLst>
              <a:ext uri="{FF2B5EF4-FFF2-40B4-BE49-F238E27FC236}">
                <a16:creationId xmlns:a16="http://schemas.microsoft.com/office/drawing/2014/main" id="{CD3DE198-7D61-21A9-7E20-F4A24FA97A25}"/>
              </a:ext>
            </a:extLst>
          </p:cNvPr>
          <p:cNvGrpSpPr>
            <a:grpSpLocks/>
          </p:cNvGrpSpPr>
          <p:nvPr/>
        </p:nvGrpSpPr>
        <p:grpSpPr bwMode="auto">
          <a:xfrm rot="19595273" flipV="1">
            <a:off x="9261475" y="4608513"/>
            <a:ext cx="152400" cy="200025"/>
            <a:chOff x="996" y="912"/>
            <a:chExt cx="257" cy="288"/>
          </a:xfrm>
        </p:grpSpPr>
        <p:sp>
          <p:nvSpPr>
            <p:cNvPr id="27715" name="Rectangle 379">
              <a:extLst>
                <a:ext uri="{FF2B5EF4-FFF2-40B4-BE49-F238E27FC236}">
                  <a16:creationId xmlns:a16="http://schemas.microsoft.com/office/drawing/2014/main" id="{B27E0030-93E9-99CD-27E1-EC8B8A3FA9F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16" name="Line 380">
              <a:extLst>
                <a:ext uri="{FF2B5EF4-FFF2-40B4-BE49-F238E27FC236}">
                  <a16:creationId xmlns:a16="http://schemas.microsoft.com/office/drawing/2014/main" id="{984A8574-3A57-DCC0-B733-CA85E3F8E05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17" name="Rectangle 381">
              <a:extLst>
                <a:ext uri="{FF2B5EF4-FFF2-40B4-BE49-F238E27FC236}">
                  <a16:creationId xmlns:a16="http://schemas.microsoft.com/office/drawing/2014/main" id="{50F5F82D-2A3E-4D2C-E592-7438DFD3E8C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18" name="Rectangle 382">
              <a:extLst>
                <a:ext uri="{FF2B5EF4-FFF2-40B4-BE49-F238E27FC236}">
                  <a16:creationId xmlns:a16="http://schemas.microsoft.com/office/drawing/2014/main" id="{B6FF354C-C606-6001-8025-1394DB06D35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98" name="Group 383">
            <a:extLst>
              <a:ext uri="{FF2B5EF4-FFF2-40B4-BE49-F238E27FC236}">
                <a16:creationId xmlns:a16="http://schemas.microsoft.com/office/drawing/2014/main" id="{36A71318-0594-A7D2-39C9-968C78787730}"/>
              </a:ext>
            </a:extLst>
          </p:cNvPr>
          <p:cNvGrpSpPr>
            <a:grpSpLocks/>
          </p:cNvGrpSpPr>
          <p:nvPr/>
        </p:nvGrpSpPr>
        <p:grpSpPr bwMode="auto">
          <a:xfrm rot="19595273" flipV="1">
            <a:off x="9432925" y="4500563"/>
            <a:ext cx="152400" cy="200025"/>
            <a:chOff x="996" y="912"/>
            <a:chExt cx="257" cy="288"/>
          </a:xfrm>
        </p:grpSpPr>
        <p:sp>
          <p:nvSpPr>
            <p:cNvPr id="27711" name="Rectangle 384">
              <a:extLst>
                <a:ext uri="{FF2B5EF4-FFF2-40B4-BE49-F238E27FC236}">
                  <a16:creationId xmlns:a16="http://schemas.microsoft.com/office/drawing/2014/main" id="{486C3A9C-AE69-D0F6-5A88-6B2A9F80E2A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12" name="Line 385">
              <a:extLst>
                <a:ext uri="{FF2B5EF4-FFF2-40B4-BE49-F238E27FC236}">
                  <a16:creationId xmlns:a16="http://schemas.microsoft.com/office/drawing/2014/main" id="{97BC2628-6FC8-70D9-7117-0815A3CDB76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13" name="Rectangle 386">
              <a:extLst>
                <a:ext uri="{FF2B5EF4-FFF2-40B4-BE49-F238E27FC236}">
                  <a16:creationId xmlns:a16="http://schemas.microsoft.com/office/drawing/2014/main" id="{39758B43-D22E-B14C-BD0E-D461FF80EB1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14" name="Rectangle 387">
              <a:extLst>
                <a:ext uri="{FF2B5EF4-FFF2-40B4-BE49-F238E27FC236}">
                  <a16:creationId xmlns:a16="http://schemas.microsoft.com/office/drawing/2014/main" id="{18FB534A-3CA2-A0C0-3C4E-22DBC2F61B2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699" name="Group 388">
            <a:extLst>
              <a:ext uri="{FF2B5EF4-FFF2-40B4-BE49-F238E27FC236}">
                <a16:creationId xmlns:a16="http://schemas.microsoft.com/office/drawing/2014/main" id="{257E528B-4586-E4B1-8092-1AF8D91509A6}"/>
              </a:ext>
            </a:extLst>
          </p:cNvPr>
          <p:cNvGrpSpPr>
            <a:grpSpLocks/>
          </p:cNvGrpSpPr>
          <p:nvPr/>
        </p:nvGrpSpPr>
        <p:grpSpPr bwMode="auto">
          <a:xfrm rot="19595273" flipV="1">
            <a:off x="9602788" y="4395788"/>
            <a:ext cx="152400" cy="200025"/>
            <a:chOff x="996" y="912"/>
            <a:chExt cx="257" cy="288"/>
          </a:xfrm>
        </p:grpSpPr>
        <p:sp>
          <p:nvSpPr>
            <p:cNvPr id="27707" name="Rectangle 389">
              <a:extLst>
                <a:ext uri="{FF2B5EF4-FFF2-40B4-BE49-F238E27FC236}">
                  <a16:creationId xmlns:a16="http://schemas.microsoft.com/office/drawing/2014/main" id="{02D9D4EC-B19E-45B6-0106-7FA73F1CF21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08" name="Line 390">
              <a:extLst>
                <a:ext uri="{FF2B5EF4-FFF2-40B4-BE49-F238E27FC236}">
                  <a16:creationId xmlns:a16="http://schemas.microsoft.com/office/drawing/2014/main" id="{33B40DBC-604B-C866-B233-000C9E8D390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09" name="Rectangle 391">
              <a:extLst>
                <a:ext uri="{FF2B5EF4-FFF2-40B4-BE49-F238E27FC236}">
                  <a16:creationId xmlns:a16="http://schemas.microsoft.com/office/drawing/2014/main" id="{9FF852A9-8B9A-0B6C-5668-95786956341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10" name="Rectangle 392">
              <a:extLst>
                <a:ext uri="{FF2B5EF4-FFF2-40B4-BE49-F238E27FC236}">
                  <a16:creationId xmlns:a16="http://schemas.microsoft.com/office/drawing/2014/main" id="{A2F93C42-4D19-8FC9-D720-93A3E4E10DB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00" name="Group 393">
            <a:extLst>
              <a:ext uri="{FF2B5EF4-FFF2-40B4-BE49-F238E27FC236}">
                <a16:creationId xmlns:a16="http://schemas.microsoft.com/office/drawing/2014/main" id="{CB0B9406-C231-8CB4-C327-A17FAE6F71FC}"/>
              </a:ext>
            </a:extLst>
          </p:cNvPr>
          <p:cNvGrpSpPr>
            <a:grpSpLocks/>
          </p:cNvGrpSpPr>
          <p:nvPr/>
        </p:nvGrpSpPr>
        <p:grpSpPr bwMode="auto">
          <a:xfrm rot="19595273" flipV="1">
            <a:off x="9772650" y="4291013"/>
            <a:ext cx="152400" cy="200025"/>
            <a:chOff x="996" y="912"/>
            <a:chExt cx="257" cy="288"/>
          </a:xfrm>
        </p:grpSpPr>
        <p:sp>
          <p:nvSpPr>
            <p:cNvPr id="27703" name="Rectangle 394">
              <a:extLst>
                <a:ext uri="{FF2B5EF4-FFF2-40B4-BE49-F238E27FC236}">
                  <a16:creationId xmlns:a16="http://schemas.microsoft.com/office/drawing/2014/main" id="{6D3F4CD9-DFEE-3D99-F6E9-31398EFF122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04" name="Line 395">
              <a:extLst>
                <a:ext uri="{FF2B5EF4-FFF2-40B4-BE49-F238E27FC236}">
                  <a16:creationId xmlns:a16="http://schemas.microsoft.com/office/drawing/2014/main" id="{D1B3F150-5EB9-9162-6638-41D2AB99BDD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05" name="Rectangle 396">
              <a:extLst>
                <a:ext uri="{FF2B5EF4-FFF2-40B4-BE49-F238E27FC236}">
                  <a16:creationId xmlns:a16="http://schemas.microsoft.com/office/drawing/2014/main" id="{7CEC3064-9549-3B88-454F-6A128F2EDBD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06" name="Rectangle 397">
              <a:extLst>
                <a:ext uri="{FF2B5EF4-FFF2-40B4-BE49-F238E27FC236}">
                  <a16:creationId xmlns:a16="http://schemas.microsoft.com/office/drawing/2014/main" id="{091C8ED2-7727-C6C5-20C5-AFAE6049D61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01" name="Group 398">
            <a:extLst>
              <a:ext uri="{FF2B5EF4-FFF2-40B4-BE49-F238E27FC236}">
                <a16:creationId xmlns:a16="http://schemas.microsoft.com/office/drawing/2014/main" id="{910047BB-0E7C-D48B-50B4-38243009EB44}"/>
              </a:ext>
            </a:extLst>
          </p:cNvPr>
          <p:cNvGrpSpPr>
            <a:grpSpLocks/>
          </p:cNvGrpSpPr>
          <p:nvPr/>
        </p:nvGrpSpPr>
        <p:grpSpPr bwMode="auto">
          <a:xfrm rot="19595273" flipV="1">
            <a:off x="9944100" y="4186238"/>
            <a:ext cx="152400" cy="200025"/>
            <a:chOff x="996" y="912"/>
            <a:chExt cx="257" cy="288"/>
          </a:xfrm>
        </p:grpSpPr>
        <p:sp>
          <p:nvSpPr>
            <p:cNvPr id="27699" name="Rectangle 399">
              <a:extLst>
                <a:ext uri="{FF2B5EF4-FFF2-40B4-BE49-F238E27FC236}">
                  <a16:creationId xmlns:a16="http://schemas.microsoft.com/office/drawing/2014/main" id="{1A92F411-47FF-F873-A85B-071DF539F7E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00" name="Line 400">
              <a:extLst>
                <a:ext uri="{FF2B5EF4-FFF2-40B4-BE49-F238E27FC236}">
                  <a16:creationId xmlns:a16="http://schemas.microsoft.com/office/drawing/2014/main" id="{67F28CF2-B438-C041-4C02-F2F28006F5E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701" name="Rectangle 401">
              <a:extLst>
                <a:ext uri="{FF2B5EF4-FFF2-40B4-BE49-F238E27FC236}">
                  <a16:creationId xmlns:a16="http://schemas.microsoft.com/office/drawing/2014/main" id="{3A410593-7F2F-3B76-33B2-BF174B67A26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702" name="Rectangle 402">
              <a:extLst>
                <a:ext uri="{FF2B5EF4-FFF2-40B4-BE49-F238E27FC236}">
                  <a16:creationId xmlns:a16="http://schemas.microsoft.com/office/drawing/2014/main" id="{DFEBED24-4432-F686-E58C-2235318A2AA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02" name="Group 403">
            <a:extLst>
              <a:ext uri="{FF2B5EF4-FFF2-40B4-BE49-F238E27FC236}">
                <a16:creationId xmlns:a16="http://schemas.microsoft.com/office/drawing/2014/main" id="{F92482F9-4D5E-A6E5-1DB2-7D0FF11A674A}"/>
              </a:ext>
            </a:extLst>
          </p:cNvPr>
          <p:cNvGrpSpPr>
            <a:grpSpLocks/>
          </p:cNvGrpSpPr>
          <p:nvPr/>
        </p:nvGrpSpPr>
        <p:grpSpPr bwMode="auto">
          <a:xfrm rot="19595273" flipV="1">
            <a:off x="10113963" y="4081463"/>
            <a:ext cx="152400" cy="200025"/>
            <a:chOff x="996" y="912"/>
            <a:chExt cx="257" cy="288"/>
          </a:xfrm>
        </p:grpSpPr>
        <p:sp>
          <p:nvSpPr>
            <p:cNvPr id="27695" name="Rectangle 404">
              <a:extLst>
                <a:ext uri="{FF2B5EF4-FFF2-40B4-BE49-F238E27FC236}">
                  <a16:creationId xmlns:a16="http://schemas.microsoft.com/office/drawing/2014/main" id="{23CCB2EF-EED4-1815-75A3-2BDE86A0643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96" name="Line 405">
              <a:extLst>
                <a:ext uri="{FF2B5EF4-FFF2-40B4-BE49-F238E27FC236}">
                  <a16:creationId xmlns:a16="http://schemas.microsoft.com/office/drawing/2014/main" id="{58C3764B-7471-41CC-69B1-3193400C3D5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97" name="Rectangle 406">
              <a:extLst>
                <a:ext uri="{FF2B5EF4-FFF2-40B4-BE49-F238E27FC236}">
                  <a16:creationId xmlns:a16="http://schemas.microsoft.com/office/drawing/2014/main" id="{595C7C9C-4C8D-6BA9-14D3-ECB3FB8E1E5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98" name="Rectangle 407">
              <a:extLst>
                <a:ext uri="{FF2B5EF4-FFF2-40B4-BE49-F238E27FC236}">
                  <a16:creationId xmlns:a16="http://schemas.microsoft.com/office/drawing/2014/main" id="{B58E9984-8422-C8AE-E241-A15421E5678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03" name="Group 408">
            <a:extLst>
              <a:ext uri="{FF2B5EF4-FFF2-40B4-BE49-F238E27FC236}">
                <a16:creationId xmlns:a16="http://schemas.microsoft.com/office/drawing/2014/main" id="{19B77B55-F2BD-54A1-95A5-8991244114C6}"/>
              </a:ext>
            </a:extLst>
          </p:cNvPr>
          <p:cNvGrpSpPr>
            <a:grpSpLocks/>
          </p:cNvGrpSpPr>
          <p:nvPr/>
        </p:nvGrpSpPr>
        <p:grpSpPr bwMode="auto">
          <a:xfrm rot="19595273" flipV="1">
            <a:off x="10283825" y="3975100"/>
            <a:ext cx="152400" cy="200025"/>
            <a:chOff x="996" y="912"/>
            <a:chExt cx="257" cy="288"/>
          </a:xfrm>
        </p:grpSpPr>
        <p:sp>
          <p:nvSpPr>
            <p:cNvPr id="27691" name="Rectangle 409">
              <a:extLst>
                <a:ext uri="{FF2B5EF4-FFF2-40B4-BE49-F238E27FC236}">
                  <a16:creationId xmlns:a16="http://schemas.microsoft.com/office/drawing/2014/main" id="{B8A4F352-E35F-A0E0-BD4E-BF8A02D9BC0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92" name="Line 410">
              <a:extLst>
                <a:ext uri="{FF2B5EF4-FFF2-40B4-BE49-F238E27FC236}">
                  <a16:creationId xmlns:a16="http://schemas.microsoft.com/office/drawing/2014/main" id="{539F5305-1735-03AD-2DB1-8A3A4BAE4DF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93" name="Rectangle 411">
              <a:extLst>
                <a:ext uri="{FF2B5EF4-FFF2-40B4-BE49-F238E27FC236}">
                  <a16:creationId xmlns:a16="http://schemas.microsoft.com/office/drawing/2014/main" id="{CCA2301C-7A5E-58C4-4D6A-8D5F25D9E5F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94" name="Rectangle 412">
              <a:extLst>
                <a:ext uri="{FF2B5EF4-FFF2-40B4-BE49-F238E27FC236}">
                  <a16:creationId xmlns:a16="http://schemas.microsoft.com/office/drawing/2014/main" id="{F3A451BE-C52F-F991-D002-176A75EEEC7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04" name="Group 483">
            <a:extLst>
              <a:ext uri="{FF2B5EF4-FFF2-40B4-BE49-F238E27FC236}">
                <a16:creationId xmlns:a16="http://schemas.microsoft.com/office/drawing/2014/main" id="{F2696868-FD5F-351D-45B7-BE503CE479BF}"/>
              </a:ext>
            </a:extLst>
          </p:cNvPr>
          <p:cNvGrpSpPr>
            <a:grpSpLocks/>
          </p:cNvGrpSpPr>
          <p:nvPr/>
        </p:nvGrpSpPr>
        <p:grpSpPr bwMode="auto">
          <a:xfrm rot="19595273" flipV="1">
            <a:off x="8026400" y="4149725"/>
            <a:ext cx="152400" cy="200025"/>
            <a:chOff x="996" y="912"/>
            <a:chExt cx="257" cy="288"/>
          </a:xfrm>
        </p:grpSpPr>
        <p:sp>
          <p:nvSpPr>
            <p:cNvPr id="27687" name="Rectangle 484">
              <a:extLst>
                <a:ext uri="{FF2B5EF4-FFF2-40B4-BE49-F238E27FC236}">
                  <a16:creationId xmlns:a16="http://schemas.microsoft.com/office/drawing/2014/main" id="{BDFD55AA-39C1-B6D9-B71B-0FCD182EA70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88" name="Line 485">
              <a:extLst>
                <a:ext uri="{FF2B5EF4-FFF2-40B4-BE49-F238E27FC236}">
                  <a16:creationId xmlns:a16="http://schemas.microsoft.com/office/drawing/2014/main" id="{2C82EFED-76A8-9578-3557-B04ED32840A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89" name="Rectangle 486">
              <a:extLst>
                <a:ext uri="{FF2B5EF4-FFF2-40B4-BE49-F238E27FC236}">
                  <a16:creationId xmlns:a16="http://schemas.microsoft.com/office/drawing/2014/main" id="{7C7E99FD-A552-21B1-0F90-94291D851F4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90" name="Rectangle 487">
              <a:extLst>
                <a:ext uri="{FF2B5EF4-FFF2-40B4-BE49-F238E27FC236}">
                  <a16:creationId xmlns:a16="http://schemas.microsoft.com/office/drawing/2014/main" id="{4C932EF4-BED4-49CA-CEF8-3CB0A4F57D9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05" name="Group 488">
            <a:extLst>
              <a:ext uri="{FF2B5EF4-FFF2-40B4-BE49-F238E27FC236}">
                <a16:creationId xmlns:a16="http://schemas.microsoft.com/office/drawing/2014/main" id="{B98BBBEB-D689-E395-CBEA-4CDD2E555B1B}"/>
              </a:ext>
            </a:extLst>
          </p:cNvPr>
          <p:cNvGrpSpPr>
            <a:grpSpLocks/>
          </p:cNvGrpSpPr>
          <p:nvPr/>
        </p:nvGrpSpPr>
        <p:grpSpPr bwMode="auto">
          <a:xfrm rot="19595273" flipV="1">
            <a:off x="8194675" y="4033838"/>
            <a:ext cx="152400" cy="200025"/>
            <a:chOff x="996" y="912"/>
            <a:chExt cx="257" cy="288"/>
          </a:xfrm>
        </p:grpSpPr>
        <p:sp>
          <p:nvSpPr>
            <p:cNvPr id="27683" name="Rectangle 489">
              <a:extLst>
                <a:ext uri="{FF2B5EF4-FFF2-40B4-BE49-F238E27FC236}">
                  <a16:creationId xmlns:a16="http://schemas.microsoft.com/office/drawing/2014/main" id="{93387E70-90E7-EB1D-31BC-47FDEEC0FB1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84" name="Line 490">
              <a:extLst>
                <a:ext uri="{FF2B5EF4-FFF2-40B4-BE49-F238E27FC236}">
                  <a16:creationId xmlns:a16="http://schemas.microsoft.com/office/drawing/2014/main" id="{80B9DA08-A5AC-F16C-F217-2F3D054FDE1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85" name="Rectangle 491">
              <a:extLst>
                <a:ext uri="{FF2B5EF4-FFF2-40B4-BE49-F238E27FC236}">
                  <a16:creationId xmlns:a16="http://schemas.microsoft.com/office/drawing/2014/main" id="{71E36F59-F23B-AE55-396E-1E0AB3A27A7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86" name="Rectangle 492">
              <a:extLst>
                <a:ext uri="{FF2B5EF4-FFF2-40B4-BE49-F238E27FC236}">
                  <a16:creationId xmlns:a16="http://schemas.microsoft.com/office/drawing/2014/main" id="{567C741A-2FC8-D8DF-E7D6-5D8915CED4D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06" name="Group 493">
            <a:extLst>
              <a:ext uri="{FF2B5EF4-FFF2-40B4-BE49-F238E27FC236}">
                <a16:creationId xmlns:a16="http://schemas.microsoft.com/office/drawing/2014/main" id="{A2F14F39-B035-882E-8653-B8BEF1C05D9D}"/>
              </a:ext>
            </a:extLst>
          </p:cNvPr>
          <p:cNvGrpSpPr>
            <a:grpSpLocks/>
          </p:cNvGrpSpPr>
          <p:nvPr/>
        </p:nvGrpSpPr>
        <p:grpSpPr bwMode="auto">
          <a:xfrm rot="19595273" flipV="1">
            <a:off x="8364538" y="3929063"/>
            <a:ext cx="152400" cy="200025"/>
            <a:chOff x="996" y="912"/>
            <a:chExt cx="257" cy="288"/>
          </a:xfrm>
        </p:grpSpPr>
        <p:sp>
          <p:nvSpPr>
            <p:cNvPr id="27679" name="Rectangle 494">
              <a:extLst>
                <a:ext uri="{FF2B5EF4-FFF2-40B4-BE49-F238E27FC236}">
                  <a16:creationId xmlns:a16="http://schemas.microsoft.com/office/drawing/2014/main" id="{8E0FEE5F-2624-B941-85AA-028A4853CB1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80" name="Line 495">
              <a:extLst>
                <a:ext uri="{FF2B5EF4-FFF2-40B4-BE49-F238E27FC236}">
                  <a16:creationId xmlns:a16="http://schemas.microsoft.com/office/drawing/2014/main" id="{5AB40F56-4222-C9B9-5F0D-377918A3463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81" name="Rectangle 496">
              <a:extLst>
                <a:ext uri="{FF2B5EF4-FFF2-40B4-BE49-F238E27FC236}">
                  <a16:creationId xmlns:a16="http://schemas.microsoft.com/office/drawing/2014/main" id="{0A708AD5-E2F1-6F85-F6EE-2CEE2B5831FB}"/>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82" name="Rectangle 497">
              <a:extLst>
                <a:ext uri="{FF2B5EF4-FFF2-40B4-BE49-F238E27FC236}">
                  <a16:creationId xmlns:a16="http://schemas.microsoft.com/office/drawing/2014/main" id="{092BDDB5-FAF8-EADD-1E38-79FCD70E74F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07" name="Group 498">
            <a:extLst>
              <a:ext uri="{FF2B5EF4-FFF2-40B4-BE49-F238E27FC236}">
                <a16:creationId xmlns:a16="http://schemas.microsoft.com/office/drawing/2014/main" id="{D7321C0B-A34B-14CE-561C-97A526C166D2}"/>
              </a:ext>
            </a:extLst>
          </p:cNvPr>
          <p:cNvGrpSpPr>
            <a:grpSpLocks/>
          </p:cNvGrpSpPr>
          <p:nvPr/>
        </p:nvGrpSpPr>
        <p:grpSpPr bwMode="auto">
          <a:xfrm rot="19595273" flipV="1">
            <a:off x="8534400" y="3822700"/>
            <a:ext cx="152400" cy="200025"/>
            <a:chOff x="996" y="912"/>
            <a:chExt cx="257" cy="288"/>
          </a:xfrm>
        </p:grpSpPr>
        <p:sp>
          <p:nvSpPr>
            <p:cNvPr id="27675" name="Rectangle 499">
              <a:extLst>
                <a:ext uri="{FF2B5EF4-FFF2-40B4-BE49-F238E27FC236}">
                  <a16:creationId xmlns:a16="http://schemas.microsoft.com/office/drawing/2014/main" id="{4D049062-8CBF-7729-8524-F0A85DE4E05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76" name="Line 500">
              <a:extLst>
                <a:ext uri="{FF2B5EF4-FFF2-40B4-BE49-F238E27FC236}">
                  <a16:creationId xmlns:a16="http://schemas.microsoft.com/office/drawing/2014/main" id="{FC26DE14-69CA-91BF-A169-C6C3E2AB586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77" name="Rectangle 501">
              <a:extLst>
                <a:ext uri="{FF2B5EF4-FFF2-40B4-BE49-F238E27FC236}">
                  <a16:creationId xmlns:a16="http://schemas.microsoft.com/office/drawing/2014/main" id="{C85A1EA7-5CC9-88EC-8DFE-0D4F6844A66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78" name="Rectangle 502">
              <a:extLst>
                <a:ext uri="{FF2B5EF4-FFF2-40B4-BE49-F238E27FC236}">
                  <a16:creationId xmlns:a16="http://schemas.microsoft.com/office/drawing/2014/main" id="{F1EEB2DF-07AF-F7BC-512C-EBE8230244D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08" name="Group 503">
            <a:extLst>
              <a:ext uri="{FF2B5EF4-FFF2-40B4-BE49-F238E27FC236}">
                <a16:creationId xmlns:a16="http://schemas.microsoft.com/office/drawing/2014/main" id="{62518AA9-D538-6EE8-B3C6-8028A1C72E58}"/>
              </a:ext>
            </a:extLst>
          </p:cNvPr>
          <p:cNvGrpSpPr>
            <a:grpSpLocks/>
          </p:cNvGrpSpPr>
          <p:nvPr/>
        </p:nvGrpSpPr>
        <p:grpSpPr bwMode="auto">
          <a:xfrm rot="19595273" flipV="1">
            <a:off x="8705850" y="3717925"/>
            <a:ext cx="152400" cy="200025"/>
            <a:chOff x="996" y="912"/>
            <a:chExt cx="257" cy="288"/>
          </a:xfrm>
        </p:grpSpPr>
        <p:sp>
          <p:nvSpPr>
            <p:cNvPr id="27671" name="Rectangle 504">
              <a:extLst>
                <a:ext uri="{FF2B5EF4-FFF2-40B4-BE49-F238E27FC236}">
                  <a16:creationId xmlns:a16="http://schemas.microsoft.com/office/drawing/2014/main" id="{32E502FA-E851-9206-D9CA-CD02F75A6E0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72" name="Line 505">
              <a:extLst>
                <a:ext uri="{FF2B5EF4-FFF2-40B4-BE49-F238E27FC236}">
                  <a16:creationId xmlns:a16="http://schemas.microsoft.com/office/drawing/2014/main" id="{18CA3921-F9CC-9192-09AC-FE5A9E5B3EE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73" name="Rectangle 506">
              <a:extLst>
                <a:ext uri="{FF2B5EF4-FFF2-40B4-BE49-F238E27FC236}">
                  <a16:creationId xmlns:a16="http://schemas.microsoft.com/office/drawing/2014/main" id="{59A760F2-4F09-B4CB-89FF-16F105FDA5C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74" name="Rectangle 507">
              <a:extLst>
                <a:ext uri="{FF2B5EF4-FFF2-40B4-BE49-F238E27FC236}">
                  <a16:creationId xmlns:a16="http://schemas.microsoft.com/office/drawing/2014/main" id="{0B9F56FD-0038-4119-54D5-66DC6E6E58B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09" name="Group 508">
            <a:extLst>
              <a:ext uri="{FF2B5EF4-FFF2-40B4-BE49-F238E27FC236}">
                <a16:creationId xmlns:a16="http://schemas.microsoft.com/office/drawing/2014/main" id="{D4AD5371-E368-91B4-493F-075355CD688F}"/>
              </a:ext>
            </a:extLst>
          </p:cNvPr>
          <p:cNvGrpSpPr>
            <a:grpSpLocks/>
          </p:cNvGrpSpPr>
          <p:nvPr/>
        </p:nvGrpSpPr>
        <p:grpSpPr bwMode="auto">
          <a:xfrm rot="19595273" flipV="1">
            <a:off x="8877300" y="3613150"/>
            <a:ext cx="152400" cy="200025"/>
            <a:chOff x="996" y="912"/>
            <a:chExt cx="257" cy="288"/>
          </a:xfrm>
        </p:grpSpPr>
        <p:sp>
          <p:nvSpPr>
            <p:cNvPr id="27667" name="Rectangle 509">
              <a:extLst>
                <a:ext uri="{FF2B5EF4-FFF2-40B4-BE49-F238E27FC236}">
                  <a16:creationId xmlns:a16="http://schemas.microsoft.com/office/drawing/2014/main" id="{B3712136-2281-01BF-65E1-EF9DAE833A0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68" name="Line 510">
              <a:extLst>
                <a:ext uri="{FF2B5EF4-FFF2-40B4-BE49-F238E27FC236}">
                  <a16:creationId xmlns:a16="http://schemas.microsoft.com/office/drawing/2014/main" id="{ED0A0A6D-D0B4-424C-42C9-03F35D55409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69" name="Rectangle 511">
              <a:extLst>
                <a:ext uri="{FF2B5EF4-FFF2-40B4-BE49-F238E27FC236}">
                  <a16:creationId xmlns:a16="http://schemas.microsoft.com/office/drawing/2014/main" id="{95B5EFEB-FE4E-754B-B6BB-32D5EA1AAA7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70" name="Rectangle 512">
              <a:extLst>
                <a:ext uri="{FF2B5EF4-FFF2-40B4-BE49-F238E27FC236}">
                  <a16:creationId xmlns:a16="http://schemas.microsoft.com/office/drawing/2014/main" id="{BEA17CC2-1732-E09B-E286-F780D6D9D87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10" name="Group 513">
            <a:extLst>
              <a:ext uri="{FF2B5EF4-FFF2-40B4-BE49-F238E27FC236}">
                <a16:creationId xmlns:a16="http://schemas.microsoft.com/office/drawing/2014/main" id="{75FBD4C1-0AE0-EAE0-9774-7FF89FCCC585}"/>
              </a:ext>
            </a:extLst>
          </p:cNvPr>
          <p:cNvGrpSpPr>
            <a:grpSpLocks/>
          </p:cNvGrpSpPr>
          <p:nvPr/>
        </p:nvGrpSpPr>
        <p:grpSpPr bwMode="auto">
          <a:xfrm rot="19595273" flipV="1">
            <a:off x="9047163" y="3508375"/>
            <a:ext cx="152400" cy="200025"/>
            <a:chOff x="996" y="912"/>
            <a:chExt cx="257" cy="288"/>
          </a:xfrm>
        </p:grpSpPr>
        <p:sp>
          <p:nvSpPr>
            <p:cNvPr id="27663" name="Rectangle 514">
              <a:extLst>
                <a:ext uri="{FF2B5EF4-FFF2-40B4-BE49-F238E27FC236}">
                  <a16:creationId xmlns:a16="http://schemas.microsoft.com/office/drawing/2014/main" id="{814C5D4B-853E-4F8A-CF69-DAE432F29DA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64" name="Line 515">
              <a:extLst>
                <a:ext uri="{FF2B5EF4-FFF2-40B4-BE49-F238E27FC236}">
                  <a16:creationId xmlns:a16="http://schemas.microsoft.com/office/drawing/2014/main" id="{DE79B127-275F-3347-87B5-CEB1C11C983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65" name="Rectangle 516">
              <a:extLst>
                <a:ext uri="{FF2B5EF4-FFF2-40B4-BE49-F238E27FC236}">
                  <a16:creationId xmlns:a16="http://schemas.microsoft.com/office/drawing/2014/main" id="{6BDA7463-C321-82B8-5CE2-00E00F562FA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66" name="Rectangle 517">
              <a:extLst>
                <a:ext uri="{FF2B5EF4-FFF2-40B4-BE49-F238E27FC236}">
                  <a16:creationId xmlns:a16="http://schemas.microsoft.com/office/drawing/2014/main" id="{C62C889D-5873-A84A-6F21-E9CA30895AC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11" name="Group 518">
            <a:extLst>
              <a:ext uri="{FF2B5EF4-FFF2-40B4-BE49-F238E27FC236}">
                <a16:creationId xmlns:a16="http://schemas.microsoft.com/office/drawing/2014/main" id="{9B4C93DC-A27B-F64E-424A-288E74669672}"/>
              </a:ext>
            </a:extLst>
          </p:cNvPr>
          <p:cNvGrpSpPr>
            <a:grpSpLocks/>
          </p:cNvGrpSpPr>
          <p:nvPr/>
        </p:nvGrpSpPr>
        <p:grpSpPr bwMode="auto">
          <a:xfrm rot="19595273" flipV="1">
            <a:off x="9218613" y="3400425"/>
            <a:ext cx="152400" cy="200025"/>
            <a:chOff x="996" y="912"/>
            <a:chExt cx="257" cy="288"/>
          </a:xfrm>
        </p:grpSpPr>
        <p:sp>
          <p:nvSpPr>
            <p:cNvPr id="27659" name="Rectangle 519">
              <a:extLst>
                <a:ext uri="{FF2B5EF4-FFF2-40B4-BE49-F238E27FC236}">
                  <a16:creationId xmlns:a16="http://schemas.microsoft.com/office/drawing/2014/main" id="{85D7A45A-5B2F-5569-B476-12123CD8912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60" name="Line 520">
              <a:extLst>
                <a:ext uri="{FF2B5EF4-FFF2-40B4-BE49-F238E27FC236}">
                  <a16:creationId xmlns:a16="http://schemas.microsoft.com/office/drawing/2014/main" id="{997A750B-2E26-5FA0-ECE8-AAE4BFC356B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61" name="Rectangle 521">
              <a:extLst>
                <a:ext uri="{FF2B5EF4-FFF2-40B4-BE49-F238E27FC236}">
                  <a16:creationId xmlns:a16="http://schemas.microsoft.com/office/drawing/2014/main" id="{A20CC54B-F080-2B0B-1437-C5FAA2AE911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62" name="Rectangle 522">
              <a:extLst>
                <a:ext uri="{FF2B5EF4-FFF2-40B4-BE49-F238E27FC236}">
                  <a16:creationId xmlns:a16="http://schemas.microsoft.com/office/drawing/2014/main" id="{78A7A9F4-738C-7C7D-BA9E-7857944F746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12" name="Group 523">
            <a:extLst>
              <a:ext uri="{FF2B5EF4-FFF2-40B4-BE49-F238E27FC236}">
                <a16:creationId xmlns:a16="http://schemas.microsoft.com/office/drawing/2014/main" id="{AED67C2C-0102-279D-2F39-12BDD2172F6A}"/>
              </a:ext>
            </a:extLst>
          </p:cNvPr>
          <p:cNvGrpSpPr>
            <a:grpSpLocks/>
          </p:cNvGrpSpPr>
          <p:nvPr/>
        </p:nvGrpSpPr>
        <p:grpSpPr bwMode="auto">
          <a:xfrm rot="19595273" flipV="1">
            <a:off x="9388475" y="3295650"/>
            <a:ext cx="152400" cy="200025"/>
            <a:chOff x="996" y="912"/>
            <a:chExt cx="257" cy="288"/>
          </a:xfrm>
        </p:grpSpPr>
        <p:sp>
          <p:nvSpPr>
            <p:cNvPr id="27655" name="Rectangle 524">
              <a:extLst>
                <a:ext uri="{FF2B5EF4-FFF2-40B4-BE49-F238E27FC236}">
                  <a16:creationId xmlns:a16="http://schemas.microsoft.com/office/drawing/2014/main" id="{2FB942E2-F817-ACDD-A36A-D5B7568FDA8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56" name="Line 525">
              <a:extLst>
                <a:ext uri="{FF2B5EF4-FFF2-40B4-BE49-F238E27FC236}">
                  <a16:creationId xmlns:a16="http://schemas.microsoft.com/office/drawing/2014/main" id="{853E7DA3-1C79-42B6-D481-913CAFB8E85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57" name="Rectangle 526">
              <a:extLst>
                <a:ext uri="{FF2B5EF4-FFF2-40B4-BE49-F238E27FC236}">
                  <a16:creationId xmlns:a16="http://schemas.microsoft.com/office/drawing/2014/main" id="{0FBAFDE5-41C0-9C58-B4B9-9D5A459112F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58" name="Rectangle 527">
              <a:extLst>
                <a:ext uri="{FF2B5EF4-FFF2-40B4-BE49-F238E27FC236}">
                  <a16:creationId xmlns:a16="http://schemas.microsoft.com/office/drawing/2014/main" id="{C5C2F0EF-73FE-9420-F215-3B9B79A20CC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13" name="Group 528">
            <a:extLst>
              <a:ext uri="{FF2B5EF4-FFF2-40B4-BE49-F238E27FC236}">
                <a16:creationId xmlns:a16="http://schemas.microsoft.com/office/drawing/2014/main" id="{FA3192AF-B85E-AEAD-6DAB-A4F73F5CD645}"/>
              </a:ext>
            </a:extLst>
          </p:cNvPr>
          <p:cNvGrpSpPr>
            <a:grpSpLocks/>
          </p:cNvGrpSpPr>
          <p:nvPr/>
        </p:nvGrpSpPr>
        <p:grpSpPr bwMode="auto">
          <a:xfrm rot="19595273" flipV="1">
            <a:off x="9558338" y="3190875"/>
            <a:ext cx="152400" cy="200025"/>
            <a:chOff x="996" y="912"/>
            <a:chExt cx="257" cy="288"/>
          </a:xfrm>
        </p:grpSpPr>
        <p:sp>
          <p:nvSpPr>
            <p:cNvPr id="27651" name="Rectangle 529">
              <a:extLst>
                <a:ext uri="{FF2B5EF4-FFF2-40B4-BE49-F238E27FC236}">
                  <a16:creationId xmlns:a16="http://schemas.microsoft.com/office/drawing/2014/main" id="{FFE36434-4503-E9CE-BF72-3B657E6AC76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52" name="Line 530">
              <a:extLst>
                <a:ext uri="{FF2B5EF4-FFF2-40B4-BE49-F238E27FC236}">
                  <a16:creationId xmlns:a16="http://schemas.microsoft.com/office/drawing/2014/main" id="{D29424D5-105A-A8D1-1C2F-BE13810E8AD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53" name="Rectangle 531">
              <a:extLst>
                <a:ext uri="{FF2B5EF4-FFF2-40B4-BE49-F238E27FC236}">
                  <a16:creationId xmlns:a16="http://schemas.microsoft.com/office/drawing/2014/main" id="{F8B870FF-0255-E7F3-EF3E-9E421E05EC6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54" name="Rectangle 532">
              <a:extLst>
                <a:ext uri="{FF2B5EF4-FFF2-40B4-BE49-F238E27FC236}">
                  <a16:creationId xmlns:a16="http://schemas.microsoft.com/office/drawing/2014/main" id="{C204F06E-B162-9A7D-772D-8E5452CC816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14" name="Group 533">
            <a:extLst>
              <a:ext uri="{FF2B5EF4-FFF2-40B4-BE49-F238E27FC236}">
                <a16:creationId xmlns:a16="http://schemas.microsoft.com/office/drawing/2014/main" id="{70A804FC-FAC1-4BFD-CE96-3D69E587299F}"/>
              </a:ext>
            </a:extLst>
          </p:cNvPr>
          <p:cNvGrpSpPr>
            <a:grpSpLocks/>
          </p:cNvGrpSpPr>
          <p:nvPr/>
        </p:nvGrpSpPr>
        <p:grpSpPr bwMode="auto">
          <a:xfrm rot="19595273" flipV="1">
            <a:off x="9729788" y="3086100"/>
            <a:ext cx="152400" cy="200025"/>
            <a:chOff x="996" y="912"/>
            <a:chExt cx="257" cy="288"/>
          </a:xfrm>
        </p:grpSpPr>
        <p:sp>
          <p:nvSpPr>
            <p:cNvPr id="27647" name="Rectangle 534">
              <a:extLst>
                <a:ext uri="{FF2B5EF4-FFF2-40B4-BE49-F238E27FC236}">
                  <a16:creationId xmlns:a16="http://schemas.microsoft.com/office/drawing/2014/main" id="{21AC8BE3-DC09-D306-C097-486A259A21B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48" name="Line 535">
              <a:extLst>
                <a:ext uri="{FF2B5EF4-FFF2-40B4-BE49-F238E27FC236}">
                  <a16:creationId xmlns:a16="http://schemas.microsoft.com/office/drawing/2014/main" id="{DC3D91AD-88C8-E92C-A655-BD837518671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49" name="Rectangle 536">
              <a:extLst>
                <a:ext uri="{FF2B5EF4-FFF2-40B4-BE49-F238E27FC236}">
                  <a16:creationId xmlns:a16="http://schemas.microsoft.com/office/drawing/2014/main" id="{6D1A7AC3-7B39-50E2-B01B-BE2B239C451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50" name="Rectangle 537">
              <a:extLst>
                <a:ext uri="{FF2B5EF4-FFF2-40B4-BE49-F238E27FC236}">
                  <a16:creationId xmlns:a16="http://schemas.microsoft.com/office/drawing/2014/main" id="{4F021A4C-9076-04D8-8336-DC21E457209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15" name="Group 538">
            <a:extLst>
              <a:ext uri="{FF2B5EF4-FFF2-40B4-BE49-F238E27FC236}">
                <a16:creationId xmlns:a16="http://schemas.microsoft.com/office/drawing/2014/main" id="{FC59DC90-958D-4E01-1D6D-5CD414799517}"/>
              </a:ext>
            </a:extLst>
          </p:cNvPr>
          <p:cNvGrpSpPr>
            <a:grpSpLocks/>
          </p:cNvGrpSpPr>
          <p:nvPr/>
        </p:nvGrpSpPr>
        <p:grpSpPr bwMode="auto">
          <a:xfrm rot="19595273" flipV="1">
            <a:off x="9899650" y="2981325"/>
            <a:ext cx="152400" cy="200025"/>
            <a:chOff x="996" y="912"/>
            <a:chExt cx="257" cy="288"/>
          </a:xfrm>
        </p:grpSpPr>
        <p:sp>
          <p:nvSpPr>
            <p:cNvPr id="27643" name="Rectangle 539">
              <a:extLst>
                <a:ext uri="{FF2B5EF4-FFF2-40B4-BE49-F238E27FC236}">
                  <a16:creationId xmlns:a16="http://schemas.microsoft.com/office/drawing/2014/main" id="{4E906C07-2564-49D1-4E56-E782745C69A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44" name="Line 540">
              <a:extLst>
                <a:ext uri="{FF2B5EF4-FFF2-40B4-BE49-F238E27FC236}">
                  <a16:creationId xmlns:a16="http://schemas.microsoft.com/office/drawing/2014/main" id="{0E9A2E7E-8796-B3E3-3E47-51CF9104507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45" name="Rectangle 541">
              <a:extLst>
                <a:ext uri="{FF2B5EF4-FFF2-40B4-BE49-F238E27FC236}">
                  <a16:creationId xmlns:a16="http://schemas.microsoft.com/office/drawing/2014/main" id="{C379AAE7-5A2A-218E-0EE1-C29466B343E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46" name="Rectangle 542">
              <a:extLst>
                <a:ext uri="{FF2B5EF4-FFF2-40B4-BE49-F238E27FC236}">
                  <a16:creationId xmlns:a16="http://schemas.microsoft.com/office/drawing/2014/main" id="{FC24B5B2-4DE9-2BF9-2D3C-4BE0BB907A1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16" name="Group 543">
            <a:extLst>
              <a:ext uri="{FF2B5EF4-FFF2-40B4-BE49-F238E27FC236}">
                <a16:creationId xmlns:a16="http://schemas.microsoft.com/office/drawing/2014/main" id="{0960532D-50A0-D2F7-2A12-19022EB6BFC8}"/>
              </a:ext>
            </a:extLst>
          </p:cNvPr>
          <p:cNvGrpSpPr>
            <a:grpSpLocks/>
          </p:cNvGrpSpPr>
          <p:nvPr/>
        </p:nvGrpSpPr>
        <p:grpSpPr bwMode="auto">
          <a:xfrm rot="19595273" flipV="1">
            <a:off x="10069513" y="2874963"/>
            <a:ext cx="152400" cy="200025"/>
            <a:chOff x="996" y="912"/>
            <a:chExt cx="257" cy="288"/>
          </a:xfrm>
        </p:grpSpPr>
        <p:sp>
          <p:nvSpPr>
            <p:cNvPr id="27639" name="Rectangle 544">
              <a:extLst>
                <a:ext uri="{FF2B5EF4-FFF2-40B4-BE49-F238E27FC236}">
                  <a16:creationId xmlns:a16="http://schemas.microsoft.com/office/drawing/2014/main" id="{696DB50E-A913-F9C4-C742-115896E72F6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40" name="Line 545">
              <a:extLst>
                <a:ext uri="{FF2B5EF4-FFF2-40B4-BE49-F238E27FC236}">
                  <a16:creationId xmlns:a16="http://schemas.microsoft.com/office/drawing/2014/main" id="{E11D3285-04B2-9E97-9109-19C00023D02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41" name="Rectangle 546">
              <a:extLst>
                <a:ext uri="{FF2B5EF4-FFF2-40B4-BE49-F238E27FC236}">
                  <a16:creationId xmlns:a16="http://schemas.microsoft.com/office/drawing/2014/main" id="{947A65C8-9B55-DA62-C81F-A78D7E158DA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42" name="Rectangle 547">
              <a:extLst>
                <a:ext uri="{FF2B5EF4-FFF2-40B4-BE49-F238E27FC236}">
                  <a16:creationId xmlns:a16="http://schemas.microsoft.com/office/drawing/2014/main" id="{788683C0-0264-33DA-EB08-DFD7DC9BCC2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17" name="Group 548">
            <a:extLst>
              <a:ext uri="{FF2B5EF4-FFF2-40B4-BE49-F238E27FC236}">
                <a16:creationId xmlns:a16="http://schemas.microsoft.com/office/drawing/2014/main" id="{972BB0C9-F2F3-198C-5179-FC04A64F94AD}"/>
              </a:ext>
            </a:extLst>
          </p:cNvPr>
          <p:cNvGrpSpPr>
            <a:grpSpLocks/>
          </p:cNvGrpSpPr>
          <p:nvPr/>
        </p:nvGrpSpPr>
        <p:grpSpPr bwMode="auto">
          <a:xfrm rot="19595273" flipV="1">
            <a:off x="7923213" y="3578225"/>
            <a:ext cx="152400" cy="200025"/>
            <a:chOff x="996" y="912"/>
            <a:chExt cx="257" cy="288"/>
          </a:xfrm>
        </p:grpSpPr>
        <p:sp>
          <p:nvSpPr>
            <p:cNvPr id="27635" name="Rectangle 549">
              <a:extLst>
                <a:ext uri="{FF2B5EF4-FFF2-40B4-BE49-F238E27FC236}">
                  <a16:creationId xmlns:a16="http://schemas.microsoft.com/office/drawing/2014/main" id="{02E8D3E5-0253-4C28-32C7-A1951EE404B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36" name="Line 550">
              <a:extLst>
                <a:ext uri="{FF2B5EF4-FFF2-40B4-BE49-F238E27FC236}">
                  <a16:creationId xmlns:a16="http://schemas.microsoft.com/office/drawing/2014/main" id="{CB7159B5-3A34-3C48-079C-570C93147AA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37" name="Rectangle 551">
              <a:extLst>
                <a:ext uri="{FF2B5EF4-FFF2-40B4-BE49-F238E27FC236}">
                  <a16:creationId xmlns:a16="http://schemas.microsoft.com/office/drawing/2014/main" id="{83E216D0-056F-DF5C-0B33-2F0F1B566A8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38" name="Rectangle 552">
              <a:extLst>
                <a:ext uri="{FF2B5EF4-FFF2-40B4-BE49-F238E27FC236}">
                  <a16:creationId xmlns:a16="http://schemas.microsoft.com/office/drawing/2014/main" id="{46CFC139-309E-AA6E-3236-513EC3F81F7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18" name="Group 553">
            <a:extLst>
              <a:ext uri="{FF2B5EF4-FFF2-40B4-BE49-F238E27FC236}">
                <a16:creationId xmlns:a16="http://schemas.microsoft.com/office/drawing/2014/main" id="{B51D968A-D146-4D6A-B854-78D2D192A2B2}"/>
              </a:ext>
            </a:extLst>
          </p:cNvPr>
          <p:cNvGrpSpPr>
            <a:grpSpLocks/>
          </p:cNvGrpSpPr>
          <p:nvPr/>
        </p:nvGrpSpPr>
        <p:grpSpPr bwMode="auto">
          <a:xfrm rot="19595273" flipV="1">
            <a:off x="8093075" y="3473450"/>
            <a:ext cx="152400" cy="200025"/>
            <a:chOff x="996" y="912"/>
            <a:chExt cx="257" cy="288"/>
          </a:xfrm>
        </p:grpSpPr>
        <p:sp>
          <p:nvSpPr>
            <p:cNvPr id="27631" name="Rectangle 554">
              <a:extLst>
                <a:ext uri="{FF2B5EF4-FFF2-40B4-BE49-F238E27FC236}">
                  <a16:creationId xmlns:a16="http://schemas.microsoft.com/office/drawing/2014/main" id="{7C865E5B-57E0-1A6A-9943-8BBF35D5916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32" name="Line 555">
              <a:extLst>
                <a:ext uri="{FF2B5EF4-FFF2-40B4-BE49-F238E27FC236}">
                  <a16:creationId xmlns:a16="http://schemas.microsoft.com/office/drawing/2014/main" id="{1BF62917-D711-BDC5-1C11-2EC1FD85B40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33" name="Rectangle 556">
              <a:extLst>
                <a:ext uri="{FF2B5EF4-FFF2-40B4-BE49-F238E27FC236}">
                  <a16:creationId xmlns:a16="http://schemas.microsoft.com/office/drawing/2014/main" id="{B5121D23-FC25-49FA-E1B7-78EE70CBC63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34" name="Rectangle 557">
              <a:extLst>
                <a:ext uri="{FF2B5EF4-FFF2-40B4-BE49-F238E27FC236}">
                  <a16:creationId xmlns:a16="http://schemas.microsoft.com/office/drawing/2014/main" id="{56C3F25F-29C4-B4E0-61C7-F8E32B4C7CD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19" name="Group 558">
            <a:extLst>
              <a:ext uri="{FF2B5EF4-FFF2-40B4-BE49-F238E27FC236}">
                <a16:creationId xmlns:a16="http://schemas.microsoft.com/office/drawing/2014/main" id="{51756C67-7E5B-E92C-7A1B-19CE1A0FF713}"/>
              </a:ext>
            </a:extLst>
          </p:cNvPr>
          <p:cNvGrpSpPr>
            <a:grpSpLocks/>
          </p:cNvGrpSpPr>
          <p:nvPr/>
        </p:nvGrpSpPr>
        <p:grpSpPr bwMode="auto">
          <a:xfrm rot="19595273" flipV="1">
            <a:off x="8262938" y="3367088"/>
            <a:ext cx="152400" cy="200025"/>
            <a:chOff x="996" y="912"/>
            <a:chExt cx="257" cy="288"/>
          </a:xfrm>
        </p:grpSpPr>
        <p:sp>
          <p:nvSpPr>
            <p:cNvPr id="27627" name="Rectangle 559">
              <a:extLst>
                <a:ext uri="{FF2B5EF4-FFF2-40B4-BE49-F238E27FC236}">
                  <a16:creationId xmlns:a16="http://schemas.microsoft.com/office/drawing/2014/main" id="{14C64638-EF3A-AB07-1618-D4504183DE8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28" name="Line 560">
              <a:extLst>
                <a:ext uri="{FF2B5EF4-FFF2-40B4-BE49-F238E27FC236}">
                  <a16:creationId xmlns:a16="http://schemas.microsoft.com/office/drawing/2014/main" id="{C44874D3-4003-5366-31B9-878ED55A900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29" name="Rectangle 561">
              <a:extLst>
                <a:ext uri="{FF2B5EF4-FFF2-40B4-BE49-F238E27FC236}">
                  <a16:creationId xmlns:a16="http://schemas.microsoft.com/office/drawing/2014/main" id="{A56DD8A5-3074-4D3D-A6AE-91FB1736F4FB}"/>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30" name="Rectangle 562">
              <a:extLst>
                <a:ext uri="{FF2B5EF4-FFF2-40B4-BE49-F238E27FC236}">
                  <a16:creationId xmlns:a16="http://schemas.microsoft.com/office/drawing/2014/main" id="{A64909D1-32FC-C626-B059-D8CD8544A8F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20" name="Group 563">
            <a:extLst>
              <a:ext uri="{FF2B5EF4-FFF2-40B4-BE49-F238E27FC236}">
                <a16:creationId xmlns:a16="http://schemas.microsoft.com/office/drawing/2014/main" id="{FA9C4FC7-3EA9-5E3A-8ACE-DDAE0BE0F213}"/>
              </a:ext>
            </a:extLst>
          </p:cNvPr>
          <p:cNvGrpSpPr>
            <a:grpSpLocks/>
          </p:cNvGrpSpPr>
          <p:nvPr/>
        </p:nvGrpSpPr>
        <p:grpSpPr bwMode="auto">
          <a:xfrm rot="19595273" flipV="1">
            <a:off x="8434388" y="3262313"/>
            <a:ext cx="152400" cy="200025"/>
            <a:chOff x="996" y="912"/>
            <a:chExt cx="257" cy="288"/>
          </a:xfrm>
        </p:grpSpPr>
        <p:sp>
          <p:nvSpPr>
            <p:cNvPr id="27623" name="Rectangle 564">
              <a:extLst>
                <a:ext uri="{FF2B5EF4-FFF2-40B4-BE49-F238E27FC236}">
                  <a16:creationId xmlns:a16="http://schemas.microsoft.com/office/drawing/2014/main" id="{50BC2A88-898C-C044-FB15-AFB3F69FEC3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24" name="Line 565">
              <a:extLst>
                <a:ext uri="{FF2B5EF4-FFF2-40B4-BE49-F238E27FC236}">
                  <a16:creationId xmlns:a16="http://schemas.microsoft.com/office/drawing/2014/main" id="{84F21FD5-D3E0-E6FD-EC20-03D704DC776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25" name="Rectangle 566">
              <a:extLst>
                <a:ext uri="{FF2B5EF4-FFF2-40B4-BE49-F238E27FC236}">
                  <a16:creationId xmlns:a16="http://schemas.microsoft.com/office/drawing/2014/main" id="{8AA458A5-D0C2-DE93-AA1B-6F2D82D035B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26" name="Rectangle 567">
              <a:extLst>
                <a:ext uri="{FF2B5EF4-FFF2-40B4-BE49-F238E27FC236}">
                  <a16:creationId xmlns:a16="http://schemas.microsoft.com/office/drawing/2014/main" id="{526760A4-5960-BF16-31CB-08C43F7AC5C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21" name="Group 568">
            <a:extLst>
              <a:ext uri="{FF2B5EF4-FFF2-40B4-BE49-F238E27FC236}">
                <a16:creationId xmlns:a16="http://schemas.microsoft.com/office/drawing/2014/main" id="{26D5DCFA-2612-60BB-C6F5-11E77B017C98}"/>
              </a:ext>
            </a:extLst>
          </p:cNvPr>
          <p:cNvGrpSpPr>
            <a:grpSpLocks/>
          </p:cNvGrpSpPr>
          <p:nvPr/>
        </p:nvGrpSpPr>
        <p:grpSpPr bwMode="auto">
          <a:xfrm rot="19595273" flipV="1">
            <a:off x="8604250" y="3157538"/>
            <a:ext cx="152400" cy="200025"/>
            <a:chOff x="996" y="912"/>
            <a:chExt cx="257" cy="288"/>
          </a:xfrm>
        </p:grpSpPr>
        <p:sp>
          <p:nvSpPr>
            <p:cNvPr id="27619" name="Rectangle 569">
              <a:extLst>
                <a:ext uri="{FF2B5EF4-FFF2-40B4-BE49-F238E27FC236}">
                  <a16:creationId xmlns:a16="http://schemas.microsoft.com/office/drawing/2014/main" id="{6EC14C63-85C2-236D-DC86-4FE497944BF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20" name="Line 570">
              <a:extLst>
                <a:ext uri="{FF2B5EF4-FFF2-40B4-BE49-F238E27FC236}">
                  <a16:creationId xmlns:a16="http://schemas.microsoft.com/office/drawing/2014/main" id="{367A6F06-611A-5C02-95CD-3410DC721E3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21" name="Rectangle 571">
              <a:extLst>
                <a:ext uri="{FF2B5EF4-FFF2-40B4-BE49-F238E27FC236}">
                  <a16:creationId xmlns:a16="http://schemas.microsoft.com/office/drawing/2014/main" id="{CE11D859-2563-7B04-E129-A1D64319BE0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22" name="Rectangle 572">
              <a:extLst>
                <a:ext uri="{FF2B5EF4-FFF2-40B4-BE49-F238E27FC236}">
                  <a16:creationId xmlns:a16="http://schemas.microsoft.com/office/drawing/2014/main" id="{46072EF5-B453-A1BA-895E-0DF0248FBDF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22" name="Group 573">
            <a:extLst>
              <a:ext uri="{FF2B5EF4-FFF2-40B4-BE49-F238E27FC236}">
                <a16:creationId xmlns:a16="http://schemas.microsoft.com/office/drawing/2014/main" id="{7F1FB2C2-A35B-9DAB-3018-BE6FB06609B8}"/>
              </a:ext>
            </a:extLst>
          </p:cNvPr>
          <p:cNvGrpSpPr>
            <a:grpSpLocks/>
          </p:cNvGrpSpPr>
          <p:nvPr/>
        </p:nvGrpSpPr>
        <p:grpSpPr bwMode="auto">
          <a:xfrm rot="19595273" flipV="1">
            <a:off x="8775700" y="3052763"/>
            <a:ext cx="152400" cy="200025"/>
            <a:chOff x="996" y="912"/>
            <a:chExt cx="257" cy="288"/>
          </a:xfrm>
        </p:grpSpPr>
        <p:sp>
          <p:nvSpPr>
            <p:cNvPr id="27615" name="Rectangle 574">
              <a:extLst>
                <a:ext uri="{FF2B5EF4-FFF2-40B4-BE49-F238E27FC236}">
                  <a16:creationId xmlns:a16="http://schemas.microsoft.com/office/drawing/2014/main" id="{BA8E67B5-AB31-ADD7-DBFE-9980FE0B10D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16" name="Line 575">
              <a:extLst>
                <a:ext uri="{FF2B5EF4-FFF2-40B4-BE49-F238E27FC236}">
                  <a16:creationId xmlns:a16="http://schemas.microsoft.com/office/drawing/2014/main" id="{D056B525-888E-93DF-BAAD-5164B44E977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17" name="Rectangle 576">
              <a:extLst>
                <a:ext uri="{FF2B5EF4-FFF2-40B4-BE49-F238E27FC236}">
                  <a16:creationId xmlns:a16="http://schemas.microsoft.com/office/drawing/2014/main" id="{6B7F471D-7BA0-51AB-21B3-06D961A92B2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18" name="Rectangle 577">
              <a:extLst>
                <a:ext uri="{FF2B5EF4-FFF2-40B4-BE49-F238E27FC236}">
                  <a16:creationId xmlns:a16="http://schemas.microsoft.com/office/drawing/2014/main" id="{51F112B9-C49F-2C59-4F17-5D7E7616A79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23" name="Group 578">
            <a:extLst>
              <a:ext uri="{FF2B5EF4-FFF2-40B4-BE49-F238E27FC236}">
                <a16:creationId xmlns:a16="http://schemas.microsoft.com/office/drawing/2014/main" id="{D8416E5A-FB05-D888-DBDA-2C088865C011}"/>
              </a:ext>
            </a:extLst>
          </p:cNvPr>
          <p:cNvGrpSpPr>
            <a:grpSpLocks/>
          </p:cNvGrpSpPr>
          <p:nvPr/>
        </p:nvGrpSpPr>
        <p:grpSpPr bwMode="auto">
          <a:xfrm rot="19595273" flipV="1">
            <a:off x="8945563" y="2946400"/>
            <a:ext cx="152400" cy="200025"/>
            <a:chOff x="996" y="912"/>
            <a:chExt cx="257" cy="288"/>
          </a:xfrm>
        </p:grpSpPr>
        <p:sp>
          <p:nvSpPr>
            <p:cNvPr id="27611" name="Rectangle 579">
              <a:extLst>
                <a:ext uri="{FF2B5EF4-FFF2-40B4-BE49-F238E27FC236}">
                  <a16:creationId xmlns:a16="http://schemas.microsoft.com/office/drawing/2014/main" id="{F1071751-D009-4B85-6BC5-C65493CD6C6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12" name="Line 580">
              <a:extLst>
                <a:ext uri="{FF2B5EF4-FFF2-40B4-BE49-F238E27FC236}">
                  <a16:creationId xmlns:a16="http://schemas.microsoft.com/office/drawing/2014/main" id="{AF26E44E-4B3A-2430-789A-B88D97BCAA5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13" name="Rectangle 581">
              <a:extLst>
                <a:ext uri="{FF2B5EF4-FFF2-40B4-BE49-F238E27FC236}">
                  <a16:creationId xmlns:a16="http://schemas.microsoft.com/office/drawing/2014/main" id="{56049A49-EAF4-54FD-BB74-F740D8483C6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14" name="Rectangle 582">
              <a:extLst>
                <a:ext uri="{FF2B5EF4-FFF2-40B4-BE49-F238E27FC236}">
                  <a16:creationId xmlns:a16="http://schemas.microsoft.com/office/drawing/2014/main" id="{A339E13A-F336-99F9-39FD-EC80E7D0524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24" name="Group 583">
            <a:extLst>
              <a:ext uri="{FF2B5EF4-FFF2-40B4-BE49-F238E27FC236}">
                <a16:creationId xmlns:a16="http://schemas.microsoft.com/office/drawing/2014/main" id="{9CF530EA-3BD3-7B3A-FD0D-028AC5EF309E}"/>
              </a:ext>
            </a:extLst>
          </p:cNvPr>
          <p:cNvGrpSpPr>
            <a:grpSpLocks/>
          </p:cNvGrpSpPr>
          <p:nvPr/>
        </p:nvGrpSpPr>
        <p:grpSpPr bwMode="auto">
          <a:xfrm rot="19595273" flipV="1">
            <a:off x="9117013" y="2841625"/>
            <a:ext cx="152400" cy="200025"/>
            <a:chOff x="996" y="912"/>
            <a:chExt cx="257" cy="288"/>
          </a:xfrm>
        </p:grpSpPr>
        <p:sp>
          <p:nvSpPr>
            <p:cNvPr id="27607" name="Rectangle 584">
              <a:extLst>
                <a:ext uri="{FF2B5EF4-FFF2-40B4-BE49-F238E27FC236}">
                  <a16:creationId xmlns:a16="http://schemas.microsoft.com/office/drawing/2014/main" id="{7F326EE9-5AD1-CA6A-6CF7-0D12DD4C5F6C}"/>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08" name="Line 585">
              <a:extLst>
                <a:ext uri="{FF2B5EF4-FFF2-40B4-BE49-F238E27FC236}">
                  <a16:creationId xmlns:a16="http://schemas.microsoft.com/office/drawing/2014/main" id="{30BBB77A-9563-5365-CB9C-617A24ECA54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09" name="Rectangle 586">
              <a:extLst>
                <a:ext uri="{FF2B5EF4-FFF2-40B4-BE49-F238E27FC236}">
                  <a16:creationId xmlns:a16="http://schemas.microsoft.com/office/drawing/2014/main" id="{4276FDE6-90BD-776C-D277-B9ACC9C65C9B}"/>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10" name="Rectangle 587">
              <a:extLst>
                <a:ext uri="{FF2B5EF4-FFF2-40B4-BE49-F238E27FC236}">
                  <a16:creationId xmlns:a16="http://schemas.microsoft.com/office/drawing/2014/main" id="{0CB64A83-D71C-463C-EF4C-BADBA62E971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25" name="Group 588">
            <a:extLst>
              <a:ext uri="{FF2B5EF4-FFF2-40B4-BE49-F238E27FC236}">
                <a16:creationId xmlns:a16="http://schemas.microsoft.com/office/drawing/2014/main" id="{B67881AE-0252-95FE-B84F-FFAEBF5182C3}"/>
              </a:ext>
            </a:extLst>
          </p:cNvPr>
          <p:cNvGrpSpPr>
            <a:grpSpLocks/>
          </p:cNvGrpSpPr>
          <p:nvPr/>
        </p:nvGrpSpPr>
        <p:grpSpPr bwMode="auto">
          <a:xfrm rot="19595273" flipV="1">
            <a:off x="9286875" y="2736850"/>
            <a:ext cx="152400" cy="200025"/>
            <a:chOff x="996" y="912"/>
            <a:chExt cx="257" cy="288"/>
          </a:xfrm>
        </p:grpSpPr>
        <p:sp>
          <p:nvSpPr>
            <p:cNvPr id="27603" name="Rectangle 589">
              <a:extLst>
                <a:ext uri="{FF2B5EF4-FFF2-40B4-BE49-F238E27FC236}">
                  <a16:creationId xmlns:a16="http://schemas.microsoft.com/office/drawing/2014/main" id="{DA3C7852-C743-4B6A-77A0-121A1733215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04" name="Line 590">
              <a:extLst>
                <a:ext uri="{FF2B5EF4-FFF2-40B4-BE49-F238E27FC236}">
                  <a16:creationId xmlns:a16="http://schemas.microsoft.com/office/drawing/2014/main" id="{8EAAD9ED-3F6E-67CA-4007-A441160FA2B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05" name="Rectangle 591">
              <a:extLst>
                <a:ext uri="{FF2B5EF4-FFF2-40B4-BE49-F238E27FC236}">
                  <a16:creationId xmlns:a16="http://schemas.microsoft.com/office/drawing/2014/main" id="{AEF1C823-A626-8780-91AA-C1ECC2375E78}"/>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06" name="Rectangle 592">
              <a:extLst>
                <a:ext uri="{FF2B5EF4-FFF2-40B4-BE49-F238E27FC236}">
                  <a16:creationId xmlns:a16="http://schemas.microsoft.com/office/drawing/2014/main" id="{B4A8784A-C9E6-3E92-59CF-C322B238154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26" name="Group 593">
            <a:extLst>
              <a:ext uri="{FF2B5EF4-FFF2-40B4-BE49-F238E27FC236}">
                <a16:creationId xmlns:a16="http://schemas.microsoft.com/office/drawing/2014/main" id="{5A9A9B84-0A08-37CA-0F6B-FCCD5C274E6B}"/>
              </a:ext>
            </a:extLst>
          </p:cNvPr>
          <p:cNvGrpSpPr>
            <a:grpSpLocks/>
          </p:cNvGrpSpPr>
          <p:nvPr/>
        </p:nvGrpSpPr>
        <p:grpSpPr bwMode="auto">
          <a:xfrm rot="19595273" flipV="1">
            <a:off x="9458325" y="2630488"/>
            <a:ext cx="152400" cy="200025"/>
            <a:chOff x="996" y="912"/>
            <a:chExt cx="257" cy="288"/>
          </a:xfrm>
        </p:grpSpPr>
        <p:sp>
          <p:nvSpPr>
            <p:cNvPr id="27599" name="Rectangle 594">
              <a:extLst>
                <a:ext uri="{FF2B5EF4-FFF2-40B4-BE49-F238E27FC236}">
                  <a16:creationId xmlns:a16="http://schemas.microsoft.com/office/drawing/2014/main" id="{2BF8AF16-3CC7-30BE-B01B-4C73160CB42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00" name="Line 595">
              <a:extLst>
                <a:ext uri="{FF2B5EF4-FFF2-40B4-BE49-F238E27FC236}">
                  <a16:creationId xmlns:a16="http://schemas.microsoft.com/office/drawing/2014/main" id="{098C16CB-CC6F-292A-9505-5FA3CAE426B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601" name="Rectangle 596">
              <a:extLst>
                <a:ext uri="{FF2B5EF4-FFF2-40B4-BE49-F238E27FC236}">
                  <a16:creationId xmlns:a16="http://schemas.microsoft.com/office/drawing/2014/main" id="{6D3501C0-FEA9-C56C-5DB0-5BC86E616848}"/>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602" name="Rectangle 597">
              <a:extLst>
                <a:ext uri="{FF2B5EF4-FFF2-40B4-BE49-F238E27FC236}">
                  <a16:creationId xmlns:a16="http://schemas.microsoft.com/office/drawing/2014/main" id="{2B639CBD-9E08-21F5-0F69-BD84AB746A8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27" name="Group 598">
            <a:extLst>
              <a:ext uri="{FF2B5EF4-FFF2-40B4-BE49-F238E27FC236}">
                <a16:creationId xmlns:a16="http://schemas.microsoft.com/office/drawing/2014/main" id="{E409B788-CC48-4275-E14E-B589D9F76501}"/>
              </a:ext>
            </a:extLst>
          </p:cNvPr>
          <p:cNvGrpSpPr>
            <a:grpSpLocks/>
          </p:cNvGrpSpPr>
          <p:nvPr/>
        </p:nvGrpSpPr>
        <p:grpSpPr bwMode="auto">
          <a:xfrm rot="19595273" flipV="1">
            <a:off x="9628188" y="2525713"/>
            <a:ext cx="152400" cy="200025"/>
            <a:chOff x="996" y="912"/>
            <a:chExt cx="257" cy="288"/>
          </a:xfrm>
        </p:grpSpPr>
        <p:sp>
          <p:nvSpPr>
            <p:cNvPr id="27595" name="Rectangle 599">
              <a:extLst>
                <a:ext uri="{FF2B5EF4-FFF2-40B4-BE49-F238E27FC236}">
                  <a16:creationId xmlns:a16="http://schemas.microsoft.com/office/drawing/2014/main" id="{5363D45F-37FE-EBC7-6C6C-6BF69F5B970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96" name="Line 600">
              <a:extLst>
                <a:ext uri="{FF2B5EF4-FFF2-40B4-BE49-F238E27FC236}">
                  <a16:creationId xmlns:a16="http://schemas.microsoft.com/office/drawing/2014/main" id="{0CA295EE-0AF7-A59D-ACDE-FBB59A44C2D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97" name="Rectangle 601">
              <a:extLst>
                <a:ext uri="{FF2B5EF4-FFF2-40B4-BE49-F238E27FC236}">
                  <a16:creationId xmlns:a16="http://schemas.microsoft.com/office/drawing/2014/main" id="{1CB8D053-0E2A-E5FF-EFA2-1FC714A7F20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98" name="Rectangle 602">
              <a:extLst>
                <a:ext uri="{FF2B5EF4-FFF2-40B4-BE49-F238E27FC236}">
                  <a16:creationId xmlns:a16="http://schemas.microsoft.com/office/drawing/2014/main" id="{BF3ED6B0-15E0-345B-EEE9-3DDFCBC0D25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28" name="Group 603">
            <a:extLst>
              <a:ext uri="{FF2B5EF4-FFF2-40B4-BE49-F238E27FC236}">
                <a16:creationId xmlns:a16="http://schemas.microsoft.com/office/drawing/2014/main" id="{A5DAEF01-D109-DA40-E3B4-9B76A88D8BAC}"/>
              </a:ext>
            </a:extLst>
          </p:cNvPr>
          <p:cNvGrpSpPr>
            <a:grpSpLocks/>
          </p:cNvGrpSpPr>
          <p:nvPr/>
        </p:nvGrpSpPr>
        <p:grpSpPr bwMode="auto">
          <a:xfrm rot="19595273" flipV="1">
            <a:off x="7786688" y="2968625"/>
            <a:ext cx="152400" cy="200025"/>
            <a:chOff x="996" y="912"/>
            <a:chExt cx="257" cy="288"/>
          </a:xfrm>
        </p:grpSpPr>
        <p:sp>
          <p:nvSpPr>
            <p:cNvPr id="27591" name="Rectangle 604">
              <a:extLst>
                <a:ext uri="{FF2B5EF4-FFF2-40B4-BE49-F238E27FC236}">
                  <a16:creationId xmlns:a16="http://schemas.microsoft.com/office/drawing/2014/main" id="{6295496F-6B95-8CE0-9557-DA38B75817C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92" name="Line 605">
              <a:extLst>
                <a:ext uri="{FF2B5EF4-FFF2-40B4-BE49-F238E27FC236}">
                  <a16:creationId xmlns:a16="http://schemas.microsoft.com/office/drawing/2014/main" id="{8B5AA9E0-BFB2-EA1F-47C0-07B69ECC450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93" name="Rectangle 606">
              <a:extLst>
                <a:ext uri="{FF2B5EF4-FFF2-40B4-BE49-F238E27FC236}">
                  <a16:creationId xmlns:a16="http://schemas.microsoft.com/office/drawing/2014/main" id="{E7A1979E-C5B5-2592-0E08-8982A0F53BE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94" name="Rectangle 607">
              <a:extLst>
                <a:ext uri="{FF2B5EF4-FFF2-40B4-BE49-F238E27FC236}">
                  <a16:creationId xmlns:a16="http://schemas.microsoft.com/office/drawing/2014/main" id="{379E76B8-0517-E09E-5A5D-DC6C831EFB4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29" name="Group 608">
            <a:extLst>
              <a:ext uri="{FF2B5EF4-FFF2-40B4-BE49-F238E27FC236}">
                <a16:creationId xmlns:a16="http://schemas.microsoft.com/office/drawing/2014/main" id="{F4D3ACDC-F75E-B693-6336-4669C7A0D507}"/>
              </a:ext>
            </a:extLst>
          </p:cNvPr>
          <p:cNvGrpSpPr>
            <a:grpSpLocks/>
          </p:cNvGrpSpPr>
          <p:nvPr/>
        </p:nvGrpSpPr>
        <p:grpSpPr bwMode="auto">
          <a:xfrm rot="19595273" flipV="1">
            <a:off x="7956550" y="2862263"/>
            <a:ext cx="152400" cy="200025"/>
            <a:chOff x="996" y="912"/>
            <a:chExt cx="257" cy="288"/>
          </a:xfrm>
        </p:grpSpPr>
        <p:sp>
          <p:nvSpPr>
            <p:cNvPr id="27587" name="Rectangle 609">
              <a:extLst>
                <a:ext uri="{FF2B5EF4-FFF2-40B4-BE49-F238E27FC236}">
                  <a16:creationId xmlns:a16="http://schemas.microsoft.com/office/drawing/2014/main" id="{05E6ACA8-372E-BF8A-3B07-2D46EC877A1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88" name="Line 610">
              <a:extLst>
                <a:ext uri="{FF2B5EF4-FFF2-40B4-BE49-F238E27FC236}">
                  <a16:creationId xmlns:a16="http://schemas.microsoft.com/office/drawing/2014/main" id="{06A4B933-42BB-13DB-CC76-A34D34B3362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89" name="Rectangle 611">
              <a:extLst>
                <a:ext uri="{FF2B5EF4-FFF2-40B4-BE49-F238E27FC236}">
                  <a16:creationId xmlns:a16="http://schemas.microsoft.com/office/drawing/2014/main" id="{BAA36CDD-B2C2-9AFE-9B09-5B5DB04588A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90" name="Rectangle 612">
              <a:extLst>
                <a:ext uri="{FF2B5EF4-FFF2-40B4-BE49-F238E27FC236}">
                  <a16:creationId xmlns:a16="http://schemas.microsoft.com/office/drawing/2014/main" id="{5DFF0007-E604-95A0-4ABF-D999EE9F12B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30" name="Group 613">
            <a:extLst>
              <a:ext uri="{FF2B5EF4-FFF2-40B4-BE49-F238E27FC236}">
                <a16:creationId xmlns:a16="http://schemas.microsoft.com/office/drawing/2014/main" id="{F7100CB7-6456-21F9-527A-8313E2D74FBC}"/>
              </a:ext>
            </a:extLst>
          </p:cNvPr>
          <p:cNvGrpSpPr>
            <a:grpSpLocks/>
          </p:cNvGrpSpPr>
          <p:nvPr/>
        </p:nvGrpSpPr>
        <p:grpSpPr bwMode="auto">
          <a:xfrm rot="19595273" flipV="1">
            <a:off x="8128000" y="2757488"/>
            <a:ext cx="152400" cy="200025"/>
            <a:chOff x="996" y="912"/>
            <a:chExt cx="257" cy="288"/>
          </a:xfrm>
        </p:grpSpPr>
        <p:sp>
          <p:nvSpPr>
            <p:cNvPr id="27583" name="Rectangle 614">
              <a:extLst>
                <a:ext uri="{FF2B5EF4-FFF2-40B4-BE49-F238E27FC236}">
                  <a16:creationId xmlns:a16="http://schemas.microsoft.com/office/drawing/2014/main" id="{DAD5495A-0806-F9B6-1025-35857E526DB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84" name="Line 615">
              <a:extLst>
                <a:ext uri="{FF2B5EF4-FFF2-40B4-BE49-F238E27FC236}">
                  <a16:creationId xmlns:a16="http://schemas.microsoft.com/office/drawing/2014/main" id="{7517A5CE-9C57-C6A2-53E1-D967546DB81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85" name="Rectangle 616">
              <a:extLst>
                <a:ext uri="{FF2B5EF4-FFF2-40B4-BE49-F238E27FC236}">
                  <a16:creationId xmlns:a16="http://schemas.microsoft.com/office/drawing/2014/main" id="{838720E3-FCE5-789B-04FC-E429837BFED3}"/>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86" name="Rectangle 617">
              <a:extLst>
                <a:ext uri="{FF2B5EF4-FFF2-40B4-BE49-F238E27FC236}">
                  <a16:creationId xmlns:a16="http://schemas.microsoft.com/office/drawing/2014/main" id="{FC349C6A-484C-27FE-DF0B-C6306888BC0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31" name="Group 618">
            <a:extLst>
              <a:ext uri="{FF2B5EF4-FFF2-40B4-BE49-F238E27FC236}">
                <a16:creationId xmlns:a16="http://schemas.microsoft.com/office/drawing/2014/main" id="{B6E2B881-9E41-5C22-A479-5A94C4B9D09C}"/>
              </a:ext>
            </a:extLst>
          </p:cNvPr>
          <p:cNvGrpSpPr>
            <a:grpSpLocks/>
          </p:cNvGrpSpPr>
          <p:nvPr/>
        </p:nvGrpSpPr>
        <p:grpSpPr bwMode="auto">
          <a:xfrm rot="19595273" flipV="1">
            <a:off x="8297863" y="2652713"/>
            <a:ext cx="152400" cy="200025"/>
            <a:chOff x="996" y="912"/>
            <a:chExt cx="257" cy="288"/>
          </a:xfrm>
        </p:grpSpPr>
        <p:sp>
          <p:nvSpPr>
            <p:cNvPr id="27579" name="Rectangle 619">
              <a:extLst>
                <a:ext uri="{FF2B5EF4-FFF2-40B4-BE49-F238E27FC236}">
                  <a16:creationId xmlns:a16="http://schemas.microsoft.com/office/drawing/2014/main" id="{9993E2CD-7925-5CC1-0982-2C5BAA6D38D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80" name="Line 620">
              <a:extLst>
                <a:ext uri="{FF2B5EF4-FFF2-40B4-BE49-F238E27FC236}">
                  <a16:creationId xmlns:a16="http://schemas.microsoft.com/office/drawing/2014/main" id="{68D8B018-90A7-062F-E586-5C1D30C0E8C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81" name="Rectangle 621">
              <a:extLst>
                <a:ext uri="{FF2B5EF4-FFF2-40B4-BE49-F238E27FC236}">
                  <a16:creationId xmlns:a16="http://schemas.microsoft.com/office/drawing/2014/main" id="{5DABF299-244D-FE20-475B-A81B472234F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82" name="Rectangle 622">
              <a:extLst>
                <a:ext uri="{FF2B5EF4-FFF2-40B4-BE49-F238E27FC236}">
                  <a16:creationId xmlns:a16="http://schemas.microsoft.com/office/drawing/2014/main" id="{1D44C280-AB37-6454-9C6A-7A5BFA049C2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32" name="Group 623">
            <a:extLst>
              <a:ext uri="{FF2B5EF4-FFF2-40B4-BE49-F238E27FC236}">
                <a16:creationId xmlns:a16="http://schemas.microsoft.com/office/drawing/2014/main" id="{34B7FED5-B294-6DBC-B0D2-154A297E34FE}"/>
              </a:ext>
            </a:extLst>
          </p:cNvPr>
          <p:cNvGrpSpPr>
            <a:grpSpLocks/>
          </p:cNvGrpSpPr>
          <p:nvPr/>
        </p:nvGrpSpPr>
        <p:grpSpPr bwMode="auto">
          <a:xfrm rot="19595273" flipV="1">
            <a:off x="8469313" y="2547938"/>
            <a:ext cx="152400" cy="200025"/>
            <a:chOff x="996" y="912"/>
            <a:chExt cx="257" cy="288"/>
          </a:xfrm>
        </p:grpSpPr>
        <p:sp>
          <p:nvSpPr>
            <p:cNvPr id="27575" name="Rectangle 624">
              <a:extLst>
                <a:ext uri="{FF2B5EF4-FFF2-40B4-BE49-F238E27FC236}">
                  <a16:creationId xmlns:a16="http://schemas.microsoft.com/office/drawing/2014/main" id="{773D15EE-3B56-26A2-AD53-308003CBB34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76" name="Line 625">
              <a:extLst>
                <a:ext uri="{FF2B5EF4-FFF2-40B4-BE49-F238E27FC236}">
                  <a16:creationId xmlns:a16="http://schemas.microsoft.com/office/drawing/2014/main" id="{50C0BE66-7D73-4838-45FC-A20968CF427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77" name="Rectangle 626">
              <a:extLst>
                <a:ext uri="{FF2B5EF4-FFF2-40B4-BE49-F238E27FC236}">
                  <a16:creationId xmlns:a16="http://schemas.microsoft.com/office/drawing/2014/main" id="{BFF4453C-3BD2-D886-D4AA-41CC37CA002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78" name="Rectangle 627">
              <a:extLst>
                <a:ext uri="{FF2B5EF4-FFF2-40B4-BE49-F238E27FC236}">
                  <a16:creationId xmlns:a16="http://schemas.microsoft.com/office/drawing/2014/main" id="{F63C731F-7340-405B-E12D-C9F402E9EA25}"/>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33" name="Group 628">
            <a:extLst>
              <a:ext uri="{FF2B5EF4-FFF2-40B4-BE49-F238E27FC236}">
                <a16:creationId xmlns:a16="http://schemas.microsoft.com/office/drawing/2014/main" id="{DF234AD6-0391-023C-5362-F76E4ACF6354}"/>
              </a:ext>
            </a:extLst>
          </p:cNvPr>
          <p:cNvGrpSpPr>
            <a:grpSpLocks/>
          </p:cNvGrpSpPr>
          <p:nvPr/>
        </p:nvGrpSpPr>
        <p:grpSpPr bwMode="auto">
          <a:xfrm rot="19595273" flipV="1">
            <a:off x="8639175" y="2441575"/>
            <a:ext cx="152400" cy="200025"/>
            <a:chOff x="996" y="912"/>
            <a:chExt cx="257" cy="288"/>
          </a:xfrm>
        </p:grpSpPr>
        <p:sp>
          <p:nvSpPr>
            <p:cNvPr id="27571" name="Rectangle 629">
              <a:extLst>
                <a:ext uri="{FF2B5EF4-FFF2-40B4-BE49-F238E27FC236}">
                  <a16:creationId xmlns:a16="http://schemas.microsoft.com/office/drawing/2014/main" id="{C570F221-F6FA-6A9E-1568-FDE1A4F497F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72" name="Line 630">
              <a:extLst>
                <a:ext uri="{FF2B5EF4-FFF2-40B4-BE49-F238E27FC236}">
                  <a16:creationId xmlns:a16="http://schemas.microsoft.com/office/drawing/2014/main" id="{0421A5EA-1695-59DB-3EEC-BCC1C23C492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73" name="Rectangle 631">
              <a:extLst>
                <a:ext uri="{FF2B5EF4-FFF2-40B4-BE49-F238E27FC236}">
                  <a16:creationId xmlns:a16="http://schemas.microsoft.com/office/drawing/2014/main" id="{C6186524-DFED-0CAC-E19F-407205849F0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74" name="Rectangle 632">
              <a:extLst>
                <a:ext uri="{FF2B5EF4-FFF2-40B4-BE49-F238E27FC236}">
                  <a16:creationId xmlns:a16="http://schemas.microsoft.com/office/drawing/2014/main" id="{F81D3015-9BB6-2519-7B86-03E944416F1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34" name="Group 633">
            <a:extLst>
              <a:ext uri="{FF2B5EF4-FFF2-40B4-BE49-F238E27FC236}">
                <a16:creationId xmlns:a16="http://schemas.microsoft.com/office/drawing/2014/main" id="{85FC51D0-746C-259F-A10F-D1F67BCCF11E}"/>
              </a:ext>
            </a:extLst>
          </p:cNvPr>
          <p:cNvGrpSpPr>
            <a:grpSpLocks/>
          </p:cNvGrpSpPr>
          <p:nvPr/>
        </p:nvGrpSpPr>
        <p:grpSpPr bwMode="auto">
          <a:xfrm rot="19595273" flipV="1">
            <a:off x="8810625" y="2336800"/>
            <a:ext cx="152400" cy="200025"/>
            <a:chOff x="996" y="912"/>
            <a:chExt cx="257" cy="288"/>
          </a:xfrm>
        </p:grpSpPr>
        <p:sp>
          <p:nvSpPr>
            <p:cNvPr id="27567" name="Rectangle 634">
              <a:extLst>
                <a:ext uri="{FF2B5EF4-FFF2-40B4-BE49-F238E27FC236}">
                  <a16:creationId xmlns:a16="http://schemas.microsoft.com/office/drawing/2014/main" id="{5F98505B-A846-4BB9-E39D-33D074E7ADE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68" name="Line 635">
              <a:extLst>
                <a:ext uri="{FF2B5EF4-FFF2-40B4-BE49-F238E27FC236}">
                  <a16:creationId xmlns:a16="http://schemas.microsoft.com/office/drawing/2014/main" id="{98ACEEAC-5F18-7EB9-8A25-60D64F763FE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69" name="Rectangle 636">
              <a:extLst>
                <a:ext uri="{FF2B5EF4-FFF2-40B4-BE49-F238E27FC236}">
                  <a16:creationId xmlns:a16="http://schemas.microsoft.com/office/drawing/2014/main" id="{3F698D81-76B4-4ADC-8649-084754A22B7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70" name="Rectangle 637">
              <a:extLst>
                <a:ext uri="{FF2B5EF4-FFF2-40B4-BE49-F238E27FC236}">
                  <a16:creationId xmlns:a16="http://schemas.microsoft.com/office/drawing/2014/main" id="{288B1BD0-3063-71E8-6DD1-46609C01467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35" name="Group 638">
            <a:extLst>
              <a:ext uri="{FF2B5EF4-FFF2-40B4-BE49-F238E27FC236}">
                <a16:creationId xmlns:a16="http://schemas.microsoft.com/office/drawing/2014/main" id="{B880B454-5F93-87D9-6E7D-AEB1ADF61890}"/>
              </a:ext>
            </a:extLst>
          </p:cNvPr>
          <p:cNvGrpSpPr>
            <a:grpSpLocks/>
          </p:cNvGrpSpPr>
          <p:nvPr/>
        </p:nvGrpSpPr>
        <p:grpSpPr bwMode="auto">
          <a:xfrm rot="19595273" flipV="1">
            <a:off x="8980488" y="2232025"/>
            <a:ext cx="152400" cy="200025"/>
            <a:chOff x="996" y="912"/>
            <a:chExt cx="257" cy="288"/>
          </a:xfrm>
        </p:grpSpPr>
        <p:sp>
          <p:nvSpPr>
            <p:cNvPr id="27563" name="Rectangle 639">
              <a:extLst>
                <a:ext uri="{FF2B5EF4-FFF2-40B4-BE49-F238E27FC236}">
                  <a16:creationId xmlns:a16="http://schemas.microsoft.com/office/drawing/2014/main" id="{4B6C0866-7CA9-975B-CD71-77FBF163DB2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64" name="Line 640">
              <a:extLst>
                <a:ext uri="{FF2B5EF4-FFF2-40B4-BE49-F238E27FC236}">
                  <a16:creationId xmlns:a16="http://schemas.microsoft.com/office/drawing/2014/main" id="{EE07C58D-BA39-4EC6-5729-B0A8B06880F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65" name="Rectangle 641">
              <a:extLst>
                <a:ext uri="{FF2B5EF4-FFF2-40B4-BE49-F238E27FC236}">
                  <a16:creationId xmlns:a16="http://schemas.microsoft.com/office/drawing/2014/main" id="{5B36125D-43B5-9FF5-8E94-E24536AEF16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66" name="Rectangle 642">
              <a:extLst>
                <a:ext uri="{FF2B5EF4-FFF2-40B4-BE49-F238E27FC236}">
                  <a16:creationId xmlns:a16="http://schemas.microsoft.com/office/drawing/2014/main" id="{D5757763-7CFB-2660-450C-EED0348FEAB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36" name="Group 643">
            <a:extLst>
              <a:ext uri="{FF2B5EF4-FFF2-40B4-BE49-F238E27FC236}">
                <a16:creationId xmlns:a16="http://schemas.microsoft.com/office/drawing/2014/main" id="{31E31174-39D4-E305-48D5-26BB2F574C42}"/>
              </a:ext>
            </a:extLst>
          </p:cNvPr>
          <p:cNvGrpSpPr>
            <a:grpSpLocks/>
          </p:cNvGrpSpPr>
          <p:nvPr/>
        </p:nvGrpSpPr>
        <p:grpSpPr bwMode="auto">
          <a:xfrm rot="19595273" flipV="1">
            <a:off x="9151938" y="2125663"/>
            <a:ext cx="152400" cy="200025"/>
            <a:chOff x="996" y="912"/>
            <a:chExt cx="257" cy="288"/>
          </a:xfrm>
        </p:grpSpPr>
        <p:sp>
          <p:nvSpPr>
            <p:cNvPr id="27559" name="Rectangle 644">
              <a:extLst>
                <a:ext uri="{FF2B5EF4-FFF2-40B4-BE49-F238E27FC236}">
                  <a16:creationId xmlns:a16="http://schemas.microsoft.com/office/drawing/2014/main" id="{8912EE71-ED58-4C86-F4D3-BFF599D25E0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60" name="Line 645">
              <a:extLst>
                <a:ext uri="{FF2B5EF4-FFF2-40B4-BE49-F238E27FC236}">
                  <a16:creationId xmlns:a16="http://schemas.microsoft.com/office/drawing/2014/main" id="{D118AEAF-0280-4C38-3E4E-28A27530BF1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61" name="Rectangle 646">
              <a:extLst>
                <a:ext uri="{FF2B5EF4-FFF2-40B4-BE49-F238E27FC236}">
                  <a16:creationId xmlns:a16="http://schemas.microsoft.com/office/drawing/2014/main" id="{D34F404A-88B4-8E71-3F68-1B77943D486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62" name="Rectangle 647">
              <a:extLst>
                <a:ext uri="{FF2B5EF4-FFF2-40B4-BE49-F238E27FC236}">
                  <a16:creationId xmlns:a16="http://schemas.microsoft.com/office/drawing/2014/main" id="{B5CEAD80-640D-3D2B-80F3-14FF3DF749C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37" name="Group 648">
            <a:extLst>
              <a:ext uri="{FF2B5EF4-FFF2-40B4-BE49-F238E27FC236}">
                <a16:creationId xmlns:a16="http://schemas.microsoft.com/office/drawing/2014/main" id="{18092E6F-F8CC-5F09-C584-C8164B70B360}"/>
              </a:ext>
            </a:extLst>
          </p:cNvPr>
          <p:cNvGrpSpPr>
            <a:grpSpLocks/>
          </p:cNvGrpSpPr>
          <p:nvPr/>
        </p:nvGrpSpPr>
        <p:grpSpPr bwMode="auto">
          <a:xfrm rot="19595273" flipV="1">
            <a:off x="7654925" y="2371725"/>
            <a:ext cx="152400" cy="200025"/>
            <a:chOff x="996" y="912"/>
            <a:chExt cx="257" cy="288"/>
          </a:xfrm>
        </p:grpSpPr>
        <p:sp>
          <p:nvSpPr>
            <p:cNvPr id="27555" name="Rectangle 649">
              <a:extLst>
                <a:ext uri="{FF2B5EF4-FFF2-40B4-BE49-F238E27FC236}">
                  <a16:creationId xmlns:a16="http://schemas.microsoft.com/office/drawing/2014/main" id="{78086ED4-EE5E-1B53-3D12-76599343995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56" name="Line 650">
              <a:extLst>
                <a:ext uri="{FF2B5EF4-FFF2-40B4-BE49-F238E27FC236}">
                  <a16:creationId xmlns:a16="http://schemas.microsoft.com/office/drawing/2014/main" id="{9F460B8F-E1F3-376F-7E28-D7107823A56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57" name="Rectangle 651">
              <a:extLst>
                <a:ext uri="{FF2B5EF4-FFF2-40B4-BE49-F238E27FC236}">
                  <a16:creationId xmlns:a16="http://schemas.microsoft.com/office/drawing/2014/main" id="{928425FD-FA8D-F90F-54B8-84879DAC2A6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58" name="Rectangle 652">
              <a:extLst>
                <a:ext uri="{FF2B5EF4-FFF2-40B4-BE49-F238E27FC236}">
                  <a16:creationId xmlns:a16="http://schemas.microsoft.com/office/drawing/2014/main" id="{2D227FF0-A1E9-8775-3297-6F877F7A161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38" name="Group 653">
            <a:extLst>
              <a:ext uri="{FF2B5EF4-FFF2-40B4-BE49-F238E27FC236}">
                <a16:creationId xmlns:a16="http://schemas.microsoft.com/office/drawing/2014/main" id="{A18E0FF5-4F11-B54A-72B0-6B8FB05335AF}"/>
              </a:ext>
            </a:extLst>
          </p:cNvPr>
          <p:cNvGrpSpPr>
            <a:grpSpLocks/>
          </p:cNvGrpSpPr>
          <p:nvPr/>
        </p:nvGrpSpPr>
        <p:grpSpPr bwMode="auto">
          <a:xfrm rot="19595273" flipV="1">
            <a:off x="7826375" y="2265363"/>
            <a:ext cx="152400" cy="200025"/>
            <a:chOff x="996" y="912"/>
            <a:chExt cx="257" cy="288"/>
          </a:xfrm>
        </p:grpSpPr>
        <p:sp>
          <p:nvSpPr>
            <p:cNvPr id="27551" name="Rectangle 654">
              <a:extLst>
                <a:ext uri="{FF2B5EF4-FFF2-40B4-BE49-F238E27FC236}">
                  <a16:creationId xmlns:a16="http://schemas.microsoft.com/office/drawing/2014/main" id="{04EDE74B-724F-0A27-05A4-89B6CBA1ABF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52" name="Line 655">
              <a:extLst>
                <a:ext uri="{FF2B5EF4-FFF2-40B4-BE49-F238E27FC236}">
                  <a16:creationId xmlns:a16="http://schemas.microsoft.com/office/drawing/2014/main" id="{A77BA10E-263F-5ED2-D514-7BED18AF520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53" name="Rectangle 656">
              <a:extLst>
                <a:ext uri="{FF2B5EF4-FFF2-40B4-BE49-F238E27FC236}">
                  <a16:creationId xmlns:a16="http://schemas.microsoft.com/office/drawing/2014/main" id="{00338C92-93C7-F3A6-FE12-1CF7B00DC5B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54" name="Rectangle 657">
              <a:extLst>
                <a:ext uri="{FF2B5EF4-FFF2-40B4-BE49-F238E27FC236}">
                  <a16:creationId xmlns:a16="http://schemas.microsoft.com/office/drawing/2014/main" id="{26634DCE-ABB9-6B07-03A4-C75A275FA169}"/>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39" name="Group 658">
            <a:extLst>
              <a:ext uri="{FF2B5EF4-FFF2-40B4-BE49-F238E27FC236}">
                <a16:creationId xmlns:a16="http://schemas.microsoft.com/office/drawing/2014/main" id="{18483194-0BEE-72BB-FEA4-4805AC09ECA1}"/>
              </a:ext>
            </a:extLst>
          </p:cNvPr>
          <p:cNvGrpSpPr>
            <a:grpSpLocks/>
          </p:cNvGrpSpPr>
          <p:nvPr/>
        </p:nvGrpSpPr>
        <p:grpSpPr bwMode="auto">
          <a:xfrm rot="19595273" flipV="1">
            <a:off x="7996238" y="2160588"/>
            <a:ext cx="152400" cy="200025"/>
            <a:chOff x="996" y="912"/>
            <a:chExt cx="257" cy="288"/>
          </a:xfrm>
        </p:grpSpPr>
        <p:sp>
          <p:nvSpPr>
            <p:cNvPr id="27547" name="Rectangle 659">
              <a:extLst>
                <a:ext uri="{FF2B5EF4-FFF2-40B4-BE49-F238E27FC236}">
                  <a16:creationId xmlns:a16="http://schemas.microsoft.com/office/drawing/2014/main" id="{21CB3B77-8040-27A0-6FC9-42D6AFEFD6D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48" name="Line 660">
              <a:extLst>
                <a:ext uri="{FF2B5EF4-FFF2-40B4-BE49-F238E27FC236}">
                  <a16:creationId xmlns:a16="http://schemas.microsoft.com/office/drawing/2014/main" id="{0FF8BBF0-0DDB-7E35-6FB4-C44904FDED1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49" name="Rectangle 661">
              <a:extLst>
                <a:ext uri="{FF2B5EF4-FFF2-40B4-BE49-F238E27FC236}">
                  <a16:creationId xmlns:a16="http://schemas.microsoft.com/office/drawing/2014/main" id="{AEB91EA6-9BF6-133D-ED4E-D5B2D740051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50" name="Rectangle 662">
              <a:extLst>
                <a:ext uri="{FF2B5EF4-FFF2-40B4-BE49-F238E27FC236}">
                  <a16:creationId xmlns:a16="http://schemas.microsoft.com/office/drawing/2014/main" id="{B9E9798C-D30A-FF6A-AE36-8F4F614C3A8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40" name="Group 663">
            <a:extLst>
              <a:ext uri="{FF2B5EF4-FFF2-40B4-BE49-F238E27FC236}">
                <a16:creationId xmlns:a16="http://schemas.microsoft.com/office/drawing/2014/main" id="{D4255A16-669B-00BA-477A-F07FEB98B427}"/>
              </a:ext>
            </a:extLst>
          </p:cNvPr>
          <p:cNvGrpSpPr>
            <a:grpSpLocks/>
          </p:cNvGrpSpPr>
          <p:nvPr/>
        </p:nvGrpSpPr>
        <p:grpSpPr bwMode="auto">
          <a:xfrm rot="19595273" flipV="1">
            <a:off x="8167688" y="2057400"/>
            <a:ext cx="152400" cy="200025"/>
            <a:chOff x="996" y="912"/>
            <a:chExt cx="257" cy="288"/>
          </a:xfrm>
        </p:grpSpPr>
        <p:sp>
          <p:nvSpPr>
            <p:cNvPr id="27543" name="Rectangle 664">
              <a:extLst>
                <a:ext uri="{FF2B5EF4-FFF2-40B4-BE49-F238E27FC236}">
                  <a16:creationId xmlns:a16="http://schemas.microsoft.com/office/drawing/2014/main" id="{E1948AAB-8540-D669-5CAF-E88BCD5F245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44" name="Line 665">
              <a:extLst>
                <a:ext uri="{FF2B5EF4-FFF2-40B4-BE49-F238E27FC236}">
                  <a16:creationId xmlns:a16="http://schemas.microsoft.com/office/drawing/2014/main" id="{B31ED98B-4731-BA42-81B0-7BF75B77498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45" name="Rectangle 666">
              <a:extLst>
                <a:ext uri="{FF2B5EF4-FFF2-40B4-BE49-F238E27FC236}">
                  <a16:creationId xmlns:a16="http://schemas.microsoft.com/office/drawing/2014/main" id="{DFAD1FB8-1108-9460-AFCB-63EE4C760A4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46" name="Rectangle 667">
              <a:extLst>
                <a:ext uri="{FF2B5EF4-FFF2-40B4-BE49-F238E27FC236}">
                  <a16:creationId xmlns:a16="http://schemas.microsoft.com/office/drawing/2014/main" id="{3EB024E9-6CF2-D89F-FDAD-1DA74685AF0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41" name="Group 668">
            <a:extLst>
              <a:ext uri="{FF2B5EF4-FFF2-40B4-BE49-F238E27FC236}">
                <a16:creationId xmlns:a16="http://schemas.microsoft.com/office/drawing/2014/main" id="{C6DFC126-E897-6C55-5035-A0DDF58C7F33}"/>
              </a:ext>
            </a:extLst>
          </p:cNvPr>
          <p:cNvGrpSpPr>
            <a:grpSpLocks/>
          </p:cNvGrpSpPr>
          <p:nvPr/>
        </p:nvGrpSpPr>
        <p:grpSpPr bwMode="auto">
          <a:xfrm rot="19595273" flipV="1">
            <a:off x="8337550" y="1949450"/>
            <a:ext cx="152400" cy="200025"/>
            <a:chOff x="996" y="912"/>
            <a:chExt cx="257" cy="288"/>
          </a:xfrm>
        </p:grpSpPr>
        <p:sp>
          <p:nvSpPr>
            <p:cNvPr id="27539" name="Rectangle 669">
              <a:extLst>
                <a:ext uri="{FF2B5EF4-FFF2-40B4-BE49-F238E27FC236}">
                  <a16:creationId xmlns:a16="http://schemas.microsoft.com/office/drawing/2014/main" id="{4734DFD3-45DB-3BC0-0A34-875275E006E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40" name="Line 670">
              <a:extLst>
                <a:ext uri="{FF2B5EF4-FFF2-40B4-BE49-F238E27FC236}">
                  <a16:creationId xmlns:a16="http://schemas.microsoft.com/office/drawing/2014/main" id="{4861C055-3BB5-5EFE-4761-50D7ADF5117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41" name="Rectangle 671">
              <a:extLst>
                <a:ext uri="{FF2B5EF4-FFF2-40B4-BE49-F238E27FC236}">
                  <a16:creationId xmlns:a16="http://schemas.microsoft.com/office/drawing/2014/main" id="{5A650740-7526-069C-0DED-E47D85ED71C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42" name="Rectangle 672">
              <a:extLst>
                <a:ext uri="{FF2B5EF4-FFF2-40B4-BE49-F238E27FC236}">
                  <a16:creationId xmlns:a16="http://schemas.microsoft.com/office/drawing/2014/main" id="{9B4FFA05-9124-704C-07D9-CAB3BE8F345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42" name="Group 673">
            <a:extLst>
              <a:ext uri="{FF2B5EF4-FFF2-40B4-BE49-F238E27FC236}">
                <a16:creationId xmlns:a16="http://schemas.microsoft.com/office/drawing/2014/main" id="{5EC9811E-619F-9B94-ACE6-85DB9A2C1D65}"/>
              </a:ext>
            </a:extLst>
          </p:cNvPr>
          <p:cNvGrpSpPr>
            <a:grpSpLocks/>
          </p:cNvGrpSpPr>
          <p:nvPr/>
        </p:nvGrpSpPr>
        <p:grpSpPr bwMode="auto">
          <a:xfrm rot="19595273" flipV="1">
            <a:off x="8509000" y="1844675"/>
            <a:ext cx="152400" cy="200025"/>
            <a:chOff x="996" y="912"/>
            <a:chExt cx="257" cy="288"/>
          </a:xfrm>
        </p:grpSpPr>
        <p:sp>
          <p:nvSpPr>
            <p:cNvPr id="27535" name="Rectangle 674">
              <a:extLst>
                <a:ext uri="{FF2B5EF4-FFF2-40B4-BE49-F238E27FC236}">
                  <a16:creationId xmlns:a16="http://schemas.microsoft.com/office/drawing/2014/main" id="{CCFFCFD0-196C-25F2-6781-6CD355F3C89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36" name="Line 675">
              <a:extLst>
                <a:ext uri="{FF2B5EF4-FFF2-40B4-BE49-F238E27FC236}">
                  <a16:creationId xmlns:a16="http://schemas.microsoft.com/office/drawing/2014/main" id="{A57FDF72-7882-8A77-ECB0-3E1A6399307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37" name="Rectangle 676">
              <a:extLst>
                <a:ext uri="{FF2B5EF4-FFF2-40B4-BE49-F238E27FC236}">
                  <a16:creationId xmlns:a16="http://schemas.microsoft.com/office/drawing/2014/main" id="{57458818-CDE7-4399-D9A2-4C1FFA84651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38" name="Rectangle 677">
              <a:extLst>
                <a:ext uri="{FF2B5EF4-FFF2-40B4-BE49-F238E27FC236}">
                  <a16:creationId xmlns:a16="http://schemas.microsoft.com/office/drawing/2014/main" id="{39A9B002-6584-7D90-8E37-72E23EF8DDD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43" name="Group 678">
            <a:extLst>
              <a:ext uri="{FF2B5EF4-FFF2-40B4-BE49-F238E27FC236}">
                <a16:creationId xmlns:a16="http://schemas.microsoft.com/office/drawing/2014/main" id="{0F9ABA23-52F9-C6DF-1B11-16D45FD0998A}"/>
              </a:ext>
            </a:extLst>
          </p:cNvPr>
          <p:cNvGrpSpPr>
            <a:grpSpLocks/>
          </p:cNvGrpSpPr>
          <p:nvPr/>
        </p:nvGrpSpPr>
        <p:grpSpPr bwMode="auto">
          <a:xfrm rot="19595273" flipV="1">
            <a:off x="8678863" y="1739900"/>
            <a:ext cx="152400" cy="200025"/>
            <a:chOff x="996" y="912"/>
            <a:chExt cx="257" cy="288"/>
          </a:xfrm>
        </p:grpSpPr>
        <p:sp>
          <p:nvSpPr>
            <p:cNvPr id="27531" name="Rectangle 679">
              <a:extLst>
                <a:ext uri="{FF2B5EF4-FFF2-40B4-BE49-F238E27FC236}">
                  <a16:creationId xmlns:a16="http://schemas.microsoft.com/office/drawing/2014/main" id="{4638D859-9120-70FF-EDF4-A5B5B08EDDC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32" name="Line 680">
              <a:extLst>
                <a:ext uri="{FF2B5EF4-FFF2-40B4-BE49-F238E27FC236}">
                  <a16:creationId xmlns:a16="http://schemas.microsoft.com/office/drawing/2014/main" id="{A2F9AC41-BD0C-94C7-E86A-782CFFD43B7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33" name="Rectangle 681">
              <a:extLst>
                <a:ext uri="{FF2B5EF4-FFF2-40B4-BE49-F238E27FC236}">
                  <a16:creationId xmlns:a16="http://schemas.microsoft.com/office/drawing/2014/main" id="{20D00C2C-C94A-2085-7065-976FEB3CED5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34" name="Rectangle 682">
              <a:extLst>
                <a:ext uri="{FF2B5EF4-FFF2-40B4-BE49-F238E27FC236}">
                  <a16:creationId xmlns:a16="http://schemas.microsoft.com/office/drawing/2014/main" id="{1F3A6F21-4BAE-5041-BC69-7D07810F883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44" name="Group 843">
            <a:extLst>
              <a:ext uri="{FF2B5EF4-FFF2-40B4-BE49-F238E27FC236}">
                <a16:creationId xmlns:a16="http://schemas.microsoft.com/office/drawing/2014/main" id="{C736C3C6-34C4-2E39-1767-9E2A9A3DB23E}"/>
              </a:ext>
            </a:extLst>
          </p:cNvPr>
          <p:cNvGrpSpPr>
            <a:grpSpLocks/>
          </p:cNvGrpSpPr>
          <p:nvPr/>
        </p:nvGrpSpPr>
        <p:grpSpPr bwMode="auto">
          <a:xfrm rot="1896480" flipV="1">
            <a:off x="2540000" y="2840038"/>
            <a:ext cx="152400" cy="200025"/>
            <a:chOff x="996" y="912"/>
            <a:chExt cx="257" cy="288"/>
          </a:xfrm>
        </p:grpSpPr>
        <p:sp>
          <p:nvSpPr>
            <p:cNvPr id="27527" name="Rectangle 844">
              <a:extLst>
                <a:ext uri="{FF2B5EF4-FFF2-40B4-BE49-F238E27FC236}">
                  <a16:creationId xmlns:a16="http://schemas.microsoft.com/office/drawing/2014/main" id="{4C770ACA-D79D-5801-5D26-B11C7794F42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28" name="Line 845">
              <a:extLst>
                <a:ext uri="{FF2B5EF4-FFF2-40B4-BE49-F238E27FC236}">
                  <a16:creationId xmlns:a16="http://schemas.microsoft.com/office/drawing/2014/main" id="{189F7610-052F-FF74-5C49-A3C064B31A3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29" name="Rectangle 846">
              <a:extLst>
                <a:ext uri="{FF2B5EF4-FFF2-40B4-BE49-F238E27FC236}">
                  <a16:creationId xmlns:a16="http://schemas.microsoft.com/office/drawing/2014/main" id="{96F0CBFD-5746-CE8D-E6F1-28B79C2F948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30" name="Rectangle 847">
              <a:extLst>
                <a:ext uri="{FF2B5EF4-FFF2-40B4-BE49-F238E27FC236}">
                  <a16:creationId xmlns:a16="http://schemas.microsoft.com/office/drawing/2014/main" id="{B32AB4CD-C598-6FFF-D846-D712658370E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45" name="Group 848">
            <a:extLst>
              <a:ext uri="{FF2B5EF4-FFF2-40B4-BE49-F238E27FC236}">
                <a16:creationId xmlns:a16="http://schemas.microsoft.com/office/drawing/2014/main" id="{99CFBE25-6E75-C489-2EA4-0B34B576DAB6}"/>
              </a:ext>
            </a:extLst>
          </p:cNvPr>
          <p:cNvGrpSpPr>
            <a:grpSpLocks/>
          </p:cNvGrpSpPr>
          <p:nvPr/>
        </p:nvGrpSpPr>
        <p:grpSpPr bwMode="auto">
          <a:xfrm rot="1896480" flipV="1">
            <a:off x="2709863" y="2941638"/>
            <a:ext cx="152400" cy="200025"/>
            <a:chOff x="996" y="912"/>
            <a:chExt cx="257" cy="288"/>
          </a:xfrm>
        </p:grpSpPr>
        <p:sp>
          <p:nvSpPr>
            <p:cNvPr id="27523" name="Rectangle 849">
              <a:extLst>
                <a:ext uri="{FF2B5EF4-FFF2-40B4-BE49-F238E27FC236}">
                  <a16:creationId xmlns:a16="http://schemas.microsoft.com/office/drawing/2014/main" id="{428BEB4F-6A7C-ED16-84BE-F25872004EA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24" name="Line 850">
              <a:extLst>
                <a:ext uri="{FF2B5EF4-FFF2-40B4-BE49-F238E27FC236}">
                  <a16:creationId xmlns:a16="http://schemas.microsoft.com/office/drawing/2014/main" id="{22D23159-2F08-A411-EF8D-A373AC2F503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25" name="Rectangle 851">
              <a:extLst>
                <a:ext uri="{FF2B5EF4-FFF2-40B4-BE49-F238E27FC236}">
                  <a16:creationId xmlns:a16="http://schemas.microsoft.com/office/drawing/2014/main" id="{E3D1214A-E910-0C74-5AC5-597E480D96A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26" name="Rectangle 852">
              <a:extLst>
                <a:ext uri="{FF2B5EF4-FFF2-40B4-BE49-F238E27FC236}">
                  <a16:creationId xmlns:a16="http://schemas.microsoft.com/office/drawing/2014/main" id="{F38E71A6-E3D2-C118-8515-28D58080B735}"/>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46" name="Group 853">
            <a:extLst>
              <a:ext uri="{FF2B5EF4-FFF2-40B4-BE49-F238E27FC236}">
                <a16:creationId xmlns:a16="http://schemas.microsoft.com/office/drawing/2014/main" id="{36A19BF8-456C-AD78-BEFC-8AD581DEE799}"/>
              </a:ext>
            </a:extLst>
          </p:cNvPr>
          <p:cNvGrpSpPr>
            <a:grpSpLocks/>
          </p:cNvGrpSpPr>
          <p:nvPr/>
        </p:nvGrpSpPr>
        <p:grpSpPr bwMode="auto">
          <a:xfrm rot="1896480" flipV="1">
            <a:off x="2879725" y="3044825"/>
            <a:ext cx="152400" cy="200025"/>
            <a:chOff x="996" y="912"/>
            <a:chExt cx="257" cy="288"/>
          </a:xfrm>
        </p:grpSpPr>
        <p:sp>
          <p:nvSpPr>
            <p:cNvPr id="27519" name="Rectangle 854">
              <a:extLst>
                <a:ext uri="{FF2B5EF4-FFF2-40B4-BE49-F238E27FC236}">
                  <a16:creationId xmlns:a16="http://schemas.microsoft.com/office/drawing/2014/main" id="{D5B981CA-92ED-1D75-0822-B76C38B470D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20" name="Line 855">
              <a:extLst>
                <a:ext uri="{FF2B5EF4-FFF2-40B4-BE49-F238E27FC236}">
                  <a16:creationId xmlns:a16="http://schemas.microsoft.com/office/drawing/2014/main" id="{8268BF09-B1F6-B88A-C630-23078E6C10A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21" name="Rectangle 856">
              <a:extLst>
                <a:ext uri="{FF2B5EF4-FFF2-40B4-BE49-F238E27FC236}">
                  <a16:creationId xmlns:a16="http://schemas.microsoft.com/office/drawing/2014/main" id="{C91E04C8-53A6-7761-79AB-D7011161DBA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22" name="Rectangle 857">
              <a:extLst>
                <a:ext uri="{FF2B5EF4-FFF2-40B4-BE49-F238E27FC236}">
                  <a16:creationId xmlns:a16="http://schemas.microsoft.com/office/drawing/2014/main" id="{74DF80A0-BE3E-E378-1420-5EA666F2086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47" name="Group 858">
            <a:extLst>
              <a:ext uri="{FF2B5EF4-FFF2-40B4-BE49-F238E27FC236}">
                <a16:creationId xmlns:a16="http://schemas.microsoft.com/office/drawing/2014/main" id="{96C27A40-FCAA-B77A-E80D-638FC964C018}"/>
              </a:ext>
            </a:extLst>
          </p:cNvPr>
          <p:cNvGrpSpPr>
            <a:grpSpLocks/>
          </p:cNvGrpSpPr>
          <p:nvPr/>
        </p:nvGrpSpPr>
        <p:grpSpPr bwMode="auto">
          <a:xfrm rot="1896480" flipV="1">
            <a:off x="3048000" y="3144838"/>
            <a:ext cx="152400" cy="200025"/>
            <a:chOff x="996" y="912"/>
            <a:chExt cx="257" cy="288"/>
          </a:xfrm>
        </p:grpSpPr>
        <p:sp>
          <p:nvSpPr>
            <p:cNvPr id="27515" name="Rectangle 859">
              <a:extLst>
                <a:ext uri="{FF2B5EF4-FFF2-40B4-BE49-F238E27FC236}">
                  <a16:creationId xmlns:a16="http://schemas.microsoft.com/office/drawing/2014/main" id="{63A1D8E4-6ACF-77A7-A9CC-E59BC03A8B1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16" name="Line 860">
              <a:extLst>
                <a:ext uri="{FF2B5EF4-FFF2-40B4-BE49-F238E27FC236}">
                  <a16:creationId xmlns:a16="http://schemas.microsoft.com/office/drawing/2014/main" id="{58C2C6DB-0A2E-4AD5-E9FA-6CB5CAFE743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17" name="Rectangle 861">
              <a:extLst>
                <a:ext uri="{FF2B5EF4-FFF2-40B4-BE49-F238E27FC236}">
                  <a16:creationId xmlns:a16="http://schemas.microsoft.com/office/drawing/2014/main" id="{14E88653-6A49-1514-C8F0-829CA45AD70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18" name="Rectangle 862">
              <a:extLst>
                <a:ext uri="{FF2B5EF4-FFF2-40B4-BE49-F238E27FC236}">
                  <a16:creationId xmlns:a16="http://schemas.microsoft.com/office/drawing/2014/main" id="{B1E75304-4824-ED5B-D809-A8CFFBFC545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48" name="Group 863">
            <a:extLst>
              <a:ext uri="{FF2B5EF4-FFF2-40B4-BE49-F238E27FC236}">
                <a16:creationId xmlns:a16="http://schemas.microsoft.com/office/drawing/2014/main" id="{E630176B-3864-61AB-62C1-E95FAAD47BBA}"/>
              </a:ext>
            </a:extLst>
          </p:cNvPr>
          <p:cNvGrpSpPr>
            <a:grpSpLocks/>
          </p:cNvGrpSpPr>
          <p:nvPr/>
        </p:nvGrpSpPr>
        <p:grpSpPr bwMode="auto">
          <a:xfrm rot="1896480" flipV="1">
            <a:off x="3216275" y="3248025"/>
            <a:ext cx="152400" cy="200025"/>
            <a:chOff x="996" y="912"/>
            <a:chExt cx="257" cy="288"/>
          </a:xfrm>
        </p:grpSpPr>
        <p:sp>
          <p:nvSpPr>
            <p:cNvPr id="27511" name="Rectangle 864">
              <a:extLst>
                <a:ext uri="{FF2B5EF4-FFF2-40B4-BE49-F238E27FC236}">
                  <a16:creationId xmlns:a16="http://schemas.microsoft.com/office/drawing/2014/main" id="{8AB921E7-4BBE-DD84-EF03-C510BF06EC7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12" name="Line 865">
              <a:extLst>
                <a:ext uri="{FF2B5EF4-FFF2-40B4-BE49-F238E27FC236}">
                  <a16:creationId xmlns:a16="http://schemas.microsoft.com/office/drawing/2014/main" id="{A8F5F609-D6AA-99E2-6EBA-91744E88DA8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13" name="Rectangle 866">
              <a:extLst>
                <a:ext uri="{FF2B5EF4-FFF2-40B4-BE49-F238E27FC236}">
                  <a16:creationId xmlns:a16="http://schemas.microsoft.com/office/drawing/2014/main" id="{A64F13EE-FB6A-2FE1-AF5A-4587C417575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14" name="Rectangle 867">
              <a:extLst>
                <a:ext uri="{FF2B5EF4-FFF2-40B4-BE49-F238E27FC236}">
                  <a16:creationId xmlns:a16="http://schemas.microsoft.com/office/drawing/2014/main" id="{1CCFB343-9E85-073D-D23B-F3E816C972F9}"/>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49" name="Group 868">
            <a:extLst>
              <a:ext uri="{FF2B5EF4-FFF2-40B4-BE49-F238E27FC236}">
                <a16:creationId xmlns:a16="http://schemas.microsoft.com/office/drawing/2014/main" id="{EE05AF90-BE4E-F50F-B413-BEF4360E9B5E}"/>
              </a:ext>
            </a:extLst>
          </p:cNvPr>
          <p:cNvGrpSpPr>
            <a:grpSpLocks/>
          </p:cNvGrpSpPr>
          <p:nvPr/>
        </p:nvGrpSpPr>
        <p:grpSpPr bwMode="auto">
          <a:xfrm rot="1896480" flipV="1">
            <a:off x="3386138" y="3348038"/>
            <a:ext cx="152400" cy="200025"/>
            <a:chOff x="996" y="912"/>
            <a:chExt cx="257" cy="288"/>
          </a:xfrm>
        </p:grpSpPr>
        <p:sp>
          <p:nvSpPr>
            <p:cNvPr id="27507" name="Rectangle 869">
              <a:extLst>
                <a:ext uri="{FF2B5EF4-FFF2-40B4-BE49-F238E27FC236}">
                  <a16:creationId xmlns:a16="http://schemas.microsoft.com/office/drawing/2014/main" id="{4011035D-E7EB-4491-BB9D-E30DCAD81D8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08" name="Line 870">
              <a:extLst>
                <a:ext uri="{FF2B5EF4-FFF2-40B4-BE49-F238E27FC236}">
                  <a16:creationId xmlns:a16="http://schemas.microsoft.com/office/drawing/2014/main" id="{E60BA1EA-5B87-D907-8CB4-7894BC24156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09" name="Rectangle 871">
              <a:extLst>
                <a:ext uri="{FF2B5EF4-FFF2-40B4-BE49-F238E27FC236}">
                  <a16:creationId xmlns:a16="http://schemas.microsoft.com/office/drawing/2014/main" id="{9FBF04FB-2C47-AD56-F7D4-AA28825C8D4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10" name="Rectangle 872">
              <a:extLst>
                <a:ext uri="{FF2B5EF4-FFF2-40B4-BE49-F238E27FC236}">
                  <a16:creationId xmlns:a16="http://schemas.microsoft.com/office/drawing/2014/main" id="{20D5E262-4453-1665-2BD4-3B83F85F618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50" name="Group 873">
            <a:extLst>
              <a:ext uri="{FF2B5EF4-FFF2-40B4-BE49-F238E27FC236}">
                <a16:creationId xmlns:a16="http://schemas.microsoft.com/office/drawing/2014/main" id="{8D3DCCEA-BB4A-B9AF-881E-5EF9EB6CE604}"/>
              </a:ext>
            </a:extLst>
          </p:cNvPr>
          <p:cNvGrpSpPr>
            <a:grpSpLocks/>
          </p:cNvGrpSpPr>
          <p:nvPr/>
        </p:nvGrpSpPr>
        <p:grpSpPr bwMode="auto">
          <a:xfrm rot="1896480" flipV="1">
            <a:off x="3556000" y="3452813"/>
            <a:ext cx="152400" cy="200025"/>
            <a:chOff x="996" y="912"/>
            <a:chExt cx="257" cy="288"/>
          </a:xfrm>
        </p:grpSpPr>
        <p:sp>
          <p:nvSpPr>
            <p:cNvPr id="27503" name="Rectangle 874">
              <a:extLst>
                <a:ext uri="{FF2B5EF4-FFF2-40B4-BE49-F238E27FC236}">
                  <a16:creationId xmlns:a16="http://schemas.microsoft.com/office/drawing/2014/main" id="{0C95948A-7002-E2AA-8F7B-CD60573A29D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04" name="Line 875">
              <a:extLst>
                <a:ext uri="{FF2B5EF4-FFF2-40B4-BE49-F238E27FC236}">
                  <a16:creationId xmlns:a16="http://schemas.microsoft.com/office/drawing/2014/main" id="{2FB03B04-1DB9-F2A3-1B60-476C6E31C00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05" name="Rectangle 876">
              <a:extLst>
                <a:ext uri="{FF2B5EF4-FFF2-40B4-BE49-F238E27FC236}">
                  <a16:creationId xmlns:a16="http://schemas.microsoft.com/office/drawing/2014/main" id="{FA2DA4FB-1540-CD56-B618-6749696E5FD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06" name="Rectangle 877">
              <a:extLst>
                <a:ext uri="{FF2B5EF4-FFF2-40B4-BE49-F238E27FC236}">
                  <a16:creationId xmlns:a16="http://schemas.microsoft.com/office/drawing/2014/main" id="{932D89B9-E712-AA8D-205B-4A60B57A777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51" name="Group 878">
            <a:extLst>
              <a:ext uri="{FF2B5EF4-FFF2-40B4-BE49-F238E27FC236}">
                <a16:creationId xmlns:a16="http://schemas.microsoft.com/office/drawing/2014/main" id="{E79B48C9-B278-70D5-D7C2-EEDD5E3BC3E2}"/>
              </a:ext>
            </a:extLst>
          </p:cNvPr>
          <p:cNvGrpSpPr>
            <a:grpSpLocks/>
          </p:cNvGrpSpPr>
          <p:nvPr/>
        </p:nvGrpSpPr>
        <p:grpSpPr bwMode="auto">
          <a:xfrm rot="1896480" flipV="1">
            <a:off x="3725863" y="3552825"/>
            <a:ext cx="152400" cy="200025"/>
            <a:chOff x="996" y="912"/>
            <a:chExt cx="257" cy="288"/>
          </a:xfrm>
        </p:grpSpPr>
        <p:sp>
          <p:nvSpPr>
            <p:cNvPr id="27499" name="Rectangle 879">
              <a:extLst>
                <a:ext uri="{FF2B5EF4-FFF2-40B4-BE49-F238E27FC236}">
                  <a16:creationId xmlns:a16="http://schemas.microsoft.com/office/drawing/2014/main" id="{96335175-2D84-9AD3-9D77-56182F5A5AB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00" name="Line 880">
              <a:extLst>
                <a:ext uri="{FF2B5EF4-FFF2-40B4-BE49-F238E27FC236}">
                  <a16:creationId xmlns:a16="http://schemas.microsoft.com/office/drawing/2014/main" id="{E93BB202-1FD4-F14D-F503-1C9DDFC5D0E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501" name="Rectangle 881">
              <a:extLst>
                <a:ext uri="{FF2B5EF4-FFF2-40B4-BE49-F238E27FC236}">
                  <a16:creationId xmlns:a16="http://schemas.microsoft.com/office/drawing/2014/main" id="{765D3005-04D9-0015-7B70-D58A59C5FF6B}"/>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502" name="Rectangle 882">
              <a:extLst>
                <a:ext uri="{FF2B5EF4-FFF2-40B4-BE49-F238E27FC236}">
                  <a16:creationId xmlns:a16="http://schemas.microsoft.com/office/drawing/2014/main" id="{E69DBAFE-A43A-631E-1DB5-A599AE4EC44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52" name="Group 883">
            <a:extLst>
              <a:ext uri="{FF2B5EF4-FFF2-40B4-BE49-F238E27FC236}">
                <a16:creationId xmlns:a16="http://schemas.microsoft.com/office/drawing/2014/main" id="{31986465-AA12-D2D0-A198-8A309A4443D0}"/>
              </a:ext>
            </a:extLst>
          </p:cNvPr>
          <p:cNvGrpSpPr>
            <a:grpSpLocks/>
          </p:cNvGrpSpPr>
          <p:nvPr/>
        </p:nvGrpSpPr>
        <p:grpSpPr bwMode="auto">
          <a:xfrm rot="1896480" flipV="1">
            <a:off x="3892550" y="3656013"/>
            <a:ext cx="152400" cy="200025"/>
            <a:chOff x="996" y="912"/>
            <a:chExt cx="257" cy="288"/>
          </a:xfrm>
        </p:grpSpPr>
        <p:sp>
          <p:nvSpPr>
            <p:cNvPr id="27495" name="Rectangle 884">
              <a:extLst>
                <a:ext uri="{FF2B5EF4-FFF2-40B4-BE49-F238E27FC236}">
                  <a16:creationId xmlns:a16="http://schemas.microsoft.com/office/drawing/2014/main" id="{017518CD-3642-9160-F490-02129863BA7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96" name="Line 885">
              <a:extLst>
                <a:ext uri="{FF2B5EF4-FFF2-40B4-BE49-F238E27FC236}">
                  <a16:creationId xmlns:a16="http://schemas.microsoft.com/office/drawing/2014/main" id="{960CD181-8DF3-FDA6-7CF5-BA75262A459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97" name="Rectangle 886">
              <a:extLst>
                <a:ext uri="{FF2B5EF4-FFF2-40B4-BE49-F238E27FC236}">
                  <a16:creationId xmlns:a16="http://schemas.microsoft.com/office/drawing/2014/main" id="{9F042CA9-E014-3E07-9103-76B0F3FCCCB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98" name="Rectangle 887">
              <a:extLst>
                <a:ext uri="{FF2B5EF4-FFF2-40B4-BE49-F238E27FC236}">
                  <a16:creationId xmlns:a16="http://schemas.microsoft.com/office/drawing/2014/main" id="{D3E75E2F-FA97-55AB-C293-53E72B6BD11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53" name="Group 888">
            <a:extLst>
              <a:ext uri="{FF2B5EF4-FFF2-40B4-BE49-F238E27FC236}">
                <a16:creationId xmlns:a16="http://schemas.microsoft.com/office/drawing/2014/main" id="{3A5BA681-21A0-8AB8-E14B-51C0157BDE82}"/>
              </a:ext>
            </a:extLst>
          </p:cNvPr>
          <p:cNvGrpSpPr>
            <a:grpSpLocks/>
          </p:cNvGrpSpPr>
          <p:nvPr/>
        </p:nvGrpSpPr>
        <p:grpSpPr bwMode="auto">
          <a:xfrm rot="1896480" flipV="1">
            <a:off x="4062413" y="3757613"/>
            <a:ext cx="152400" cy="200025"/>
            <a:chOff x="996" y="912"/>
            <a:chExt cx="257" cy="288"/>
          </a:xfrm>
        </p:grpSpPr>
        <p:sp>
          <p:nvSpPr>
            <p:cNvPr id="27491" name="Rectangle 889">
              <a:extLst>
                <a:ext uri="{FF2B5EF4-FFF2-40B4-BE49-F238E27FC236}">
                  <a16:creationId xmlns:a16="http://schemas.microsoft.com/office/drawing/2014/main" id="{125D2DB5-1F41-EE0A-EBD7-A055CBC56A2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92" name="Line 890">
              <a:extLst>
                <a:ext uri="{FF2B5EF4-FFF2-40B4-BE49-F238E27FC236}">
                  <a16:creationId xmlns:a16="http://schemas.microsoft.com/office/drawing/2014/main" id="{85B23D66-1ADA-0556-384D-C0B70F24E23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93" name="Rectangle 891">
              <a:extLst>
                <a:ext uri="{FF2B5EF4-FFF2-40B4-BE49-F238E27FC236}">
                  <a16:creationId xmlns:a16="http://schemas.microsoft.com/office/drawing/2014/main" id="{9DD91CE2-89FF-208D-3081-EDCA44D1418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94" name="Rectangle 892">
              <a:extLst>
                <a:ext uri="{FF2B5EF4-FFF2-40B4-BE49-F238E27FC236}">
                  <a16:creationId xmlns:a16="http://schemas.microsoft.com/office/drawing/2014/main" id="{C38ADB41-B79F-D5FC-0661-07A0126EDE4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54" name="Group 893">
            <a:extLst>
              <a:ext uri="{FF2B5EF4-FFF2-40B4-BE49-F238E27FC236}">
                <a16:creationId xmlns:a16="http://schemas.microsoft.com/office/drawing/2014/main" id="{DE884682-B169-8F03-DA26-14CB48104699}"/>
              </a:ext>
            </a:extLst>
          </p:cNvPr>
          <p:cNvGrpSpPr>
            <a:grpSpLocks/>
          </p:cNvGrpSpPr>
          <p:nvPr/>
        </p:nvGrpSpPr>
        <p:grpSpPr bwMode="auto">
          <a:xfrm rot="1896480" flipV="1">
            <a:off x="4232275" y="3859213"/>
            <a:ext cx="152400" cy="200025"/>
            <a:chOff x="996" y="912"/>
            <a:chExt cx="257" cy="288"/>
          </a:xfrm>
        </p:grpSpPr>
        <p:sp>
          <p:nvSpPr>
            <p:cNvPr id="27487" name="Rectangle 894">
              <a:extLst>
                <a:ext uri="{FF2B5EF4-FFF2-40B4-BE49-F238E27FC236}">
                  <a16:creationId xmlns:a16="http://schemas.microsoft.com/office/drawing/2014/main" id="{1A4BF5E0-B585-68A9-BC87-52E67A54B47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88" name="Line 895">
              <a:extLst>
                <a:ext uri="{FF2B5EF4-FFF2-40B4-BE49-F238E27FC236}">
                  <a16:creationId xmlns:a16="http://schemas.microsoft.com/office/drawing/2014/main" id="{1172CDB9-7284-3FDC-AEF1-641A1CF90CA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89" name="Rectangle 896">
              <a:extLst>
                <a:ext uri="{FF2B5EF4-FFF2-40B4-BE49-F238E27FC236}">
                  <a16:creationId xmlns:a16="http://schemas.microsoft.com/office/drawing/2014/main" id="{03A78BB3-555C-06D5-DDE3-EEA03915A38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90" name="Rectangle 897">
              <a:extLst>
                <a:ext uri="{FF2B5EF4-FFF2-40B4-BE49-F238E27FC236}">
                  <a16:creationId xmlns:a16="http://schemas.microsoft.com/office/drawing/2014/main" id="{689AC26D-FB1A-9DA5-CF68-FC5719BB7EC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55" name="Group 898">
            <a:extLst>
              <a:ext uri="{FF2B5EF4-FFF2-40B4-BE49-F238E27FC236}">
                <a16:creationId xmlns:a16="http://schemas.microsoft.com/office/drawing/2014/main" id="{949F6546-1AC2-2675-D947-950A0E70A6B4}"/>
              </a:ext>
            </a:extLst>
          </p:cNvPr>
          <p:cNvGrpSpPr>
            <a:grpSpLocks/>
          </p:cNvGrpSpPr>
          <p:nvPr/>
        </p:nvGrpSpPr>
        <p:grpSpPr bwMode="auto">
          <a:xfrm rot="1896480" flipV="1">
            <a:off x="4400550" y="3962400"/>
            <a:ext cx="152400" cy="200025"/>
            <a:chOff x="996" y="912"/>
            <a:chExt cx="257" cy="288"/>
          </a:xfrm>
        </p:grpSpPr>
        <p:sp>
          <p:nvSpPr>
            <p:cNvPr id="27483" name="Rectangle 899">
              <a:extLst>
                <a:ext uri="{FF2B5EF4-FFF2-40B4-BE49-F238E27FC236}">
                  <a16:creationId xmlns:a16="http://schemas.microsoft.com/office/drawing/2014/main" id="{F235B47C-BA2F-3569-9FCF-D5C61FABC89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84" name="Line 900">
              <a:extLst>
                <a:ext uri="{FF2B5EF4-FFF2-40B4-BE49-F238E27FC236}">
                  <a16:creationId xmlns:a16="http://schemas.microsoft.com/office/drawing/2014/main" id="{9533B7E3-BDC8-40B7-06F5-88F2600803D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85" name="Rectangle 901">
              <a:extLst>
                <a:ext uri="{FF2B5EF4-FFF2-40B4-BE49-F238E27FC236}">
                  <a16:creationId xmlns:a16="http://schemas.microsoft.com/office/drawing/2014/main" id="{64E3BDBA-1B64-C33F-3171-8069350ED4B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86" name="Rectangle 902">
              <a:extLst>
                <a:ext uri="{FF2B5EF4-FFF2-40B4-BE49-F238E27FC236}">
                  <a16:creationId xmlns:a16="http://schemas.microsoft.com/office/drawing/2014/main" id="{19F78151-9866-5B37-72F3-4A53A02E44C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56" name="Group 903">
            <a:extLst>
              <a:ext uri="{FF2B5EF4-FFF2-40B4-BE49-F238E27FC236}">
                <a16:creationId xmlns:a16="http://schemas.microsoft.com/office/drawing/2014/main" id="{75AF7D28-8E95-1DEB-1A82-A93F17640598}"/>
              </a:ext>
            </a:extLst>
          </p:cNvPr>
          <p:cNvGrpSpPr>
            <a:grpSpLocks/>
          </p:cNvGrpSpPr>
          <p:nvPr/>
        </p:nvGrpSpPr>
        <p:grpSpPr bwMode="auto">
          <a:xfrm rot="1896480" flipV="1">
            <a:off x="4565650" y="4078288"/>
            <a:ext cx="152400" cy="200025"/>
            <a:chOff x="996" y="912"/>
            <a:chExt cx="257" cy="288"/>
          </a:xfrm>
        </p:grpSpPr>
        <p:sp>
          <p:nvSpPr>
            <p:cNvPr id="27479" name="Rectangle 904">
              <a:extLst>
                <a:ext uri="{FF2B5EF4-FFF2-40B4-BE49-F238E27FC236}">
                  <a16:creationId xmlns:a16="http://schemas.microsoft.com/office/drawing/2014/main" id="{71D630DA-04FD-B68F-C95B-2CF5B3CB340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80" name="Line 905">
              <a:extLst>
                <a:ext uri="{FF2B5EF4-FFF2-40B4-BE49-F238E27FC236}">
                  <a16:creationId xmlns:a16="http://schemas.microsoft.com/office/drawing/2014/main" id="{40C5FB20-3830-2DF4-B54A-F37CB45A690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81" name="Rectangle 906">
              <a:extLst>
                <a:ext uri="{FF2B5EF4-FFF2-40B4-BE49-F238E27FC236}">
                  <a16:creationId xmlns:a16="http://schemas.microsoft.com/office/drawing/2014/main" id="{EDE35089-7F32-6503-4401-F5F6CAF33C0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82" name="Rectangle 907">
              <a:extLst>
                <a:ext uri="{FF2B5EF4-FFF2-40B4-BE49-F238E27FC236}">
                  <a16:creationId xmlns:a16="http://schemas.microsoft.com/office/drawing/2014/main" id="{037296EA-2984-B89C-86F9-A01EF41BF68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57" name="Group 908">
            <a:extLst>
              <a:ext uri="{FF2B5EF4-FFF2-40B4-BE49-F238E27FC236}">
                <a16:creationId xmlns:a16="http://schemas.microsoft.com/office/drawing/2014/main" id="{009B2DAB-17B3-E931-78AB-BA10732AF13B}"/>
              </a:ext>
            </a:extLst>
          </p:cNvPr>
          <p:cNvGrpSpPr>
            <a:grpSpLocks/>
          </p:cNvGrpSpPr>
          <p:nvPr/>
        </p:nvGrpSpPr>
        <p:grpSpPr bwMode="auto">
          <a:xfrm rot="1841564" flipV="1">
            <a:off x="3109913" y="2595563"/>
            <a:ext cx="152400" cy="200025"/>
            <a:chOff x="996" y="912"/>
            <a:chExt cx="257" cy="288"/>
          </a:xfrm>
        </p:grpSpPr>
        <p:sp>
          <p:nvSpPr>
            <p:cNvPr id="27475" name="Rectangle 909">
              <a:extLst>
                <a:ext uri="{FF2B5EF4-FFF2-40B4-BE49-F238E27FC236}">
                  <a16:creationId xmlns:a16="http://schemas.microsoft.com/office/drawing/2014/main" id="{9929D2DF-079F-C795-F80D-F52B9CD2AE5C}"/>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76" name="Line 910">
              <a:extLst>
                <a:ext uri="{FF2B5EF4-FFF2-40B4-BE49-F238E27FC236}">
                  <a16:creationId xmlns:a16="http://schemas.microsoft.com/office/drawing/2014/main" id="{42E8ACEC-9F25-CD39-4C30-C33A2D79F3B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77" name="Rectangle 911">
              <a:extLst>
                <a:ext uri="{FF2B5EF4-FFF2-40B4-BE49-F238E27FC236}">
                  <a16:creationId xmlns:a16="http://schemas.microsoft.com/office/drawing/2014/main" id="{3C9CD58E-D51E-1279-6E6F-9806AA1985A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78" name="Rectangle 912">
              <a:extLst>
                <a:ext uri="{FF2B5EF4-FFF2-40B4-BE49-F238E27FC236}">
                  <a16:creationId xmlns:a16="http://schemas.microsoft.com/office/drawing/2014/main" id="{279EF658-2D2E-93D5-C4FA-2609433234A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58" name="Group 913">
            <a:extLst>
              <a:ext uri="{FF2B5EF4-FFF2-40B4-BE49-F238E27FC236}">
                <a16:creationId xmlns:a16="http://schemas.microsoft.com/office/drawing/2014/main" id="{57B729BF-D42B-782F-6D0E-D85BF2BF48B8}"/>
              </a:ext>
            </a:extLst>
          </p:cNvPr>
          <p:cNvGrpSpPr>
            <a:grpSpLocks/>
          </p:cNvGrpSpPr>
          <p:nvPr/>
        </p:nvGrpSpPr>
        <p:grpSpPr bwMode="auto">
          <a:xfrm rot="1841564" flipV="1">
            <a:off x="3267075" y="2681288"/>
            <a:ext cx="152400" cy="200025"/>
            <a:chOff x="996" y="912"/>
            <a:chExt cx="257" cy="288"/>
          </a:xfrm>
        </p:grpSpPr>
        <p:sp>
          <p:nvSpPr>
            <p:cNvPr id="27471" name="Rectangle 914">
              <a:extLst>
                <a:ext uri="{FF2B5EF4-FFF2-40B4-BE49-F238E27FC236}">
                  <a16:creationId xmlns:a16="http://schemas.microsoft.com/office/drawing/2014/main" id="{74DCA39D-89EB-1B03-7F24-C13743E365C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72" name="Line 915">
              <a:extLst>
                <a:ext uri="{FF2B5EF4-FFF2-40B4-BE49-F238E27FC236}">
                  <a16:creationId xmlns:a16="http://schemas.microsoft.com/office/drawing/2014/main" id="{079ED95E-7400-04E2-78BA-55748391C48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73" name="Rectangle 916">
              <a:extLst>
                <a:ext uri="{FF2B5EF4-FFF2-40B4-BE49-F238E27FC236}">
                  <a16:creationId xmlns:a16="http://schemas.microsoft.com/office/drawing/2014/main" id="{52DE37C9-2ECC-3155-D6CF-DBF1B451DD5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74" name="Rectangle 917">
              <a:extLst>
                <a:ext uri="{FF2B5EF4-FFF2-40B4-BE49-F238E27FC236}">
                  <a16:creationId xmlns:a16="http://schemas.microsoft.com/office/drawing/2014/main" id="{2CBB54F1-C226-5345-C926-BC64D084EE9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59" name="Group 918">
            <a:extLst>
              <a:ext uri="{FF2B5EF4-FFF2-40B4-BE49-F238E27FC236}">
                <a16:creationId xmlns:a16="http://schemas.microsoft.com/office/drawing/2014/main" id="{356E8688-FE7B-E58B-6494-8A4064019C4D}"/>
              </a:ext>
            </a:extLst>
          </p:cNvPr>
          <p:cNvGrpSpPr>
            <a:grpSpLocks/>
          </p:cNvGrpSpPr>
          <p:nvPr/>
        </p:nvGrpSpPr>
        <p:grpSpPr bwMode="auto">
          <a:xfrm rot="1841564" flipV="1">
            <a:off x="3422650" y="2779713"/>
            <a:ext cx="152400" cy="200025"/>
            <a:chOff x="996" y="912"/>
            <a:chExt cx="257" cy="288"/>
          </a:xfrm>
        </p:grpSpPr>
        <p:sp>
          <p:nvSpPr>
            <p:cNvPr id="27467" name="Rectangle 919">
              <a:extLst>
                <a:ext uri="{FF2B5EF4-FFF2-40B4-BE49-F238E27FC236}">
                  <a16:creationId xmlns:a16="http://schemas.microsoft.com/office/drawing/2014/main" id="{EA69E485-DD8F-9790-09E4-F71BFE2B5A8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68" name="Line 920">
              <a:extLst>
                <a:ext uri="{FF2B5EF4-FFF2-40B4-BE49-F238E27FC236}">
                  <a16:creationId xmlns:a16="http://schemas.microsoft.com/office/drawing/2014/main" id="{94779347-A366-4AF8-44C4-01761402D02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69" name="Rectangle 921">
              <a:extLst>
                <a:ext uri="{FF2B5EF4-FFF2-40B4-BE49-F238E27FC236}">
                  <a16:creationId xmlns:a16="http://schemas.microsoft.com/office/drawing/2014/main" id="{B068F95B-F1DF-CC58-F29B-F92E7CA64BC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70" name="Rectangle 922">
              <a:extLst>
                <a:ext uri="{FF2B5EF4-FFF2-40B4-BE49-F238E27FC236}">
                  <a16:creationId xmlns:a16="http://schemas.microsoft.com/office/drawing/2014/main" id="{955CA7A1-601E-F418-85AA-D5F89BD7FBB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60" name="Group 923">
            <a:extLst>
              <a:ext uri="{FF2B5EF4-FFF2-40B4-BE49-F238E27FC236}">
                <a16:creationId xmlns:a16="http://schemas.microsoft.com/office/drawing/2014/main" id="{F4F42CD0-E7EF-99FB-B30B-F6363FA8C318}"/>
              </a:ext>
            </a:extLst>
          </p:cNvPr>
          <p:cNvGrpSpPr>
            <a:grpSpLocks/>
          </p:cNvGrpSpPr>
          <p:nvPr/>
        </p:nvGrpSpPr>
        <p:grpSpPr bwMode="auto">
          <a:xfrm rot="1841564" flipV="1">
            <a:off x="3576638" y="2874963"/>
            <a:ext cx="152400" cy="200025"/>
            <a:chOff x="996" y="912"/>
            <a:chExt cx="257" cy="288"/>
          </a:xfrm>
        </p:grpSpPr>
        <p:sp>
          <p:nvSpPr>
            <p:cNvPr id="27463" name="Rectangle 924">
              <a:extLst>
                <a:ext uri="{FF2B5EF4-FFF2-40B4-BE49-F238E27FC236}">
                  <a16:creationId xmlns:a16="http://schemas.microsoft.com/office/drawing/2014/main" id="{D88ED632-58BC-62B0-736E-9F6AAC69649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64" name="Line 925">
              <a:extLst>
                <a:ext uri="{FF2B5EF4-FFF2-40B4-BE49-F238E27FC236}">
                  <a16:creationId xmlns:a16="http://schemas.microsoft.com/office/drawing/2014/main" id="{BDBEA39A-6477-251C-5D7C-F2A8D4618BB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65" name="Rectangle 926">
              <a:extLst>
                <a:ext uri="{FF2B5EF4-FFF2-40B4-BE49-F238E27FC236}">
                  <a16:creationId xmlns:a16="http://schemas.microsoft.com/office/drawing/2014/main" id="{B566C5A5-E0DE-ADE9-DFB0-115C6784360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66" name="Rectangle 927">
              <a:extLst>
                <a:ext uri="{FF2B5EF4-FFF2-40B4-BE49-F238E27FC236}">
                  <a16:creationId xmlns:a16="http://schemas.microsoft.com/office/drawing/2014/main" id="{73B62915-C404-8419-ECB3-ABA2ED71D1B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61" name="Group 928">
            <a:extLst>
              <a:ext uri="{FF2B5EF4-FFF2-40B4-BE49-F238E27FC236}">
                <a16:creationId xmlns:a16="http://schemas.microsoft.com/office/drawing/2014/main" id="{34E11F72-BD21-84D9-A820-2FC6F80E0CFC}"/>
              </a:ext>
            </a:extLst>
          </p:cNvPr>
          <p:cNvGrpSpPr>
            <a:grpSpLocks/>
          </p:cNvGrpSpPr>
          <p:nvPr/>
        </p:nvGrpSpPr>
        <p:grpSpPr bwMode="auto">
          <a:xfrm rot="1841564" flipV="1">
            <a:off x="3730625" y="2974975"/>
            <a:ext cx="152400" cy="200025"/>
            <a:chOff x="996" y="912"/>
            <a:chExt cx="257" cy="288"/>
          </a:xfrm>
        </p:grpSpPr>
        <p:sp>
          <p:nvSpPr>
            <p:cNvPr id="27459" name="Rectangle 929">
              <a:extLst>
                <a:ext uri="{FF2B5EF4-FFF2-40B4-BE49-F238E27FC236}">
                  <a16:creationId xmlns:a16="http://schemas.microsoft.com/office/drawing/2014/main" id="{CD8B17D1-9846-8241-822C-D09A5F45C66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60" name="Line 930">
              <a:extLst>
                <a:ext uri="{FF2B5EF4-FFF2-40B4-BE49-F238E27FC236}">
                  <a16:creationId xmlns:a16="http://schemas.microsoft.com/office/drawing/2014/main" id="{672166C8-D4E3-2E5D-1FE8-84B0303524E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61" name="Rectangle 931">
              <a:extLst>
                <a:ext uri="{FF2B5EF4-FFF2-40B4-BE49-F238E27FC236}">
                  <a16:creationId xmlns:a16="http://schemas.microsoft.com/office/drawing/2014/main" id="{80C3BAA7-DFBA-B548-E868-15DCF087EF8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62" name="Rectangle 932">
              <a:extLst>
                <a:ext uri="{FF2B5EF4-FFF2-40B4-BE49-F238E27FC236}">
                  <a16:creationId xmlns:a16="http://schemas.microsoft.com/office/drawing/2014/main" id="{111EBF49-674C-9927-D191-9A1832F85E2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62" name="Group 933">
            <a:extLst>
              <a:ext uri="{FF2B5EF4-FFF2-40B4-BE49-F238E27FC236}">
                <a16:creationId xmlns:a16="http://schemas.microsoft.com/office/drawing/2014/main" id="{9600ED1E-9569-C514-45D0-1A976E93CBE6}"/>
              </a:ext>
            </a:extLst>
          </p:cNvPr>
          <p:cNvGrpSpPr>
            <a:grpSpLocks/>
          </p:cNvGrpSpPr>
          <p:nvPr/>
        </p:nvGrpSpPr>
        <p:grpSpPr bwMode="auto">
          <a:xfrm rot="1841564" flipV="1">
            <a:off x="3884613" y="3070225"/>
            <a:ext cx="152400" cy="200025"/>
            <a:chOff x="996" y="912"/>
            <a:chExt cx="257" cy="288"/>
          </a:xfrm>
        </p:grpSpPr>
        <p:sp>
          <p:nvSpPr>
            <p:cNvPr id="27455" name="Rectangle 934">
              <a:extLst>
                <a:ext uri="{FF2B5EF4-FFF2-40B4-BE49-F238E27FC236}">
                  <a16:creationId xmlns:a16="http://schemas.microsoft.com/office/drawing/2014/main" id="{1A9B2DA3-EC15-A9A5-67AF-88F6C885BDF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56" name="Line 935">
              <a:extLst>
                <a:ext uri="{FF2B5EF4-FFF2-40B4-BE49-F238E27FC236}">
                  <a16:creationId xmlns:a16="http://schemas.microsoft.com/office/drawing/2014/main" id="{D032C3B9-2C0A-CE38-12CC-BBF57E348D5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57" name="Rectangle 936">
              <a:extLst>
                <a:ext uri="{FF2B5EF4-FFF2-40B4-BE49-F238E27FC236}">
                  <a16:creationId xmlns:a16="http://schemas.microsoft.com/office/drawing/2014/main" id="{2789B97C-1E6D-7D21-E337-E86EEF9D71E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58" name="Rectangle 937">
              <a:extLst>
                <a:ext uri="{FF2B5EF4-FFF2-40B4-BE49-F238E27FC236}">
                  <a16:creationId xmlns:a16="http://schemas.microsoft.com/office/drawing/2014/main" id="{468B9C7F-F136-E056-9AF3-7660C14DE2C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63" name="Group 938">
            <a:extLst>
              <a:ext uri="{FF2B5EF4-FFF2-40B4-BE49-F238E27FC236}">
                <a16:creationId xmlns:a16="http://schemas.microsoft.com/office/drawing/2014/main" id="{4A48B2BC-ECEB-02B9-56EC-7E0E91DA7429}"/>
              </a:ext>
            </a:extLst>
          </p:cNvPr>
          <p:cNvGrpSpPr>
            <a:grpSpLocks/>
          </p:cNvGrpSpPr>
          <p:nvPr/>
        </p:nvGrpSpPr>
        <p:grpSpPr bwMode="auto">
          <a:xfrm rot="1841564" flipV="1">
            <a:off x="4040188" y="3167063"/>
            <a:ext cx="152400" cy="200025"/>
            <a:chOff x="996" y="912"/>
            <a:chExt cx="257" cy="288"/>
          </a:xfrm>
        </p:grpSpPr>
        <p:sp>
          <p:nvSpPr>
            <p:cNvPr id="27451" name="Rectangle 939">
              <a:extLst>
                <a:ext uri="{FF2B5EF4-FFF2-40B4-BE49-F238E27FC236}">
                  <a16:creationId xmlns:a16="http://schemas.microsoft.com/office/drawing/2014/main" id="{E163C517-4B11-EEC9-F777-047EDAB47A9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52" name="Line 940">
              <a:extLst>
                <a:ext uri="{FF2B5EF4-FFF2-40B4-BE49-F238E27FC236}">
                  <a16:creationId xmlns:a16="http://schemas.microsoft.com/office/drawing/2014/main" id="{CE95B829-70EA-D66D-B13B-26A05233AD7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53" name="Rectangle 941">
              <a:extLst>
                <a:ext uri="{FF2B5EF4-FFF2-40B4-BE49-F238E27FC236}">
                  <a16:creationId xmlns:a16="http://schemas.microsoft.com/office/drawing/2014/main" id="{62B6A4EE-B2D5-E409-2161-000EBCF0842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54" name="Rectangle 942">
              <a:extLst>
                <a:ext uri="{FF2B5EF4-FFF2-40B4-BE49-F238E27FC236}">
                  <a16:creationId xmlns:a16="http://schemas.microsoft.com/office/drawing/2014/main" id="{B18656C8-9493-6629-8B65-8835B9DD2A1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64" name="Group 943">
            <a:extLst>
              <a:ext uri="{FF2B5EF4-FFF2-40B4-BE49-F238E27FC236}">
                <a16:creationId xmlns:a16="http://schemas.microsoft.com/office/drawing/2014/main" id="{B745556F-0206-22C4-BBF1-1FFFDC0192BE}"/>
              </a:ext>
            </a:extLst>
          </p:cNvPr>
          <p:cNvGrpSpPr>
            <a:grpSpLocks/>
          </p:cNvGrpSpPr>
          <p:nvPr/>
        </p:nvGrpSpPr>
        <p:grpSpPr bwMode="auto">
          <a:xfrm rot="1841564" flipV="1">
            <a:off x="4194175" y="3263900"/>
            <a:ext cx="152400" cy="200025"/>
            <a:chOff x="996" y="912"/>
            <a:chExt cx="257" cy="288"/>
          </a:xfrm>
        </p:grpSpPr>
        <p:sp>
          <p:nvSpPr>
            <p:cNvPr id="27447" name="Rectangle 944">
              <a:extLst>
                <a:ext uri="{FF2B5EF4-FFF2-40B4-BE49-F238E27FC236}">
                  <a16:creationId xmlns:a16="http://schemas.microsoft.com/office/drawing/2014/main" id="{CF27DEA9-AB4D-FF37-6AD6-48A27504473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48" name="Line 945">
              <a:extLst>
                <a:ext uri="{FF2B5EF4-FFF2-40B4-BE49-F238E27FC236}">
                  <a16:creationId xmlns:a16="http://schemas.microsoft.com/office/drawing/2014/main" id="{738B75AB-1CED-314B-C0F1-64E295809D5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49" name="Rectangle 946">
              <a:extLst>
                <a:ext uri="{FF2B5EF4-FFF2-40B4-BE49-F238E27FC236}">
                  <a16:creationId xmlns:a16="http://schemas.microsoft.com/office/drawing/2014/main" id="{B7FD0E3C-9607-7755-D70F-4A7ED4D3A088}"/>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50" name="Rectangle 947">
              <a:extLst>
                <a:ext uri="{FF2B5EF4-FFF2-40B4-BE49-F238E27FC236}">
                  <a16:creationId xmlns:a16="http://schemas.microsoft.com/office/drawing/2014/main" id="{CF2445A3-3B87-3CB0-26F1-12031855379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65" name="Group 948">
            <a:extLst>
              <a:ext uri="{FF2B5EF4-FFF2-40B4-BE49-F238E27FC236}">
                <a16:creationId xmlns:a16="http://schemas.microsoft.com/office/drawing/2014/main" id="{86699503-0997-B053-C5C4-9A1B30096D29}"/>
              </a:ext>
            </a:extLst>
          </p:cNvPr>
          <p:cNvGrpSpPr>
            <a:grpSpLocks/>
          </p:cNvGrpSpPr>
          <p:nvPr/>
        </p:nvGrpSpPr>
        <p:grpSpPr bwMode="auto">
          <a:xfrm rot="1841564" flipV="1">
            <a:off x="4348163" y="3360738"/>
            <a:ext cx="152400" cy="200025"/>
            <a:chOff x="996" y="912"/>
            <a:chExt cx="257" cy="288"/>
          </a:xfrm>
        </p:grpSpPr>
        <p:sp>
          <p:nvSpPr>
            <p:cNvPr id="27443" name="Rectangle 949">
              <a:extLst>
                <a:ext uri="{FF2B5EF4-FFF2-40B4-BE49-F238E27FC236}">
                  <a16:creationId xmlns:a16="http://schemas.microsoft.com/office/drawing/2014/main" id="{9F77134E-99A8-6A18-38E9-DBBCCA3D53F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44" name="Line 950">
              <a:extLst>
                <a:ext uri="{FF2B5EF4-FFF2-40B4-BE49-F238E27FC236}">
                  <a16:creationId xmlns:a16="http://schemas.microsoft.com/office/drawing/2014/main" id="{49A4BEBB-5D7B-0C16-2E10-C2B775A7E42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45" name="Rectangle 951">
              <a:extLst>
                <a:ext uri="{FF2B5EF4-FFF2-40B4-BE49-F238E27FC236}">
                  <a16:creationId xmlns:a16="http://schemas.microsoft.com/office/drawing/2014/main" id="{ED381BE9-8516-24BC-DB53-711A911A0F8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46" name="Rectangle 952">
              <a:extLst>
                <a:ext uri="{FF2B5EF4-FFF2-40B4-BE49-F238E27FC236}">
                  <a16:creationId xmlns:a16="http://schemas.microsoft.com/office/drawing/2014/main" id="{ECAEB3C4-0FA9-CBA4-ABCE-C845340AAEE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66" name="Group 953">
            <a:extLst>
              <a:ext uri="{FF2B5EF4-FFF2-40B4-BE49-F238E27FC236}">
                <a16:creationId xmlns:a16="http://schemas.microsoft.com/office/drawing/2014/main" id="{9F1D3453-6396-1E45-7B06-5687347C8996}"/>
              </a:ext>
            </a:extLst>
          </p:cNvPr>
          <p:cNvGrpSpPr>
            <a:grpSpLocks/>
          </p:cNvGrpSpPr>
          <p:nvPr/>
        </p:nvGrpSpPr>
        <p:grpSpPr bwMode="auto">
          <a:xfrm rot="1841564" flipV="1">
            <a:off x="4503738" y="3457575"/>
            <a:ext cx="152400" cy="200025"/>
            <a:chOff x="996" y="912"/>
            <a:chExt cx="257" cy="288"/>
          </a:xfrm>
        </p:grpSpPr>
        <p:sp>
          <p:nvSpPr>
            <p:cNvPr id="27439" name="Rectangle 954">
              <a:extLst>
                <a:ext uri="{FF2B5EF4-FFF2-40B4-BE49-F238E27FC236}">
                  <a16:creationId xmlns:a16="http://schemas.microsoft.com/office/drawing/2014/main" id="{2C348A79-0799-F223-8180-C7E95997FF4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40" name="Line 955">
              <a:extLst>
                <a:ext uri="{FF2B5EF4-FFF2-40B4-BE49-F238E27FC236}">
                  <a16:creationId xmlns:a16="http://schemas.microsoft.com/office/drawing/2014/main" id="{3F2ABB63-FA84-A005-D2EA-9D80902996A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41" name="Rectangle 956">
              <a:extLst>
                <a:ext uri="{FF2B5EF4-FFF2-40B4-BE49-F238E27FC236}">
                  <a16:creationId xmlns:a16="http://schemas.microsoft.com/office/drawing/2014/main" id="{551CA59F-D1A9-4714-F0C7-AA25EE38D08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42" name="Rectangle 957">
              <a:extLst>
                <a:ext uri="{FF2B5EF4-FFF2-40B4-BE49-F238E27FC236}">
                  <a16:creationId xmlns:a16="http://schemas.microsoft.com/office/drawing/2014/main" id="{0516C928-5BF3-9A13-429E-F9ABA5981DE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67" name="Group 958">
            <a:extLst>
              <a:ext uri="{FF2B5EF4-FFF2-40B4-BE49-F238E27FC236}">
                <a16:creationId xmlns:a16="http://schemas.microsoft.com/office/drawing/2014/main" id="{C0242CA9-3589-E293-ACB6-62F6413BD00A}"/>
              </a:ext>
            </a:extLst>
          </p:cNvPr>
          <p:cNvGrpSpPr>
            <a:grpSpLocks/>
          </p:cNvGrpSpPr>
          <p:nvPr/>
        </p:nvGrpSpPr>
        <p:grpSpPr bwMode="auto">
          <a:xfrm rot="1841564" flipV="1">
            <a:off x="4657725" y="3551238"/>
            <a:ext cx="152400" cy="200025"/>
            <a:chOff x="996" y="912"/>
            <a:chExt cx="257" cy="288"/>
          </a:xfrm>
        </p:grpSpPr>
        <p:sp>
          <p:nvSpPr>
            <p:cNvPr id="27435" name="Rectangle 959">
              <a:extLst>
                <a:ext uri="{FF2B5EF4-FFF2-40B4-BE49-F238E27FC236}">
                  <a16:creationId xmlns:a16="http://schemas.microsoft.com/office/drawing/2014/main" id="{048E7604-8A5A-69F9-9A8E-276949AB199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36" name="Line 960">
              <a:extLst>
                <a:ext uri="{FF2B5EF4-FFF2-40B4-BE49-F238E27FC236}">
                  <a16:creationId xmlns:a16="http://schemas.microsoft.com/office/drawing/2014/main" id="{29CBFB0E-9882-AF3C-91CB-928DD22A663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37" name="Rectangle 961">
              <a:extLst>
                <a:ext uri="{FF2B5EF4-FFF2-40B4-BE49-F238E27FC236}">
                  <a16:creationId xmlns:a16="http://schemas.microsoft.com/office/drawing/2014/main" id="{CCC69CB8-4EB2-5300-10DC-F3AE9E64329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38" name="Rectangle 962">
              <a:extLst>
                <a:ext uri="{FF2B5EF4-FFF2-40B4-BE49-F238E27FC236}">
                  <a16:creationId xmlns:a16="http://schemas.microsoft.com/office/drawing/2014/main" id="{9745E947-E198-4B2F-8A11-EB463803136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68" name="Group 963">
            <a:extLst>
              <a:ext uri="{FF2B5EF4-FFF2-40B4-BE49-F238E27FC236}">
                <a16:creationId xmlns:a16="http://schemas.microsoft.com/office/drawing/2014/main" id="{2F9DB4DC-5461-4396-90C3-4B8CB30D51A7}"/>
              </a:ext>
            </a:extLst>
          </p:cNvPr>
          <p:cNvGrpSpPr>
            <a:grpSpLocks/>
          </p:cNvGrpSpPr>
          <p:nvPr/>
        </p:nvGrpSpPr>
        <p:grpSpPr bwMode="auto">
          <a:xfrm rot="1841564" flipV="1">
            <a:off x="3565525" y="2162175"/>
            <a:ext cx="152400" cy="200025"/>
            <a:chOff x="996" y="912"/>
            <a:chExt cx="257" cy="288"/>
          </a:xfrm>
        </p:grpSpPr>
        <p:sp>
          <p:nvSpPr>
            <p:cNvPr id="27431" name="Rectangle 964">
              <a:extLst>
                <a:ext uri="{FF2B5EF4-FFF2-40B4-BE49-F238E27FC236}">
                  <a16:creationId xmlns:a16="http://schemas.microsoft.com/office/drawing/2014/main" id="{EAAD9AB6-8006-A85D-891D-6F077D1B990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32" name="Line 965">
              <a:extLst>
                <a:ext uri="{FF2B5EF4-FFF2-40B4-BE49-F238E27FC236}">
                  <a16:creationId xmlns:a16="http://schemas.microsoft.com/office/drawing/2014/main" id="{B7819B72-0D7F-7D80-EDA4-14429A4F313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33" name="Rectangle 966">
              <a:extLst>
                <a:ext uri="{FF2B5EF4-FFF2-40B4-BE49-F238E27FC236}">
                  <a16:creationId xmlns:a16="http://schemas.microsoft.com/office/drawing/2014/main" id="{7DDAED51-F175-3515-E638-E75559549B16}"/>
                </a:ext>
              </a:extLst>
            </p:cNvPr>
            <p:cNvSpPr>
              <a:spLocks noChangeArrowheads="1"/>
            </p:cNvSpPr>
            <p:nvPr/>
          </p:nvSpPr>
          <p:spPr bwMode="auto">
            <a:xfrm flipH="1">
              <a:off x="996" y="1026"/>
              <a:ext cx="53" cy="135"/>
            </a:xfrm>
            <a:prstGeom prst="rect">
              <a:avLst/>
            </a:prstGeom>
            <a:solidFill>
              <a:schemeClr val="bg1"/>
            </a:solidFill>
            <a:ln w="317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34" name="Rectangle 967">
              <a:extLst>
                <a:ext uri="{FF2B5EF4-FFF2-40B4-BE49-F238E27FC236}">
                  <a16:creationId xmlns:a16="http://schemas.microsoft.com/office/drawing/2014/main" id="{8ABE3360-A56D-A5CD-E234-1EBD3789C7C3}"/>
                </a:ext>
              </a:extLst>
            </p:cNvPr>
            <p:cNvSpPr>
              <a:spLocks noChangeArrowheads="1"/>
            </p:cNvSpPr>
            <p:nvPr/>
          </p:nvSpPr>
          <p:spPr bwMode="auto">
            <a:xfrm flipH="1">
              <a:off x="1200" y="1026"/>
              <a:ext cx="53" cy="135"/>
            </a:xfrm>
            <a:prstGeom prst="rect">
              <a:avLst/>
            </a:prstGeom>
            <a:solidFill>
              <a:schemeClr val="bg1"/>
            </a:solidFill>
            <a:ln w="317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69" name="Group 968">
            <a:extLst>
              <a:ext uri="{FF2B5EF4-FFF2-40B4-BE49-F238E27FC236}">
                <a16:creationId xmlns:a16="http://schemas.microsoft.com/office/drawing/2014/main" id="{CD341330-E18A-74E6-1694-5F7FDF4C2CE3}"/>
              </a:ext>
            </a:extLst>
          </p:cNvPr>
          <p:cNvGrpSpPr>
            <a:grpSpLocks/>
          </p:cNvGrpSpPr>
          <p:nvPr/>
        </p:nvGrpSpPr>
        <p:grpSpPr bwMode="auto">
          <a:xfrm rot="1841564" flipV="1">
            <a:off x="3717925" y="2262188"/>
            <a:ext cx="152400" cy="200025"/>
            <a:chOff x="996" y="912"/>
            <a:chExt cx="257" cy="288"/>
          </a:xfrm>
        </p:grpSpPr>
        <p:sp>
          <p:nvSpPr>
            <p:cNvPr id="27427" name="Rectangle 969">
              <a:extLst>
                <a:ext uri="{FF2B5EF4-FFF2-40B4-BE49-F238E27FC236}">
                  <a16:creationId xmlns:a16="http://schemas.microsoft.com/office/drawing/2014/main" id="{264CB949-0932-4878-605E-0A3543BB99E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28" name="Line 970">
              <a:extLst>
                <a:ext uri="{FF2B5EF4-FFF2-40B4-BE49-F238E27FC236}">
                  <a16:creationId xmlns:a16="http://schemas.microsoft.com/office/drawing/2014/main" id="{E8F47E5C-E47C-875C-77DF-CD8AB7D3827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29" name="Rectangle 971">
              <a:extLst>
                <a:ext uri="{FF2B5EF4-FFF2-40B4-BE49-F238E27FC236}">
                  <a16:creationId xmlns:a16="http://schemas.microsoft.com/office/drawing/2014/main" id="{228675D0-A69D-8F2F-1487-7D14994D8608}"/>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30" name="Rectangle 972">
              <a:extLst>
                <a:ext uri="{FF2B5EF4-FFF2-40B4-BE49-F238E27FC236}">
                  <a16:creationId xmlns:a16="http://schemas.microsoft.com/office/drawing/2014/main" id="{E6F2CB75-FC33-C811-CF5E-3FA2740F5C4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70" name="Group 973">
            <a:extLst>
              <a:ext uri="{FF2B5EF4-FFF2-40B4-BE49-F238E27FC236}">
                <a16:creationId xmlns:a16="http://schemas.microsoft.com/office/drawing/2014/main" id="{887D8E31-A8DF-D550-41E4-AAC59E46D7FE}"/>
              </a:ext>
            </a:extLst>
          </p:cNvPr>
          <p:cNvGrpSpPr>
            <a:grpSpLocks/>
          </p:cNvGrpSpPr>
          <p:nvPr/>
        </p:nvGrpSpPr>
        <p:grpSpPr bwMode="auto">
          <a:xfrm rot="1841564" flipV="1">
            <a:off x="3873500" y="2355850"/>
            <a:ext cx="152400" cy="200025"/>
            <a:chOff x="996" y="912"/>
            <a:chExt cx="257" cy="288"/>
          </a:xfrm>
        </p:grpSpPr>
        <p:sp>
          <p:nvSpPr>
            <p:cNvPr id="27423" name="Rectangle 974">
              <a:extLst>
                <a:ext uri="{FF2B5EF4-FFF2-40B4-BE49-F238E27FC236}">
                  <a16:creationId xmlns:a16="http://schemas.microsoft.com/office/drawing/2014/main" id="{176BEDAD-B083-63F5-D175-68683A089DE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24" name="Line 975">
              <a:extLst>
                <a:ext uri="{FF2B5EF4-FFF2-40B4-BE49-F238E27FC236}">
                  <a16:creationId xmlns:a16="http://schemas.microsoft.com/office/drawing/2014/main" id="{42F97819-F101-CC12-3396-409F419F8EF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25" name="Rectangle 976">
              <a:extLst>
                <a:ext uri="{FF2B5EF4-FFF2-40B4-BE49-F238E27FC236}">
                  <a16:creationId xmlns:a16="http://schemas.microsoft.com/office/drawing/2014/main" id="{91CA64F4-B01D-73F4-D276-9F407460186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26" name="Rectangle 977">
              <a:extLst>
                <a:ext uri="{FF2B5EF4-FFF2-40B4-BE49-F238E27FC236}">
                  <a16:creationId xmlns:a16="http://schemas.microsoft.com/office/drawing/2014/main" id="{8C1E5FD7-CA82-AFAB-DE54-452D8A773F9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71" name="Group 978">
            <a:extLst>
              <a:ext uri="{FF2B5EF4-FFF2-40B4-BE49-F238E27FC236}">
                <a16:creationId xmlns:a16="http://schemas.microsoft.com/office/drawing/2014/main" id="{D01E3E6E-E385-E3D4-1675-582037D11463}"/>
              </a:ext>
            </a:extLst>
          </p:cNvPr>
          <p:cNvGrpSpPr>
            <a:grpSpLocks/>
          </p:cNvGrpSpPr>
          <p:nvPr/>
        </p:nvGrpSpPr>
        <p:grpSpPr bwMode="auto">
          <a:xfrm rot="1841564" flipV="1">
            <a:off x="4027488" y="2455863"/>
            <a:ext cx="152400" cy="200025"/>
            <a:chOff x="996" y="912"/>
            <a:chExt cx="257" cy="288"/>
          </a:xfrm>
        </p:grpSpPr>
        <p:sp>
          <p:nvSpPr>
            <p:cNvPr id="27419" name="Rectangle 979">
              <a:extLst>
                <a:ext uri="{FF2B5EF4-FFF2-40B4-BE49-F238E27FC236}">
                  <a16:creationId xmlns:a16="http://schemas.microsoft.com/office/drawing/2014/main" id="{3C3588B3-EA74-B6EB-40FD-CAEC8555771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20" name="Line 980">
              <a:extLst>
                <a:ext uri="{FF2B5EF4-FFF2-40B4-BE49-F238E27FC236}">
                  <a16:creationId xmlns:a16="http://schemas.microsoft.com/office/drawing/2014/main" id="{37F68353-A7D9-1754-C2AA-43737FD6A3B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21" name="Rectangle 981">
              <a:extLst>
                <a:ext uri="{FF2B5EF4-FFF2-40B4-BE49-F238E27FC236}">
                  <a16:creationId xmlns:a16="http://schemas.microsoft.com/office/drawing/2014/main" id="{32A097D6-E1D6-72AA-BFAA-EA5316375DB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22" name="Rectangle 982">
              <a:extLst>
                <a:ext uri="{FF2B5EF4-FFF2-40B4-BE49-F238E27FC236}">
                  <a16:creationId xmlns:a16="http://schemas.microsoft.com/office/drawing/2014/main" id="{1F331C8A-1B42-A5F5-6734-EE865005045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72" name="Group 983">
            <a:extLst>
              <a:ext uri="{FF2B5EF4-FFF2-40B4-BE49-F238E27FC236}">
                <a16:creationId xmlns:a16="http://schemas.microsoft.com/office/drawing/2014/main" id="{120BEC48-5C8C-E20B-9EF5-3E133835C3AD}"/>
              </a:ext>
            </a:extLst>
          </p:cNvPr>
          <p:cNvGrpSpPr>
            <a:grpSpLocks/>
          </p:cNvGrpSpPr>
          <p:nvPr/>
        </p:nvGrpSpPr>
        <p:grpSpPr bwMode="auto">
          <a:xfrm rot="1841564" flipV="1">
            <a:off x="4181475" y="2551113"/>
            <a:ext cx="152400" cy="200025"/>
            <a:chOff x="996" y="912"/>
            <a:chExt cx="257" cy="288"/>
          </a:xfrm>
        </p:grpSpPr>
        <p:sp>
          <p:nvSpPr>
            <p:cNvPr id="27415" name="Rectangle 984">
              <a:extLst>
                <a:ext uri="{FF2B5EF4-FFF2-40B4-BE49-F238E27FC236}">
                  <a16:creationId xmlns:a16="http://schemas.microsoft.com/office/drawing/2014/main" id="{418FC1F3-B475-400C-D715-28C5DE9BB79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16" name="Line 985">
              <a:extLst>
                <a:ext uri="{FF2B5EF4-FFF2-40B4-BE49-F238E27FC236}">
                  <a16:creationId xmlns:a16="http://schemas.microsoft.com/office/drawing/2014/main" id="{60546D21-13C0-174F-85CD-32E6271EA87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17" name="Rectangle 986">
              <a:extLst>
                <a:ext uri="{FF2B5EF4-FFF2-40B4-BE49-F238E27FC236}">
                  <a16:creationId xmlns:a16="http://schemas.microsoft.com/office/drawing/2014/main" id="{2D82B8C2-624D-D1B9-3554-979D254D8E7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18" name="Rectangle 987">
              <a:extLst>
                <a:ext uri="{FF2B5EF4-FFF2-40B4-BE49-F238E27FC236}">
                  <a16:creationId xmlns:a16="http://schemas.microsoft.com/office/drawing/2014/main" id="{A0F28505-6B11-290F-4063-F8097036869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73" name="Group 988">
            <a:extLst>
              <a:ext uri="{FF2B5EF4-FFF2-40B4-BE49-F238E27FC236}">
                <a16:creationId xmlns:a16="http://schemas.microsoft.com/office/drawing/2014/main" id="{906A5778-8928-D8B8-38D1-FF5EC275D01E}"/>
              </a:ext>
            </a:extLst>
          </p:cNvPr>
          <p:cNvGrpSpPr>
            <a:grpSpLocks/>
          </p:cNvGrpSpPr>
          <p:nvPr/>
        </p:nvGrpSpPr>
        <p:grpSpPr bwMode="auto">
          <a:xfrm rot="1841564" flipV="1">
            <a:off x="4335463" y="2649538"/>
            <a:ext cx="152400" cy="200025"/>
            <a:chOff x="996" y="912"/>
            <a:chExt cx="257" cy="288"/>
          </a:xfrm>
        </p:grpSpPr>
        <p:sp>
          <p:nvSpPr>
            <p:cNvPr id="27411" name="Rectangle 989">
              <a:extLst>
                <a:ext uri="{FF2B5EF4-FFF2-40B4-BE49-F238E27FC236}">
                  <a16:creationId xmlns:a16="http://schemas.microsoft.com/office/drawing/2014/main" id="{7AE217D4-850D-9EE0-0D3D-6B659E3D60F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12" name="Line 990">
              <a:extLst>
                <a:ext uri="{FF2B5EF4-FFF2-40B4-BE49-F238E27FC236}">
                  <a16:creationId xmlns:a16="http://schemas.microsoft.com/office/drawing/2014/main" id="{E7BE27B7-0CFB-94E8-768A-274FD4C17C6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13" name="Rectangle 991">
              <a:extLst>
                <a:ext uri="{FF2B5EF4-FFF2-40B4-BE49-F238E27FC236}">
                  <a16:creationId xmlns:a16="http://schemas.microsoft.com/office/drawing/2014/main" id="{72A52050-8A3B-92AA-ACCB-5C91E34A215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14" name="Rectangle 992">
              <a:extLst>
                <a:ext uri="{FF2B5EF4-FFF2-40B4-BE49-F238E27FC236}">
                  <a16:creationId xmlns:a16="http://schemas.microsoft.com/office/drawing/2014/main" id="{3CCE53C4-2631-2848-8E59-20B4EA7467D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74" name="Group 993">
            <a:extLst>
              <a:ext uri="{FF2B5EF4-FFF2-40B4-BE49-F238E27FC236}">
                <a16:creationId xmlns:a16="http://schemas.microsoft.com/office/drawing/2014/main" id="{CDB5C53E-5D10-90BB-57A5-E1E8C1A8E798}"/>
              </a:ext>
            </a:extLst>
          </p:cNvPr>
          <p:cNvGrpSpPr>
            <a:grpSpLocks/>
          </p:cNvGrpSpPr>
          <p:nvPr/>
        </p:nvGrpSpPr>
        <p:grpSpPr bwMode="auto">
          <a:xfrm rot="1841564" flipV="1">
            <a:off x="4491038" y="2746375"/>
            <a:ext cx="152400" cy="200025"/>
            <a:chOff x="996" y="912"/>
            <a:chExt cx="257" cy="288"/>
          </a:xfrm>
        </p:grpSpPr>
        <p:sp>
          <p:nvSpPr>
            <p:cNvPr id="27407" name="Rectangle 994">
              <a:extLst>
                <a:ext uri="{FF2B5EF4-FFF2-40B4-BE49-F238E27FC236}">
                  <a16:creationId xmlns:a16="http://schemas.microsoft.com/office/drawing/2014/main" id="{882A3EAE-B467-8E2C-C9CD-C9D8593B12B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08" name="Line 995">
              <a:extLst>
                <a:ext uri="{FF2B5EF4-FFF2-40B4-BE49-F238E27FC236}">
                  <a16:creationId xmlns:a16="http://schemas.microsoft.com/office/drawing/2014/main" id="{89A5FB21-C1C8-6CD6-436C-84AFE300226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09" name="Rectangle 996">
              <a:extLst>
                <a:ext uri="{FF2B5EF4-FFF2-40B4-BE49-F238E27FC236}">
                  <a16:creationId xmlns:a16="http://schemas.microsoft.com/office/drawing/2014/main" id="{47F820AC-5B2C-E52A-FADB-801A607BBE4B}"/>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10" name="Rectangle 997">
              <a:extLst>
                <a:ext uri="{FF2B5EF4-FFF2-40B4-BE49-F238E27FC236}">
                  <a16:creationId xmlns:a16="http://schemas.microsoft.com/office/drawing/2014/main" id="{6290BDD0-DBE6-3699-372E-6F22E27BA47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75" name="Group 998">
            <a:extLst>
              <a:ext uri="{FF2B5EF4-FFF2-40B4-BE49-F238E27FC236}">
                <a16:creationId xmlns:a16="http://schemas.microsoft.com/office/drawing/2014/main" id="{80676A42-938B-025E-8F1D-F968D1195DD7}"/>
              </a:ext>
            </a:extLst>
          </p:cNvPr>
          <p:cNvGrpSpPr>
            <a:grpSpLocks/>
          </p:cNvGrpSpPr>
          <p:nvPr/>
        </p:nvGrpSpPr>
        <p:grpSpPr bwMode="auto">
          <a:xfrm rot="1841564" flipV="1">
            <a:off x="4646613" y="2841625"/>
            <a:ext cx="152400" cy="200025"/>
            <a:chOff x="996" y="912"/>
            <a:chExt cx="257" cy="288"/>
          </a:xfrm>
        </p:grpSpPr>
        <p:sp>
          <p:nvSpPr>
            <p:cNvPr id="27403" name="Rectangle 999">
              <a:extLst>
                <a:ext uri="{FF2B5EF4-FFF2-40B4-BE49-F238E27FC236}">
                  <a16:creationId xmlns:a16="http://schemas.microsoft.com/office/drawing/2014/main" id="{3A9E7363-1EB1-E3BF-B1CE-5EF856E2022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04" name="Line 1000">
              <a:extLst>
                <a:ext uri="{FF2B5EF4-FFF2-40B4-BE49-F238E27FC236}">
                  <a16:creationId xmlns:a16="http://schemas.microsoft.com/office/drawing/2014/main" id="{56DEC2B4-A3F8-42D7-F372-24A570E0741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05" name="Rectangle 1001">
              <a:extLst>
                <a:ext uri="{FF2B5EF4-FFF2-40B4-BE49-F238E27FC236}">
                  <a16:creationId xmlns:a16="http://schemas.microsoft.com/office/drawing/2014/main" id="{BB98B0FA-C458-536D-1F6B-53E6000B13F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06" name="Rectangle 1002">
              <a:extLst>
                <a:ext uri="{FF2B5EF4-FFF2-40B4-BE49-F238E27FC236}">
                  <a16:creationId xmlns:a16="http://schemas.microsoft.com/office/drawing/2014/main" id="{24ABB9E8-0E6D-3A4C-0ECA-B74975507E0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76" name="Group 1003">
            <a:extLst>
              <a:ext uri="{FF2B5EF4-FFF2-40B4-BE49-F238E27FC236}">
                <a16:creationId xmlns:a16="http://schemas.microsoft.com/office/drawing/2014/main" id="{DB568C29-B9D1-B5B8-7348-F6D9939A2E98}"/>
              </a:ext>
            </a:extLst>
          </p:cNvPr>
          <p:cNvGrpSpPr>
            <a:grpSpLocks/>
          </p:cNvGrpSpPr>
          <p:nvPr/>
        </p:nvGrpSpPr>
        <p:grpSpPr bwMode="auto">
          <a:xfrm rot="1841564" flipV="1">
            <a:off x="4799013" y="2940050"/>
            <a:ext cx="152400" cy="200025"/>
            <a:chOff x="996" y="912"/>
            <a:chExt cx="257" cy="288"/>
          </a:xfrm>
        </p:grpSpPr>
        <p:sp>
          <p:nvSpPr>
            <p:cNvPr id="27399" name="Rectangle 1004">
              <a:extLst>
                <a:ext uri="{FF2B5EF4-FFF2-40B4-BE49-F238E27FC236}">
                  <a16:creationId xmlns:a16="http://schemas.microsoft.com/office/drawing/2014/main" id="{C17DA51C-55B1-AB54-1089-F34C71859C1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00" name="Line 1005">
              <a:extLst>
                <a:ext uri="{FF2B5EF4-FFF2-40B4-BE49-F238E27FC236}">
                  <a16:creationId xmlns:a16="http://schemas.microsoft.com/office/drawing/2014/main" id="{F035B0B8-400F-B242-EBD9-0BEF0C48A28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401" name="Rectangle 1006">
              <a:extLst>
                <a:ext uri="{FF2B5EF4-FFF2-40B4-BE49-F238E27FC236}">
                  <a16:creationId xmlns:a16="http://schemas.microsoft.com/office/drawing/2014/main" id="{BC663555-216B-C1F2-D14D-A5881207974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402" name="Rectangle 1007">
              <a:extLst>
                <a:ext uri="{FF2B5EF4-FFF2-40B4-BE49-F238E27FC236}">
                  <a16:creationId xmlns:a16="http://schemas.microsoft.com/office/drawing/2014/main" id="{1C5A47A2-D5CA-1732-5911-FFA81B98C06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77" name="Group 1008">
            <a:extLst>
              <a:ext uri="{FF2B5EF4-FFF2-40B4-BE49-F238E27FC236}">
                <a16:creationId xmlns:a16="http://schemas.microsoft.com/office/drawing/2014/main" id="{36BF413C-3D0C-17CC-3233-13B4CDE21A8F}"/>
              </a:ext>
            </a:extLst>
          </p:cNvPr>
          <p:cNvGrpSpPr>
            <a:grpSpLocks/>
          </p:cNvGrpSpPr>
          <p:nvPr/>
        </p:nvGrpSpPr>
        <p:grpSpPr bwMode="auto">
          <a:xfrm rot="1841564" flipV="1">
            <a:off x="3995738" y="1763713"/>
            <a:ext cx="152400" cy="200025"/>
            <a:chOff x="996" y="912"/>
            <a:chExt cx="257" cy="288"/>
          </a:xfrm>
        </p:grpSpPr>
        <p:sp>
          <p:nvSpPr>
            <p:cNvPr id="27395" name="Rectangle 1009">
              <a:extLst>
                <a:ext uri="{FF2B5EF4-FFF2-40B4-BE49-F238E27FC236}">
                  <a16:creationId xmlns:a16="http://schemas.microsoft.com/office/drawing/2014/main" id="{4C24DD06-C777-A8EB-E0FD-F2BE48C69A2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96" name="Line 1010">
              <a:extLst>
                <a:ext uri="{FF2B5EF4-FFF2-40B4-BE49-F238E27FC236}">
                  <a16:creationId xmlns:a16="http://schemas.microsoft.com/office/drawing/2014/main" id="{9AB4B411-9238-4440-A2A8-4CD00F89984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97" name="Rectangle 1011">
              <a:extLst>
                <a:ext uri="{FF2B5EF4-FFF2-40B4-BE49-F238E27FC236}">
                  <a16:creationId xmlns:a16="http://schemas.microsoft.com/office/drawing/2014/main" id="{05330953-48A6-CD97-2849-751256CD33F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98" name="Rectangle 1012">
              <a:extLst>
                <a:ext uri="{FF2B5EF4-FFF2-40B4-BE49-F238E27FC236}">
                  <a16:creationId xmlns:a16="http://schemas.microsoft.com/office/drawing/2014/main" id="{A5EB0F36-A5A0-B650-FD38-1DD49DD2860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78" name="Group 1013">
            <a:extLst>
              <a:ext uri="{FF2B5EF4-FFF2-40B4-BE49-F238E27FC236}">
                <a16:creationId xmlns:a16="http://schemas.microsoft.com/office/drawing/2014/main" id="{BBF31002-23C3-97B1-CD05-2A1252188640}"/>
              </a:ext>
            </a:extLst>
          </p:cNvPr>
          <p:cNvGrpSpPr>
            <a:grpSpLocks/>
          </p:cNvGrpSpPr>
          <p:nvPr/>
        </p:nvGrpSpPr>
        <p:grpSpPr bwMode="auto">
          <a:xfrm rot="1841564" flipV="1">
            <a:off x="4151313" y="1857375"/>
            <a:ext cx="152400" cy="200025"/>
            <a:chOff x="996" y="912"/>
            <a:chExt cx="257" cy="288"/>
          </a:xfrm>
        </p:grpSpPr>
        <p:sp>
          <p:nvSpPr>
            <p:cNvPr id="27391" name="Rectangle 1014">
              <a:extLst>
                <a:ext uri="{FF2B5EF4-FFF2-40B4-BE49-F238E27FC236}">
                  <a16:creationId xmlns:a16="http://schemas.microsoft.com/office/drawing/2014/main" id="{1978F64D-C5E0-7D90-8700-D51B9AE5156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92" name="Line 1015">
              <a:extLst>
                <a:ext uri="{FF2B5EF4-FFF2-40B4-BE49-F238E27FC236}">
                  <a16:creationId xmlns:a16="http://schemas.microsoft.com/office/drawing/2014/main" id="{2F1DA015-A08A-686E-7D21-26F4B1497BF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93" name="Rectangle 1016">
              <a:extLst>
                <a:ext uri="{FF2B5EF4-FFF2-40B4-BE49-F238E27FC236}">
                  <a16:creationId xmlns:a16="http://schemas.microsoft.com/office/drawing/2014/main" id="{BF29EC91-541A-9E6A-0B69-F27543FF64E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94" name="Rectangle 1017">
              <a:extLst>
                <a:ext uri="{FF2B5EF4-FFF2-40B4-BE49-F238E27FC236}">
                  <a16:creationId xmlns:a16="http://schemas.microsoft.com/office/drawing/2014/main" id="{657FD35E-B168-E58D-1102-DDA843C6136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79" name="Group 1018">
            <a:extLst>
              <a:ext uri="{FF2B5EF4-FFF2-40B4-BE49-F238E27FC236}">
                <a16:creationId xmlns:a16="http://schemas.microsoft.com/office/drawing/2014/main" id="{ECA918E3-088F-C4FB-1272-A2BCF9923E2C}"/>
              </a:ext>
            </a:extLst>
          </p:cNvPr>
          <p:cNvGrpSpPr>
            <a:grpSpLocks/>
          </p:cNvGrpSpPr>
          <p:nvPr/>
        </p:nvGrpSpPr>
        <p:grpSpPr bwMode="auto">
          <a:xfrm rot="1841564" flipV="1">
            <a:off x="4305300" y="1957388"/>
            <a:ext cx="152400" cy="200025"/>
            <a:chOff x="996" y="912"/>
            <a:chExt cx="257" cy="288"/>
          </a:xfrm>
        </p:grpSpPr>
        <p:sp>
          <p:nvSpPr>
            <p:cNvPr id="27387" name="Rectangle 1019">
              <a:extLst>
                <a:ext uri="{FF2B5EF4-FFF2-40B4-BE49-F238E27FC236}">
                  <a16:creationId xmlns:a16="http://schemas.microsoft.com/office/drawing/2014/main" id="{C09B0FE1-53EE-02A2-05CC-8A099487822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88" name="Line 1020">
              <a:extLst>
                <a:ext uri="{FF2B5EF4-FFF2-40B4-BE49-F238E27FC236}">
                  <a16:creationId xmlns:a16="http://schemas.microsoft.com/office/drawing/2014/main" id="{C084AFE1-8650-7ECA-5768-BD9D5E053BD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89" name="Rectangle 1021">
              <a:extLst>
                <a:ext uri="{FF2B5EF4-FFF2-40B4-BE49-F238E27FC236}">
                  <a16:creationId xmlns:a16="http://schemas.microsoft.com/office/drawing/2014/main" id="{572BF639-3447-8E29-8605-2C103997AF98}"/>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90" name="Rectangle 1022">
              <a:extLst>
                <a:ext uri="{FF2B5EF4-FFF2-40B4-BE49-F238E27FC236}">
                  <a16:creationId xmlns:a16="http://schemas.microsoft.com/office/drawing/2014/main" id="{ED2B8C8E-2A02-C849-F0F7-4F14FC7626D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80" name="Group 1023">
            <a:extLst>
              <a:ext uri="{FF2B5EF4-FFF2-40B4-BE49-F238E27FC236}">
                <a16:creationId xmlns:a16="http://schemas.microsoft.com/office/drawing/2014/main" id="{03FEDDE1-3D1C-831B-7174-063DEE37C795}"/>
              </a:ext>
            </a:extLst>
          </p:cNvPr>
          <p:cNvGrpSpPr>
            <a:grpSpLocks/>
          </p:cNvGrpSpPr>
          <p:nvPr/>
        </p:nvGrpSpPr>
        <p:grpSpPr bwMode="auto">
          <a:xfrm rot="1841564" flipV="1">
            <a:off x="4459288" y="2052638"/>
            <a:ext cx="152400" cy="200025"/>
            <a:chOff x="996" y="912"/>
            <a:chExt cx="257" cy="288"/>
          </a:xfrm>
        </p:grpSpPr>
        <p:sp>
          <p:nvSpPr>
            <p:cNvPr id="27383" name="Rectangle 0">
              <a:extLst>
                <a:ext uri="{FF2B5EF4-FFF2-40B4-BE49-F238E27FC236}">
                  <a16:creationId xmlns:a16="http://schemas.microsoft.com/office/drawing/2014/main" id="{A2E2B853-FE5A-F447-8E9B-61BADCA6A52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84" name="Line 1">
              <a:extLst>
                <a:ext uri="{FF2B5EF4-FFF2-40B4-BE49-F238E27FC236}">
                  <a16:creationId xmlns:a16="http://schemas.microsoft.com/office/drawing/2014/main" id="{D959725B-5F9F-9714-70E5-7E2047AF3BC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85" name="Rectangle 2">
              <a:extLst>
                <a:ext uri="{FF2B5EF4-FFF2-40B4-BE49-F238E27FC236}">
                  <a16:creationId xmlns:a16="http://schemas.microsoft.com/office/drawing/2014/main" id="{B56A8582-1449-7386-F50A-E1A8697F742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86" name="Rectangle 3">
              <a:extLst>
                <a:ext uri="{FF2B5EF4-FFF2-40B4-BE49-F238E27FC236}">
                  <a16:creationId xmlns:a16="http://schemas.microsoft.com/office/drawing/2014/main" id="{FF3FA0F7-86AB-8385-505C-FADE0117BBB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81" name="Group 4">
            <a:extLst>
              <a:ext uri="{FF2B5EF4-FFF2-40B4-BE49-F238E27FC236}">
                <a16:creationId xmlns:a16="http://schemas.microsoft.com/office/drawing/2014/main" id="{82ABB1DA-7C65-259E-D4D8-068242C707E9}"/>
              </a:ext>
            </a:extLst>
          </p:cNvPr>
          <p:cNvGrpSpPr>
            <a:grpSpLocks/>
          </p:cNvGrpSpPr>
          <p:nvPr/>
        </p:nvGrpSpPr>
        <p:grpSpPr bwMode="auto">
          <a:xfrm rot="1841564" flipV="1">
            <a:off x="4613275" y="2151063"/>
            <a:ext cx="152400" cy="200025"/>
            <a:chOff x="996" y="912"/>
            <a:chExt cx="257" cy="288"/>
          </a:xfrm>
        </p:grpSpPr>
        <p:sp>
          <p:nvSpPr>
            <p:cNvPr id="27379" name="Rectangle 5">
              <a:extLst>
                <a:ext uri="{FF2B5EF4-FFF2-40B4-BE49-F238E27FC236}">
                  <a16:creationId xmlns:a16="http://schemas.microsoft.com/office/drawing/2014/main" id="{82027C0D-D6C2-53B5-3F63-D737D3DFE31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80" name="Line 6">
              <a:extLst>
                <a:ext uri="{FF2B5EF4-FFF2-40B4-BE49-F238E27FC236}">
                  <a16:creationId xmlns:a16="http://schemas.microsoft.com/office/drawing/2014/main" id="{1245A71B-9179-E010-BA09-A56A7747A84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81" name="Rectangle 7">
              <a:extLst>
                <a:ext uri="{FF2B5EF4-FFF2-40B4-BE49-F238E27FC236}">
                  <a16:creationId xmlns:a16="http://schemas.microsoft.com/office/drawing/2014/main" id="{35B55A56-09ED-A62E-D6D7-603878213F5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82" name="Rectangle 8">
              <a:extLst>
                <a:ext uri="{FF2B5EF4-FFF2-40B4-BE49-F238E27FC236}">
                  <a16:creationId xmlns:a16="http://schemas.microsoft.com/office/drawing/2014/main" id="{351038D2-9C03-40E0-F943-E9CF2FD451B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82" name="Group 9">
            <a:extLst>
              <a:ext uri="{FF2B5EF4-FFF2-40B4-BE49-F238E27FC236}">
                <a16:creationId xmlns:a16="http://schemas.microsoft.com/office/drawing/2014/main" id="{84F1A1E6-945C-AABA-92FD-48A82763561C}"/>
              </a:ext>
            </a:extLst>
          </p:cNvPr>
          <p:cNvGrpSpPr>
            <a:grpSpLocks/>
          </p:cNvGrpSpPr>
          <p:nvPr/>
        </p:nvGrpSpPr>
        <p:grpSpPr bwMode="auto">
          <a:xfrm rot="1841564" flipV="1">
            <a:off x="4768850" y="2247900"/>
            <a:ext cx="152400" cy="200025"/>
            <a:chOff x="996" y="912"/>
            <a:chExt cx="257" cy="288"/>
          </a:xfrm>
        </p:grpSpPr>
        <p:sp>
          <p:nvSpPr>
            <p:cNvPr id="27375" name="Rectangle 10">
              <a:extLst>
                <a:ext uri="{FF2B5EF4-FFF2-40B4-BE49-F238E27FC236}">
                  <a16:creationId xmlns:a16="http://schemas.microsoft.com/office/drawing/2014/main" id="{60364CD0-0E8D-2855-EF47-DE23C4D4561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76" name="Line 11">
              <a:extLst>
                <a:ext uri="{FF2B5EF4-FFF2-40B4-BE49-F238E27FC236}">
                  <a16:creationId xmlns:a16="http://schemas.microsoft.com/office/drawing/2014/main" id="{79A3FEE3-38BF-8148-807A-C3313D1027C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77" name="Rectangle 12">
              <a:extLst>
                <a:ext uri="{FF2B5EF4-FFF2-40B4-BE49-F238E27FC236}">
                  <a16:creationId xmlns:a16="http://schemas.microsoft.com/office/drawing/2014/main" id="{50F24EC2-9EE2-8D2C-388B-54BD3C9DBA5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78" name="Rectangle 13">
              <a:extLst>
                <a:ext uri="{FF2B5EF4-FFF2-40B4-BE49-F238E27FC236}">
                  <a16:creationId xmlns:a16="http://schemas.microsoft.com/office/drawing/2014/main" id="{F37F84CC-1249-624B-84C1-682CC421B1C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83" name="Group 14">
            <a:extLst>
              <a:ext uri="{FF2B5EF4-FFF2-40B4-BE49-F238E27FC236}">
                <a16:creationId xmlns:a16="http://schemas.microsoft.com/office/drawing/2014/main" id="{8B0F4799-104A-E33C-A1E1-F4FA65AF595F}"/>
              </a:ext>
            </a:extLst>
          </p:cNvPr>
          <p:cNvGrpSpPr>
            <a:grpSpLocks/>
          </p:cNvGrpSpPr>
          <p:nvPr/>
        </p:nvGrpSpPr>
        <p:grpSpPr bwMode="auto">
          <a:xfrm rot="1841564" flipV="1">
            <a:off x="4924425" y="2343150"/>
            <a:ext cx="152400" cy="200025"/>
            <a:chOff x="996" y="912"/>
            <a:chExt cx="257" cy="288"/>
          </a:xfrm>
        </p:grpSpPr>
        <p:sp>
          <p:nvSpPr>
            <p:cNvPr id="27371" name="Rectangle 15">
              <a:extLst>
                <a:ext uri="{FF2B5EF4-FFF2-40B4-BE49-F238E27FC236}">
                  <a16:creationId xmlns:a16="http://schemas.microsoft.com/office/drawing/2014/main" id="{F8771D14-2F46-52C3-EC6A-5ED5385596F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72" name="Line 16">
              <a:extLst>
                <a:ext uri="{FF2B5EF4-FFF2-40B4-BE49-F238E27FC236}">
                  <a16:creationId xmlns:a16="http://schemas.microsoft.com/office/drawing/2014/main" id="{ED4D04C9-24A6-D1BB-0C14-F0E43403F8B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73" name="Rectangle 17">
              <a:extLst>
                <a:ext uri="{FF2B5EF4-FFF2-40B4-BE49-F238E27FC236}">
                  <a16:creationId xmlns:a16="http://schemas.microsoft.com/office/drawing/2014/main" id="{82F8561A-D229-5DB6-69D5-66C30C1B9E5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74" name="Rectangle 18">
              <a:extLst>
                <a:ext uri="{FF2B5EF4-FFF2-40B4-BE49-F238E27FC236}">
                  <a16:creationId xmlns:a16="http://schemas.microsoft.com/office/drawing/2014/main" id="{CB4ADBE8-8A85-964C-7045-F9DBB57E7F2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84" name="Group 44">
            <a:extLst>
              <a:ext uri="{FF2B5EF4-FFF2-40B4-BE49-F238E27FC236}">
                <a16:creationId xmlns:a16="http://schemas.microsoft.com/office/drawing/2014/main" id="{C1F66BE3-BF49-9F96-E3E6-187C4B9F2CC7}"/>
              </a:ext>
            </a:extLst>
          </p:cNvPr>
          <p:cNvGrpSpPr>
            <a:grpSpLocks/>
          </p:cNvGrpSpPr>
          <p:nvPr/>
        </p:nvGrpSpPr>
        <p:grpSpPr bwMode="auto">
          <a:xfrm flipV="1">
            <a:off x="4897438" y="5992813"/>
            <a:ext cx="152400" cy="200025"/>
            <a:chOff x="996" y="912"/>
            <a:chExt cx="257" cy="288"/>
          </a:xfrm>
        </p:grpSpPr>
        <p:sp>
          <p:nvSpPr>
            <p:cNvPr id="27367" name="Rectangle 45">
              <a:extLst>
                <a:ext uri="{FF2B5EF4-FFF2-40B4-BE49-F238E27FC236}">
                  <a16:creationId xmlns:a16="http://schemas.microsoft.com/office/drawing/2014/main" id="{8994A81E-001D-84CE-7C2B-5697ED22E6E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68" name="Line 46">
              <a:extLst>
                <a:ext uri="{FF2B5EF4-FFF2-40B4-BE49-F238E27FC236}">
                  <a16:creationId xmlns:a16="http://schemas.microsoft.com/office/drawing/2014/main" id="{4B033135-5696-89B4-EAC2-B8A87F8DAAE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69" name="Rectangle 47">
              <a:extLst>
                <a:ext uri="{FF2B5EF4-FFF2-40B4-BE49-F238E27FC236}">
                  <a16:creationId xmlns:a16="http://schemas.microsoft.com/office/drawing/2014/main" id="{9C0D502D-72DD-E2CF-A53E-2FF053FAD03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70" name="Rectangle 48">
              <a:extLst>
                <a:ext uri="{FF2B5EF4-FFF2-40B4-BE49-F238E27FC236}">
                  <a16:creationId xmlns:a16="http://schemas.microsoft.com/office/drawing/2014/main" id="{410D85DE-6FB8-A0D4-B71A-8D2825F9000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85" name="Group 49">
            <a:extLst>
              <a:ext uri="{FF2B5EF4-FFF2-40B4-BE49-F238E27FC236}">
                <a16:creationId xmlns:a16="http://schemas.microsoft.com/office/drawing/2014/main" id="{DC7637A6-58D7-4375-CD7E-3ECC5B547680}"/>
              </a:ext>
            </a:extLst>
          </p:cNvPr>
          <p:cNvGrpSpPr>
            <a:grpSpLocks/>
          </p:cNvGrpSpPr>
          <p:nvPr/>
        </p:nvGrpSpPr>
        <p:grpSpPr bwMode="auto">
          <a:xfrm flipV="1">
            <a:off x="5080000" y="5992813"/>
            <a:ext cx="152400" cy="200025"/>
            <a:chOff x="996" y="912"/>
            <a:chExt cx="257" cy="288"/>
          </a:xfrm>
        </p:grpSpPr>
        <p:sp>
          <p:nvSpPr>
            <p:cNvPr id="27363" name="Rectangle 50">
              <a:extLst>
                <a:ext uri="{FF2B5EF4-FFF2-40B4-BE49-F238E27FC236}">
                  <a16:creationId xmlns:a16="http://schemas.microsoft.com/office/drawing/2014/main" id="{343C3379-298C-88DA-BAC4-92FDA34F20B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64" name="Line 51">
              <a:extLst>
                <a:ext uri="{FF2B5EF4-FFF2-40B4-BE49-F238E27FC236}">
                  <a16:creationId xmlns:a16="http://schemas.microsoft.com/office/drawing/2014/main" id="{7CBEB7DE-50F8-7C8D-385F-AAAEAC751BB0}"/>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65" name="Rectangle 52">
              <a:extLst>
                <a:ext uri="{FF2B5EF4-FFF2-40B4-BE49-F238E27FC236}">
                  <a16:creationId xmlns:a16="http://schemas.microsoft.com/office/drawing/2014/main" id="{2188A712-DC30-D756-C8E8-B7580A8BACB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66" name="Rectangle 53">
              <a:extLst>
                <a:ext uri="{FF2B5EF4-FFF2-40B4-BE49-F238E27FC236}">
                  <a16:creationId xmlns:a16="http://schemas.microsoft.com/office/drawing/2014/main" id="{94753BC6-2DC1-F6AB-C61E-6EF4AACB5C2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86" name="Group 54">
            <a:extLst>
              <a:ext uri="{FF2B5EF4-FFF2-40B4-BE49-F238E27FC236}">
                <a16:creationId xmlns:a16="http://schemas.microsoft.com/office/drawing/2014/main" id="{0D2C5D6F-F151-0111-58A4-2A7B15DD4A39}"/>
              </a:ext>
            </a:extLst>
          </p:cNvPr>
          <p:cNvGrpSpPr>
            <a:grpSpLocks/>
          </p:cNvGrpSpPr>
          <p:nvPr/>
        </p:nvGrpSpPr>
        <p:grpSpPr bwMode="auto">
          <a:xfrm flipV="1">
            <a:off x="5262563" y="5992813"/>
            <a:ext cx="152400" cy="200025"/>
            <a:chOff x="996" y="912"/>
            <a:chExt cx="257" cy="288"/>
          </a:xfrm>
        </p:grpSpPr>
        <p:sp>
          <p:nvSpPr>
            <p:cNvPr id="27359" name="Rectangle 55">
              <a:extLst>
                <a:ext uri="{FF2B5EF4-FFF2-40B4-BE49-F238E27FC236}">
                  <a16:creationId xmlns:a16="http://schemas.microsoft.com/office/drawing/2014/main" id="{5E729338-B6B8-6068-5A24-5E79BAD709B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60" name="Line 56">
              <a:extLst>
                <a:ext uri="{FF2B5EF4-FFF2-40B4-BE49-F238E27FC236}">
                  <a16:creationId xmlns:a16="http://schemas.microsoft.com/office/drawing/2014/main" id="{65E2B104-6D5A-1593-1C06-DD2AC74FD00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61" name="Rectangle 57">
              <a:extLst>
                <a:ext uri="{FF2B5EF4-FFF2-40B4-BE49-F238E27FC236}">
                  <a16:creationId xmlns:a16="http://schemas.microsoft.com/office/drawing/2014/main" id="{CC0E0C46-A0D4-CB04-8240-1732BDD895D3}"/>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62" name="Rectangle 58">
              <a:extLst>
                <a:ext uri="{FF2B5EF4-FFF2-40B4-BE49-F238E27FC236}">
                  <a16:creationId xmlns:a16="http://schemas.microsoft.com/office/drawing/2014/main" id="{CA365FE8-AF1C-AE31-B419-42C85A776629}"/>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87" name="Group 59">
            <a:extLst>
              <a:ext uri="{FF2B5EF4-FFF2-40B4-BE49-F238E27FC236}">
                <a16:creationId xmlns:a16="http://schemas.microsoft.com/office/drawing/2014/main" id="{430765F7-A41C-9D8B-8749-FEDDE5BD2A0E}"/>
              </a:ext>
            </a:extLst>
          </p:cNvPr>
          <p:cNvGrpSpPr>
            <a:grpSpLocks/>
          </p:cNvGrpSpPr>
          <p:nvPr/>
        </p:nvGrpSpPr>
        <p:grpSpPr bwMode="auto">
          <a:xfrm flipV="1">
            <a:off x="5445125" y="5992813"/>
            <a:ext cx="152400" cy="200025"/>
            <a:chOff x="996" y="912"/>
            <a:chExt cx="257" cy="288"/>
          </a:xfrm>
        </p:grpSpPr>
        <p:sp>
          <p:nvSpPr>
            <p:cNvPr id="27355" name="Rectangle 60">
              <a:extLst>
                <a:ext uri="{FF2B5EF4-FFF2-40B4-BE49-F238E27FC236}">
                  <a16:creationId xmlns:a16="http://schemas.microsoft.com/office/drawing/2014/main" id="{38FCEB8E-D794-6AAF-C117-EE13882417F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56" name="Line 61">
              <a:extLst>
                <a:ext uri="{FF2B5EF4-FFF2-40B4-BE49-F238E27FC236}">
                  <a16:creationId xmlns:a16="http://schemas.microsoft.com/office/drawing/2014/main" id="{AC64CC11-A634-B368-4B31-A1354B131BD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57" name="Rectangle 62">
              <a:extLst>
                <a:ext uri="{FF2B5EF4-FFF2-40B4-BE49-F238E27FC236}">
                  <a16:creationId xmlns:a16="http://schemas.microsoft.com/office/drawing/2014/main" id="{238D71FA-1A8D-31E7-1514-F4D20B679DC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58" name="Rectangle 63">
              <a:extLst>
                <a:ext uri="{FF2B5EF4-FFF2-40B4-BE49-F238E27FC236}">
                  <a16:creationId xmlns:a16="http://schemas.microsoft.com/office/drawing/2014/main" id="{1FE7F782-8FF9-2422-ED39-D2D8457D4D6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88" name="Group 64">
            <a:extLst>
              <a:ext uri="{FF2B5EF4-FFF2-40B4-BE49-F238E27FC236}">
                <a16:creationId xmlns:a16="http://schemas.microsoft.com/office/drawing/2014/main" id="{B8F4EA99-AC03-2A98-D563-24E7ED61EE3D}"/>
              </a:ext>
            </a:extLst>
          </p:cNvPr>
          <p:cNvGrpSpPr>
            <a:grpSpLocks/>
          </p:cNvGrpSpPr>
          <p:nvPr/>
        </p:nvGrpSpPr>
        <p:grpSpPr bwMode="auto">
          <a:xfrm flipV="1">
            <a:off x="5629275" y="5992813"/>
            <a:ext cx="152400" cy="200025"/>
            <a:chOff x="996" y="912"/>
            <a:chExt cx="257" cy="288"/>
          </a:xfrm>
        </p:grpSpPr>
        <p:sp>
          <p:nvSpPr>
            <p:cNvPr id="27351" name="Rectangle 65">
              <a:extLst>
                <a:ext uri="{FF2B5EF4-FFF2-40B4-BE49-F238E27FC236}">
                  <a16:creationId xmlns:a16="http://schemas.microsoft.com/office/drawing/2014/main" id="{DBE4C3C3-0CA4-067A-F6F3-9A490AF2F29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52" name="Line 66">
              <a:extLst>
                <a:ext uri="{FF2B5EF4-FFF2-40B4-BE49-F238E27FC236}">
                  <a16:creationId xmlns:a16="http://schemas.microsoft.com/office/drawing/2014/main" id="{CFE4BD5F-F1EA-C260-27A2-8F87E5623BE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53" name="Rectangle 67">
              <a:extLst>
                <a:ext uri="{FF2B5EF4-FFF2-40B4-BE49-F238E27FC236}">
                  <a16:creationId xmlns:a16="http://schemas.microsoft.com/office/drawing/2014/main" id="{6F67FF74-2CFB-C5A5-2781-B0B45C03D34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54" name="Rectangle 68">
              <a:extLst>
                <a:ext uri="{FF2B5EF4-FFF2-40B4-BE49-F238E27FC236}">
                  <a16:creationId xmlns:a16="http://schemas.microsoft.com/office/drawing/2014/main" id="{58515162-980A-498B-E08B-91388BCC07A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89" name="Group 69">
            <a:extLst>
              <a:ext uri="{FF2B5EF4-FFF2-40B4-BE49-F238E27FC236}">
                <a16:creationId xmlns:a16="http://schemas.microsoft.com/office/drawing/2014/main" id="{2DC65B30-95BF-2F25-87F7-A0A1D58A9616}"/>
              </a:ext>
            </a:extLst>
          </p:cNvPr>
          <p:cNvGrpSpPr>
            <a:grpSpLocks/>
          </p:cNvGrpSpPr>
          <p:nvPr/>
        </p:nvGrpSpPr>
        <p:grpSpPr bwMode="auto">
          <a:xfrm flipV="1">
            <a:off x="5811838" y="5992813"/>
            <a:ext cx="152400" cy="200025"/>
            <a:chOff x="996" y="912"/>
            <a:chExt cx="257" cy="288"/>
          </a:xfrm>
        </p:grpSpPr>
        <p:sp>
          <p:nvSpPr>
            <p:cNvPr id="27347" name="Rectangle 70">
              <a:extLst>
                <a:ext uri="{FF2B5EF4-FFF2-40B4-BE49-F238E27FC236}">
                  <a16:creationId xmlns:a16="http://schemas.microsoft.com/office/drawing/2014/main" id="{80E4B04D-8DC6-C9B0-6C11-C004F6E1B26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48" name="Line 71">
              <a:extLst>
                <a:ext uri="{FF2B5EF4-FFF2-40B4-BE49-F238E27FC236}">
                  <a16:creationId xmlns:a16="http://schemas.microsoft.com/office/drawing/2014/main" id="{C26F8428-27E9-A172-6E61-39B478A04F9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49" name="Rectangle 72">
              <a:extLst>
                <a:ext uri="{FF2B5EF4-FFF2-40B4-BE49-F238E27FC236}">
                  <a16:creationId xmlns:a16="http://schemas.microsoft.com/office/drawing/2014/main" id="{86135508-449A-85EB-A605-5EC43FCBA28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50" name="Rectangle 73">
              <a:extLst>
                <a:ext uri="{FF2B5EF4-FFF2-40B4-BE49-F238E27FC236}">
                  <a16:creationId xmlns:a16="http://schemas.microsoft.com/office/drawing/2014/main" id="{D92A66B5-9F06-5DB1-0923-114C811A50A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90" name="Group 74">
            <a:extLst>
              <a:ext uri="{FF2B5EF4-FFF2-40B4-BE49-F238E27FC236}">
                <a16:creationId xmlns:a16="http://schemas.microsoft.com/office/drawing/2014/main" id="{4A02D032-92C5-7150-6A4A-4C9F64DC22F4}"/>
              </a:ext>
            </a:extLst>
          </p:cNvPr>
          <p:cNvGrpSpPr>
            <a:grpSpLocks/>
          </p:cNvGrpSpPr>
          <p:nvPr/>
        </p:nvGrpSpPr>
        <p:grpSpPr bwMode="auto">
          <a:xfrm flipV="1">
            <a:off x="5994400" y="5992813"/>
            <a:ext cx="152400" cy="200025"/>
            <a:chOff x="996" y="912"/>
            <a:chExt cx="257" cy="288"/>
          </a:xfrm>
        </p:grpSpPr>
        <p:sp>
          <p:nvSpPr>
            <p:cNvPr id="27343" name="Rectangle 75">
              <a:extLst>
                <a:ext uri="{FF2B5EF4-FFF2-40B4-BE49-F238E27FC236}">
                  <a16:creationId xmlns:a16="http://schemas.microsoft.com/office/drawing/2014/main" id="{F7A58D6F-4D40-334D-9862-9B371FE9568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44" name="Line 76">
              <a:extLst>
                <a:ext uri="{FF2B5EF4-FFF2-40B4-BE49-F238E27FC236}">
                  <a16:creationId xmlns:a16="http://schemas.microsoft.com/office/drawing/2014/main" id="{96898B66-81A2-956C-2B91-A4E277FD4A9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45" name="Rectangle 77">
              <a:extLst>
                <a:ext uri="{FF2B5EF4-FFF2-40B4-BE49-F238E27FC236}">
                  <a16:creationId xmlns:a16="http://schemas.microsoft.com/office/drawing/2014/main" id="{034F2B10-EC36-AE9A-29AE-5EBC712EB9E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46" name="Rectangle 78">
              <a:extLst>
                <a:ext uri="{FF2B5EF4-FFF2-40B4-BE49-F238E27FC236}">
                  <a16:creationId xmlns:a16="http://schemas.microsoft.com/office/drawing/2014/main" id="{EDD7E59F-3B48-1533-E6B6-B5469C9D4D6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91" name="Group 79">
            <a:extLst>
              <a:ext uri="{FF2B5EF4-FFF2-40B4-BE49-F238E27FC236}">
                <a16:creationId xmlns:a16="http://schemas.microsoft.com/office/drawing/2014/main" id="{2298E07C-FB18-73B5-4D41-A717BF2272B4}"/>
              </a:ext>
            </a:extLst>
          </p:cNvPr>
          <p:cNvGrpSpPr>
            <a:grpSpLocks/>
          </p:cNvGrpSpPr>
          <p:nvPr/>
        </p:nvGrpSpPr>
        <p:grpSpPr bwMode="auto">
          <a:xfrm flipV="1">
            <a:off x="6176963" y="5992813"/>
            <a:ext cx="152400" cy="200025"/>
            <a:chOff x="996" y="912"/>
            <a:chExt cx="257" cy="288"/>
          </a:xfrm>
        </p:grpSpPr>
        <p:sp>
          <p:nvSpPr>
            <p:cNvPr id="27339" name="Rectangle 80">
              <a:extLst>
                <a:ext uri="{FF2B5EF4-FFF2-40B4-BE49-F238E27FC236}">
                  <a16:creationId xmlns:a16="http://schemas.microsoft.com/office/drawing/2014/main" id="{B677ABFF-2A6A-B5CD-2E25-FE8DC414FF8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40" name="Line 81">
              <a:extLst>
                <a:ext uri="{FF2B5EF4-FFF2-40B4-BE49-F238E27FC236}">
                  <a16:creationId xmlns:a16="http://schemas.microsoft.com/office/drawing/2014/main" id="{1F0862D8-9313-B4CA-9E7E-5E57F8F89F6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41" name="Rectangle 82">
              <a:extLst>
                <a:ext uri="{FF2B5EF4-FFF2-40B4-BE49-F238E27FC236}">
                  <a16:creationId xmlns:a16="http://schemas.microsoft.com/office/drawing/2014/main" id="{FA54F877-0D1A-4B8D-B075-6F6EA809777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42" name="Rectangle 83">
              <a:extLst>
                <a:ext uri="{FF2B5EF4-FFF2-40B4-BE49-F238E27FC236}">
                  <a16:creationId xmlns:a16="http://schemas.microsoft.com/office/drawing/2014/main" id="{B9EBF3DC-32A3-3625-2A37-DC36950282B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92" name="Group 84">
            <a:extLst>
              <a:ext uri="{FF2B5EF4-FFF2-40B4-BE49-F238E27FC236}">
                <a16:creationId xmlns:a16="http://schemas.microsoft.com/office/drawing/2014/main" id="{BE5ED6A2-92E0-4E62-59EA-68ACDBA3A37F}"/>
              </a:ext>
            </a:extLst>
          </p:cNvPr>
          <p:cNvGrpSpPr>
            <a:grpSpLocks/>
          </p:cNvGrpSpPr>
          <p:nvPr/>
        </p:nvGrpSpPr>
        <p:grpSpPr bwMode="auto">
          <a:xfrm flipV="1">
            <a:off x="6359525" y="5992813"/>
            <a:ext cx="152400" cy="200025"/>
            <a:chOff x="996" y="912"/>
            <a:chExt cx="257" cy="288"/>
          </a:xfrm>
        </p:grpSpPr>
        <p:sp>
          <p:nvSpPr>
            <p:cNvPr id="27335" name="Rectangle 85">
              <a:extLst>
                <a:ext uri="{FF2B5EF4-FFF2-40B4-BE49-F238E27FC236}">
                  <a16:creationId xmlns:a16="http://schemas.microsoft.com/office/drawing/2014/main" id="{47ED6C02-EF8F-1F6B-0930-97AAEB67C46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36" name="Line 86">
              <a:extLst>
                <a:ext uri="{FF2B5EF4-FFF2-40B4-BE49-F238E27FC236}">
                  <a16:creationId xmlns:a16="http://schemas.microsoft.com/office/drawing/2014/main" id="{1EFF1C8D-0278-769A-8E20-B7042400D13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37" name="Rectangle 87">
              <a:extLst>
                <a:ext uri="{FF2B5EF4-FFF2-40B4-BE49-F238E27FC236}">
                  <a16:creationId xmlns:a16="http://schemas.microsoft.com/office/drawing/2014/main" id="{5CC8DA7A-1651-6DC2-5C05-0057EC74E20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38" name="Rectangle 88">
              <a:extLst>
                <a:ext uri="{FF2B5EF4-FFF2-40B4-BE49-F238E27FC236}">
                  <a16:creationId xmlns:a16="http://schemas.microsoft.com/office/drawing/2014/main" id="{A39D4015-78C4-B9C7-0D02-221F3B30D6D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93" name="Group 89">
            <a:extLst>
              <a:ext uri="{FF2B5EF4-FFF2-40B4-BE49-F238E27FC236}">
                <a16:creationId xmlns:a16="http://schemas.microsoft.com/office/drawing/2014/main" id="{5DCE4B37-961D-1030-EC0E-5F1F78DEEAC2}"/>
              </a:ext>
            </a:extLst>
          </p:cNvPr>
          <p:cNvGrpSpPr>
            <a:grpSpLocks/>
          </p:cNvGrpSpPr>
          <p:nvPr/>
        </p:nvGrpSpPr>
        <p:grpSpPr bwMode="auto">
          <a:xfrm flipV="1">
            <a:off x="6543675" y="5992813"/>
            <a:ext cx="152400" cy="200025"/>
            <a:chOff x="996" y="912"/>
            <a:chExt cx="257" cy="288"/>
          </a:xfrm>
        </p:grpSpPr>
        <p:sp>
          <p:nvSpPr>
            <p:cNvPr id="27331" name="Rectangle 90">
              <a:extLst>
                <a:ext uri="{FF2B5EF4-FFF2-40B4-BE49-F238E27FC236}">
                  <a16:creationId xmlns:a16="http://schemas.microsoft.com/office/drawing/2014/main" id="{0BA46BAF-1537-8FE8-4452-0820C640055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32" name="Line 91">
              <a:extLst>
                <a:ext uri="{FF2B5EF4-FFF2-40B4-BE49-F238E27FC236}">
                  <a16:creationId xmlns:a16="http://schemas.microsoft.com/office/drawing/2014/main" id="{5013D7BB-4BA8-46FF-F6AF-C9B4826D180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33" name="Rectangle 92">
              <a:extLst>
                <a:ext uri="{FF2B5EF4-FFF2-40B4-BE49-F238E27FC236}">
                  <a16:creationId xmlns:a16="http://schemas.microsoft.com/office/drawing/2014/main" id="{91248DBA-C93C-7C5F-5581-3FA515834FF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34" name="Rectangle 93">
              <a:extLst>
                <a:ext uri="{FF2B5EF4-FFF2-40B4-BE49-F238E27FC236}">
                  <a16:creationId xmlns:a16="http://schemas.microsoft.com/office/drawing/2014/main" id="{1C7E36B9-0FD6-4BBE-8965-0A3FE1E89D1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94" name="Group 94">
            <a:extLst>
              <a:ext uri="{FF2B5EF4-FFF2-40B4-BE49-F238E27FC236}">
                <a16:creationId xmlns:a16="http://schemas.microsoft.com/office/drawing/2014/main" id="{F3E12D8C-DB77-5794-D8A5-2D452A3DFC0D}"/>
              </a:ext>
            </a:extLst>
          </p:cNvPr>
          <p:cNvGrpSpPr>
            <a:grpSpLocks/>
          </p:cNvGrpSpPr>
          <p:nvPr/>
        </p:nvGrpSpPr>
        <p:grpSpPr bwMode="auto">
          <a:xfrm flipV="1">
            <a:off x="6726238" y="5992813"/>
            <a:ext cx="152400" cy="200025"/>
            <a:chOff x="996" y="912"/>
            <a:chExt cx="257" cy="288"/>
          </a:xfrm>
        </p:grpSpPr>
        <p:sp>
          <p:nvSpPr>
            <p:cNvPr id="27327" name="Rectangle 95">
              <a:extLst>
                <a:ext uri="{FF2B5EF4-FFF2-40B4-BE49-F238E27FC236}">
                  <a16:creationId xmlns:a16="http://schemas.microsoft.com/office/drawing/2014/main" id="{B20CD477-6D3B-765D-924E-771EFA225A2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28" name="Line 96">
              <a:extLst>
                <a:ext uri="{FF2B5EF4-FFF2-40B4-BE49-F238E27FC236}">
                  <a16:creationId xmlns:a16="http://schemas.microsoft.com/office/drawing/2014/main" id="{D5AF3FF1-A0A5-1827-55E0-D4BC5664B72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29" name="Rectangle 97">
              <a:extLst>
                <a:ext uri="{FF2B5EF4-FFF2-40B4-BE49-F238E27FC236}">
                  <a16:creationId xmlns:a16="http://schemas.microsoft.com/office/drawing/2014/main" id="{2D82264E-67B6-1C76-6B83-EFC4461E8E6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30" name="Rectangle 98">
              <a:extLst>
                <a:ext uri="{FF2B5EF4-FFF2-40B4-BE49-F238E27FC236}">
                  <a16:creationId xmlns:a16="http://schemas.microsoft.com/office/drawing/2014/main" id="{7EC9ACEE-219F-AF52-9006-AAE035A8871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95" name="Group 99">
            <a:extLst>
              <a:ext uri="{FF2B5EF4-FFF2-40B4-BE49-F238E27FC236}">
                <a16:creationId xmlns:a16="http://schemas.microsoft.com/office/drawing/2014/main" id="{24E10C4B-4A9F-02B7-17E2-C8BD02CB2C05}"/>
              </a:ext>
            </a:extLst>
          </p:cNvPr>
          <p:cNvGrpSpPr>
            <a:grpSpLocks/>
          </p:cNvGrpSpPr>
          <p:nvPr/>
        </p:nvGrpSpPr>
        <p:grpSpPr bwMode="auto">
          <a:xfrm flipV="1">
            <a:off x="6908800" y="5992813"/>
            <a:ext cx="152400" cy="200025"/>
            <a:chOff x="996" y="912"/>
            <a:chExt cx="257" cy="288"/>
          </a:xfrm>
        </p:grpSpPr>
        <p:sp>
          <p:nvSpPr>
            <p:cNvPr id="27323" name="Rectangle 100">
              <a:extLst>
                <a:ext uri="{FF2B5EF4-FFF2-40B4-BE49-F238E27FC236}">
                  <a16:creationId xmlns:a16="http://schemas.microsoft.com/office/drawing/2014/main" id="{F776FD38-867A-3F0B-D4D0-B2E92E0D03C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24" name="Line 101">
              <a:extLst>
                <a:ext uri="{FF2B5EF4-FFF2-40B4-BE49-F238E27FC236}">
                  <a16:creationId xmlns:a16="http://schemas.microsoft.com/office/drawing/2014/main" id="{A0F456C4-49F8-F56E-2D37-0324F2229D5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25" name="Rectangle 102">
              <a:extLst>
                <a:ext uri="{FF2B5EF4-FFF2-40B4-BE49-F238E27FC236}">
                  <a16:creationId xmlns:a16="http://schemas.microsoft.com/office/drawing/2014/main" id="{87CA8F95-8C2C-0DFB-90D0-97805B5E5E4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26" name="Rectangle 103">
              <a:extLst>
                <a:ext uri="{FF2B5EF4-FFF2-40B4-BE49-F238E27FC236}">
                  <a16:creationId xmlns:a16="http://schemas.microsoft.com/office/drawing/2014/main" id="{E41D0271-AFF6-3D71-7300-62DD99B7169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96" name="Group 104">
            <a:extLst>
              <a:ext uri="{FF2B5EF4-FFF2-40B4-BE49-F238E27FC236}">
                <a16:creationId xmlns:a16="http://schemas.microsoft.com/office/drawing/2014/main" id="{96E5362B-536C-B096-D5D5-B99622884A58}"/>
              </a:ext>
            </a:extLst>
          </p:cNvPr>
          <p:cNvGrpSpPr>
            <a:grpSpLocks/>
          </p:cNvGrpSpPr>
          <p:nvPr/>
        </p:nvGrpSpPr>
        <p:grpSpPr bwMode="auto">
          <a:xfrm flipV="1">
            <a:off x="7091363" y="5992813"/>
            <a:ext cx="152400" cy="200025"/>
            <a:chOff x="996" y="912"/>
            <a:chExt cx="257" cy="288"/>
          </a:xfrm>
        </p:grpSpPr>
        <p:sp>
          <p:nvSpPr>
            <p:cNvPr id="27319" name="Rectangle 105">
              <a:extLst>
                <a:ext uri="{FF2B5EF4-FFF2-40B4-BE49-F238E27FC236}">
                  <a16:creationId xmlns:a16="http://schemas.microsoft.com/office/drawing/2014/main" id="{A8DEF189-9D39-7739-42D1-A96E9DCD0AB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20" name="Line 106">
              <a:extLst>
                <a:ext uri="{FF2B5EF4-FFF2-40B4-BE49-F238E27FC236}">
                  <a16:creationId xmlns:a16="http://schemas.microsoft.com/office/drawing/2014/main" id="{5D8164AA-AC83-B443-BC93-72B8B4BFC220}"/>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21" name="Rectangle 107">
              <a:extLst>
                <a:ext uri="{FF2B5EF4-FFF2-40B4-BE49-F238E27FC236}">
                  <a16:creationId xmlns:a16="http://schemas.microsoft.com/office/drawing/2014/main" id="{8EF7E0DF-4C15-E198-49C4-EC25EAA6DFE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22" name="Rectangle 108">
              <a:extLst>
                <a:ext uri="{FF2B5EF4-FFF2-40B4-BE49-F238E27FC236}">
                  <a16:creationId xmlns:a16="http://schemas.microsoft.com/office/drawing/2014/main" id="{0477F23A-10B0-8290-3A8D-1AA3270F470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97" name="Group 109">
            <a:extLst>
              <a:ext uri="{FF2B5EF4-FFF2-40B4-BE49-F238E27FC236}">
                <a16:creationId xmlns:a16="http://schemas.microsoft.com/office/drawing/2014/main" id="{335D5FB3-534C-95F8-17C2-FA39FB91AF52}"/>
              </a:ext>
            </a:extLst>
          </p:cNvPr>
          <p:cNvGrpSpPr>
            <a:grpSpLocks/>
          </p:cNvGrpSpPr>
          <p:nvPr/>
        </p:nvGrpSpPr>
        <p:grpSpPr bwMode="auto">
          <a:xfrm flipV="1">
            <a:off x="7273925" y="5989638"/>
            <a:ext cx="152400" cy="200025"/>
            <a:chOff x="996" y="912"/>
            <a:chExt cx="257" cy="288"/>
          </a:xfrm>
        </p:grpSpPr>
        <p:sp>
          <p:nvSpPr>
            <p:cNvPr id="27315" name="Rectangle 110">
              <a:extLst>
                <a:ext uri="{FF2B5EF4-FFF2-40B4-BE49-F238E27FC236}">
                  <a16:creationId xmlns:a16="http://schemas.microsoft.com/office/drawing/2014/main" id="{4B6A0AA6-E749-DD92-8525-83918E8FEFD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16" name="Line 111">
              <a:extLst>
                <a:ext uri="{FF2B5EF4-FFF2-40B4-BE49-F238E27FC236}">
                  <a16:creationId xmlns:a16="http://schemas.microsoft.com/office/drawing/2014/main" id="{512EBD30-3762-15D6-24E0-2BC3B183AD1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17" name="Rectangle 112">
              <a:extLst>
                <a:ext uri="{FF2B5EF4-FFF2-40B4-BE49-F238E27FC236}">
                  <a16:creationId xmlns:a16="http://schemas.microsoft.com/office/drawing/2014/main" id="{C0A48ECE-39CB-6DDD-9575-A18CABFEF9E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18" name="Rectangle 113">
              <a:extLst>
                <a:ext uri="{FF2B5EF4-FFF2-40B4-BE49-F238E27FC236}">
                  <a16:creationId xmlns:a16="http://schemas.microsoft.com/office/drawing/2014/main" id="{5461AC76-E1F8-8000-E488-DADF057C9C3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98" name="Group 174">
            <a:extLst>
              <a:ext uri="{FF2B5EF4-FFF2-40B4-BE49-F238E27FC236}">
                <a16:creationId xmlns:a16="http://schemas.microsoft.com/office/drawing/2014/main" id="{7E94A946-6AD8-DEE3-DA70-0D0A352C57D7}"/>
              </a:ext>
            </a:extLst>
          </p:cNvPr>
          <p:cNvGrpSpPr>
            <a:grpSpLocks/>
          </p:cNvGrpSpPr>
          <p:nvPr/>
        </p:nvGrpSpPr>
        <p:grpSpPr bwMode="auto">
          <a:xfrm rot="1827460" flipV="1">
            <a:off x="2462213" y="5251450"/>
            <a:ext cx="152400" cy="200025"/>
            <a:chOff x="996" y="912"/>
            <a:chExt cx="257" cy="288"/>
          </a:xfrm>
        </p:grpSpPr>
        <p:sp>
          <p:nvSpPr>
            <p:cNvPr id="27311" name="Rectangle 175">
              <a:extLst>
                <a:ext uri="{FF2B5EF4-FFF2-40B4-BE49-F238E27FC236}">
                  <a16:creationId xmlns:a16="http://schemas.microsoft.com/office/drawing/2014/main" id="{A2224C01-14E8-B9AB-593C-74209E834F1C}"/>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12" name="Line 176">
              <a:extLst>
                <a:ext uri="{FF2B5EF4-FFF2-40B4-BE49-F238E27FC236}">
                  <a16:creationId xmlns:a16="http://schemas.microsoft.com/office/drawing/2014/main" id="{47140F82-393E-426B-6D1D-E05D6C4E9CD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13" name="Rectangle 177">
              <a:extLst>
                <a:ext uri="{FF2B5EF4-FFF2-40B4-BE49-F238E27FC236}">
                  <a16:creationId xmlns:a16="http://schemas.microsoft.com/office/drawing/2014/main" id="{175A86E1-3D04-A43B-CC43-B123FB0D74C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14" name="Rectangle 178">
              <a:extLst>
                <a:ext uri="{FF2B5EF4-FFF2-40B4-BE49-F238E27FC236}">
                  <a16:creationId xmlns:a16="http://schemas.microsoft.com/office/drawing/2014/main" id="{ABEB3FFB-5D5C-D81A-B41B-1AD057A6422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799" name="Group 179">
            <a:extLst>
              <a:ext uri="{FF2B5EF4-FFF2-40B4-BE49-F238E27FC236}">
                <a16:creationId xmlns:a16="http://schemas.microsoft.com/office/drawing/2014/main" id="{5020AF08-BAEC-9244-8E95-BC68961A72D8}"/>
              </a:ext>
            </a:extLst>
          </p:cNvPr>
          <p:cNvGrpSpPr>
            <a:grpSpLocks/>
          </p:cNvGrpSpPr>
          <p:nvPr/>
        </p:nvGrpSpPr>
        <p:grpSpPr bwMode="auto">
          <a:xfrm rot="1827460" flipV="1">
            <a:off x="2643188" y="5362575"/>
            <a:ext cx="152400" cy="200025"/>
            <a:chOff x="996" y="912"/>
            <a:chExt cx="257" cy="288"/>
          </a:xfrm>
        </p:grpSpPr>
        <p:sp>
          <p:nvSpPr>
            <p:cNvPr id="27307" name="Rectangle 180">
              <a:extLst>
                <a:ext uri="{FF2B5EF4-FFF2-40B4-BE49-F238E27FC236}">
                  <a16:creationId xmlns:a16="http://schemas.microsoft.com/office/drawing/2014/main" id="{BC86F108-F909-E412-DCC9-E02249F6473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08" name="Line 181">
              <a:extLst>
                <a:ext uri="{FF2B5EF4-FFF2-40B4-BE49-F238E27FC236}">
                  <a16:creationId xmlns:a16="http://schemas.microsoft.com/office/drawing/2014/main" id="{407B3FF7-DC05-76F3-ACB6-F0C77A44AE8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09" name="Rectangle 182">
              <a:extLst>
                <a:ext uri="{FF2B5EF4-FFF2-40B4-BE49-F238E27FC236}">
                  <a16:creationId xmlns:a16="http://schemas.microsoft.com/office/drawing/2014/main" id="{55420A73-AFD4-CD32-3ACB-30230516D03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10" name="Rectangle 183">
              <a:extLst>
                <a:ext uri="{FF2B5EF4-FFF2-40B4-BE49-F238E27FC236}">
                  <a16:creationId xmlns:a16="http://schemas.microsoft.com/office/drawing/2014/main" id="{F914DEA1-35EF-4868-AB55-B43F56132D3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00" name="Group 184">
            <a:extLst>
              <a:ext uri="{FF2B5EF4-FFF2-40B4-BE49-F238E27FC236}">
                <a16:creationId xmlns:a16="http://schemas.microsoft.com/office/drawing/2014/main" id="{E5966884-FA2F-E826-0303-DE0C78AC60B0}"/>
              </a:ext>
            </a:extLst>
          </p:cNvPr>
          <p:cNvGrpSpPr>
            <a:grpSpLocks/>
          </p:cNvGrpSpPr>
          <p:nvPr/>
        </p:nvGrpSpPr>
        <p:grpSpPr bwMode="auto">
          <a:xfrm rot="1827460" flipV="1">
            <a:off x="2820988" y="5475288"/>
            <a:ext cx="152400" cy="200025"/>
            <a:chOff x="996" y="912"/>
            <a:chExt cx="257" cy="288"/>
          </a:xfrm>
        </p:grpSpPr>
        <p:sp>
          <p:nvSpPr>
            <p:cNvPr id="27303" name="Rectangle 185">
              <a:extLst>
                <a:ext uri="{FF2B5EF4-FFF2-40B4-BE49-F238E27FC236}">
                  <a16:creationId xmlns:a16="http://schemas.microsoft.com/office/drawing/2014/main" id="{8076F3D2-F195-CA4A-9EB3-0BF6C682DEE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04" name="Line 186">
              <a:extLst>
                <a:ext uri="{FF2B5EF4-FFF2-40B4-BE49-F238E27FC236}">
                  <a16:creationId xmlns:a16="http://schemas.microsoft.com/office/drawing/2014/main" id="{6B9BCA44-7967-2745-C70B-02FABE595A4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05" name="Rectangle 187">
              <a:extLst>
                <a:ext uri="{FF2B5EF4-FFF2-40B4-BE49-F238E27FC236}">
                  <a16:creationId xmlns:a16="http://schemas.microsoft.com/office/drawing/2014/main" id="{3B2A1AE1-3B96-CCD6-08C2-2E7DBD65528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06" name="Rectangle 188">
              <a:extLst>
                <a:ext uri="{FF2B5EF4-FFF2-40B4-BE49-F238E27FC236}">
                  <a16:creationId xmlns:a16="http://schemas.microsoft.com/office/drawing/2014/main" id="{EF8298F4-EB03-D9B5-88A0-32E486DDB449}"/>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01" name="Group 189">
            <a:extLst>
              <a:ext uri="{FF2B5EF4-FFF2-40B4-BE49-F238E27FC236}">
                <a16:creationId xmlns:a16="http://schemas.microsoft.com/office/drawing/2014/main" id="{ACCB8D08-1D08-D217-AF93-4A7DF156A3D7}"/>
              </a:ext>
            </a:extLst>
          </p:cNvPr>
          <p:cNvGrpSpPr>
            <a:grpSpLocks/>
          </p:cNvGrpSpPr>
          <p:nvPr/>
        </p:nvGrpSpPr>
        <p:grpSpPr bwMode="auto">
          <a:xfrm rot="1827460" flipV="1">
            <a:off x="2998788" y="5583238"/>
            <a:ext cx="152400" cy="200025"/>
            <a:chOff x="996" y="912"/>
            <a:chExt cx="257" cy="288"/>
          </a:xfrm>
        </p:grpSpPr>
        <p:sp>
          <p:nvSpPr>
            <p:cNvPr id="27299" name="Rectangle 190">
              <a:extLst>
                <a:ext uri="{FF2B5EF4-FFF2-40B4-BE49-F238E27FC236}">
                  <a16:creationId xmlns:a16="http://schemas.microsoft.com/office/drawing/2014/main" id="{C53CD295-9A29-1E43-7D74-27E3AEB8B89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00" name="Line 191">
              <a:extLst>
                <a:ext uri="{FF2B5EF4-FFF2-40B4-BE49-F238E27FC236}">
                  <a16:creationId xmlns:a16="http://schemas.microsoft.com/office/drawing/2014/main" id="{EC253F21-0E2B-3402-9650-AC4930C6172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301" name="Rectangle 192">
              <a:extLst>
                <a:ext uri="{FF2B5EF4-FFF2-40B4-BE49-F238E27FC236}">
                  <a16:creationId xmlns:a16="http://schemas.microsoft.com/office/drawing/2014/main" id="{14DE207E-FF72-FBB7-6C66-C96569613FA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302" name="Rectangle 193">
              <a:extLst>
                <a:ext uri="{FF2B5EF4-FFF2-40B4-BE49-F238E27FC236}">
                  <a16:creationId xmlns:a16="http://schemas.microsoft.com/office/drawing/2014/main" id="{A0899EC0-8D18-6CD6-08AB-CCDF0C5164E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02" name="Group 194">
            <a:extLst>
              <a:ext uri="{FF2B5EF4-FFF2-40B4-BE49-F238E27FC236}">
                <a16:creationId xmlns:a16="http://schemas.microsoft.com/office/drawing/2014/main" id="{9ED4BE55-0BD6-E5F7-7E28-9262AAB4E612}"/>
              </a:ext>
            </a:extLst>
          </p:cNvPr>
          <p:cNvGrpSpPr>
            <a:grpSpLocks/>
          </p:cNvGrpSpPr>
          <p:nvPr/>
        </p:nvGrpSpPr>
        <p:grpSpPr bwMode="auto">
          <a:xfrm rot="1827460" flipV="1">
            <a:off x="3181350" y="5691188"/>
            <a:ext cx="152400" cy="200025"/>
            <a:chOff x="996" y="912"/>
            <a:chExt cx="257" cy="288"/>
          </a:xfrm>
        </p:grpSpPr>
        <p:sp>
          <p:nvSpPr>
            <p:cNvPr id="27295" name="Rectangle 195">
              <a:extLst>
                <a:ext uri="{FF2B5EF4-FFF2-40B4-BE49-F238E27FC236}">
                  <a16:creationId xmlns:a16="http://schemas.microsoft.com/office/drawing/2014/main" id="{C47E67BB-3E03-3E0A-91CB-184569F4CE6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96" name="Line 196">
              <a:extLst>
                <a:ext uri="{FF2B5EF4-FFF2-40B4-BE49-F238E27FC236}">
                  <a16:creationId xmlns:a16="http://schemas.microsoft.com/office/drawing/2014/main" id="{75413808-947D-8D88-E97F-D1EE419EA8E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97" name="Rectangle 197">
              <a:extLst>
                <a:ext uri="{FF2B5EF4-FFF2-40B4-BE49-F238E27FC236}">
                  <a16:creationId xmlns:a16="http://schemas.microsoft.com/office/drawing/2014/main" id="{29DA79B6-572D-27D8-94CD-742EE64B79A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98" name="Rectangle 198">
              <a:extLst>
                <a:ext uri="{FF2B5EF4-FFF2-40B4-BE49-F238E27FC236}">
                  <a16:creationId xmlns:a16="http://schemas.microsoft.com/office/drawing/2014/main" id="{202B3989-EE05-B57C-18DD-08726337936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03" name="Group 199">
            <a:extLst>
              <a:ext uri="{FF2B5EF4-FFF2-40B4-BE49-F238E27FC236}">
                <a16:creationId xmlns:a16="http://schemas.microsoft.com/office/drawing/2014/main" id="{9635B9BD-D9DB-2356-9328-7C05E27D0BE8}"/>
              </a:ext>
            </a:extLst>
          </p:cNvPr>
          <p:cNvGrpSpPr>
            <a:grpSpLocks/>
          </p:cNvGrpSpPr>
          <p:nvPr/>
        </p:nvGrpSpPr>
        <p:grpSpPr bwMode="auto">
          <a:xfrm rot="1827460" flipV="1">
            <a:off x="3363913" y="5807075"/>
            <a:ext cx="152400" cy="200025"/>
            <a:chOff x="996" y="912"/>
            <a:chExt cx="257" cy="288"/>
          </a:xfrm>
        </p:grpSpPr>
        <p:sp>
          <p:nvSpPr>
            <p:cNvPr id="27291" name="Rectangle 200">
              <a:extLst>
                <a:ext uri="{FF2B5EF4-FFF2-40B4-BE49-F238E27FC236}">
                  <a16:creationId xmlns:a16="http://schemas.microsoft.com/office/drawing/2014/main" id="{39AB7AFA-7A41-34FD-44A0-0F6E869B4A3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92" name="Line 201">
              <a:extLst>
                <a:ext uri="{FF2B5EF4-FFF2-40B4-BE49-F238E27FC236}">
                  <a16:creationId xmlns:a16="http://schemas.microsoft.com/office/drawing/2014/main" id="{4FCE0BFD-1B51-0531-6298-ECE98949C65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93" name="Rectangle 202">
              <a:extLst>
                <a:ext uri="{FF2B5EF4-FFF2-40B4-BE49-F238E27FC236}">
                  <a16:creationId xmlns:a16="http://schemas.microsoft.com/office/drawing/2014/main" id="{E1CD87CF-5834-FE2B-8B86-29249AE6EF9B}"/>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94" name="Rectangle 203">
              <a:extLst>
                <a:ext uri="{FF2B5EF4-FFF2-40B4-BE49-F238E27FC236}">
                  <a16:creationId xmlns:a16="http://schemas.microsoft.com/office/drawing/2014/main" id="{5B45D42D-5C6E-DAF9-A173-640EC21AB27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04" name="Group 204">
            <a:extLst>
              <a:ext uri="{FF2B5EF4-FFF2-40B4-BE49-F238E27FC236}">
                <a16:creationId xmlns:a16="http://schemas.microsoft.com/office/drawing/2014/main" id="{78A733E7-B831-69DC-CD28-DE42259604D3}"/>
              </a:ext>
            </a:extLst>
          </p:cNvPr>
          <p:cNvGrpSpPr>
            <a:grpSpLocks/>
          </p:cNvGrpSpPr>
          <p:nvPr/>
        </p:nvGrpSpPr>
        <p:grpSpPr bwMode="auto">
          <a:xfrm rot="1827460" flipV="1">
            <a:off x="3546475" y="5905500"/>
            <a:ext cx="152400" cy="200025"/>
            <a:chOff x="996" y="912"/>
            <a:chExt cx="257" cy="288"/>
          </a:xfrm>
        </p:grpSpPr>
        <p:sp>
          <p:nvSpPr>
            <p:cNvPr id="27287" name="Rectangle 205">
              <a:extLst>
                <a:ext uri="{FF2B5EF4-FFF2-40B4-BE49-F238E27FC236}">
                  <a16:creationId xmlns:a16="http://schemas.microsoft.com/office/drawing/2014/main" id="{7F88D66C-24B3-33D4-4FFA-598BADA8C5B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88" name="Line 206">
              <a:extLst>
                <a:ext uri="{FF2B5EF4-FFF2-40B4-BE49-F238E27FC236}">
                  <a16:creationId xmlns:a16="http://schemas.microsoft.com/office/drawing/2014/main" id="{FB76F8C4-56AD-F803-843B-B37C2EFF7A0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89" name="Rectangle 207">
              <a:extLst>
                <a:ext uri="{FF2B5EF4-FFF2-40B4-BE49-F238E27FC236}">
                  <a16:creationId xmlns:a16="http://schemas.microsoft.com/office/drawing/2014/main" id="{8F123FE4-5A4A-02C7-38A3-C56A5869363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90" name="Rectangle 208">
              <a:extLst>
                <a:ext uri="{FF2B5EF4-FFF2-40B4-BE49-F238E27FC236}">
                  <a16:creationId xmlns:a16="http://schemas.microsoft.com/office/drawing/2014/main" id="{7BB5A93A-9154-3C50-72E3-739D3BA2A98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05" name="Group 209">
            <a:extLst>
              <a:ext uri="{FF2B5EF4-FFF2-40B4-BE49-F238E27FC236}">
                <a16:creationId xmlns:a16="http://schemas.microsoft.com/office/drawing/2014/main" id="{B06B928E-DBA8-18C0-C4A3-48261D72C0CA}"/>
              </a:ext>
            </a:extLst>
          </p:cNvPr>
          <p:cNvGrpSpPr>
            <a:grpSpLocks/>
          </p:cNvGrpSpPr>
          <p:nvPr/>
        </p:nvGrpSpPr>
        <p:grpSpPr bwMode="auto">
          <a:xfrm rot="1827460" flipV="1">
            <a:off x="3735388" y="6016625"/>
            <a:ext cx="152400" cy="200025"/>
            <a:chOff x="996" y="912"/>
            <a:chExt cx="257" cy="288"/>
          </a:xfrm>
        </p:grpSpPr>
        <p:sp>
          <p:nvSpPr>
            <p:cNvPr id="27283" name="Rectangle 210">
              <a:extLst>
                <a:ext uri="{FF2B5EF4-FFF2-40B4-BE49-F238E27FC236}">
                  <a16:creationId xmlns:a16="http://schemas.microsoft.com/office/drawing/2014/main" id="{BDD8F338-B789-CC50-180E-88910781D7A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84" name="Line 211">
              <a:extLst>
                <a:ext uri="{FF2B5EF4-FFF2-40B4-BE49-F238E27FC236}">
                  <a16:creationId xmlns:a16="http://schemas.microsoft.com/office/drawing/2014/main" id="{22B12D18-D6DC-1BEF-6675-AF03B1C10FD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85" name="Rectangle 212">
              <a:extLst>
                <a:ext uri="{FF2B5EF4-FFF2-40B4-BE49-F238E27FC236}">
                  <a16:creationId xmlns:a16="http://schemas.microsoft.com/office/drawing/2014/main" id="{9D256B68-1473-BFEC-1927-E7C039D8045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86" name="Rectangle 213">
              <a:extLst>
                <a:ext uri="{FF2B5EF4-FFF2-40B4-BE49-F238E27FC236}">
                  <a16:creationId xmlns:a16="http://schemas.microsoft.com/office/drawing/2014/main" id="{507588BD-7A30-77DF-5F95-CE14CF5E15B5}"/>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06" name="Group 214">
            <a:extLst>
              <a:ext uri="{FF2B5EF4-FFF2-40B4-BE49-F238E27FC236}">
                <a16:creationId xmlns:a16="http://schemas.microsoft.com/office/drawing/2014/main" id="{22CA28C1-56BD-60E3-02BE-A7BB5C6A29BE}"/>
              </a:ext>
            </a:extLst>
          </p:cNvPr>
          <p:cNvGrpSpPr>
            <a:grpSpLocks/>
          </p:cNvGrpSpPr>
          <p:nvPr/>
        </p:nvGrpSpPr>
        <p:grpSpPr bwMode="auto">
          <a:xfrm rot="1827460" flipV="1">
            <a:off x="2422525" y="5811838"/>
            <a:ext cx="152400" cy="200025"/>
            <a:chOff x="996" y="912"/>
            <a:chExt cx="257" cy="288"/>
          </a:xfrm>
        </p:grpSpPr>
        <p:sp>
          <p:nvSpPr>
            <p:cNvPr id="27279" name="Rectangle 215">
              <a:extLst>
                <a:ext uri="{FF2B5EF4-FFF2-40B4-BE49-F238E27FC236}">
                  <a16:creationId xmlns:a16="http://schemas.microsoft.com/office/drawing/2014/main" id="{C6886B28-5BAA-0BF7-8FAA-325E07C0234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80" name="Line 216">
              <a:extLst>
                <a:ext uri="{FF2B5EF4-FFF2-40B4-BE49-F238E27FC236}">
                  <a16:creationId xmlns:a16="http://schemas.microsoft.com/office/drawing/2014/main" id="{3613D4DA-6850-5231-2ED9-4016BDFF0C4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81" name="Rectangle 217">
              <a:extLst>
                <a:ext uri="{FF2B5EF4-FFF2-40B4-BE49-F238E27FC236}">
                  <a16:creationId xmlns:a16="http://schemas.microsoft.com/office/drawing/2014/main" id="{6457E39E-C705-3496-E1B7-FE16E25BB40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82" name="Rectangle 218">
              <a:extLst>
                <a:ext uri="{FF2B5EF4-FFF2-40B4-BE49-F238E27FC236}">
                  <a16:creationId xmlns:a16="http://schemas.microsoft.com/office/drawing/2014/main" id="{83DEBCFC-C686-CC63-7BF9-3B59890EC0C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07" name="Group 219">
            <a:extLst>
              <a:ext uri="{FF2B5EF4-FFF2-40B4-BE49-F238E27FC236}">
                <a16:creationId xmlns:a16="http://schemas.microsoft.com/office/drawing/2014/main" id="{242B7C89-76CB-9181-0CA3-93BB06AEE810}"/>
              </a:ext>
            </a:extLst>
          </p:cNvPr>
          <p:cNvGrpSpPr>
            <a:grpSpLocks/>
          </p:cNvGrpSpPr>
          <p:nvPr/>
        </p:nvGrpSpPr>
        <p:grpSpPr bwMode="auto">
          <a:xfrm rot="1827460" flipV="1">
            <a:off x="2651125" y="5964238"/>
            <a:ext cx="152400" cy="200025"/>
            <a:chOff x="996" y="912"/>
            <a:chExt cx="257" cy="288"/>
          </a:xfrm>
        </p:grpSpPr>
        <p:sp>
          <p:nvSpPr>
            <p:cNvPr id="27275" name="Rectangle 220">
              <a:extLst>
                <a:ext uri="{FF2B5EF4-FFF2-40B4-BE49-F238E27FC236}">
                  <a16:creationId xmlns:a16="http://schemas.microsoft.com/office/drawing/2014/main" id="{339E7716-F23E-1807-8332-B70CEBA707E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76" name="Line 221">
              <a:extLst>
                <a:ext uri="{FF2B5EF4-FFF2-40B4-BE49-F238E27FC236}">
                  <a16:creationId xmlns:a16="http://schemas.microsoft.com/office/drawing/2014/main" id="{F49FD261-D0DE-915E-182D-6362EDB4DCA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77" name="Rectangle 222">
              <a:extLst>
                <a:ext uri="{FF2B5EF4-FFF2-40B4-BE49-F238E27FC236}">
                  <a16:creationId xmlns:a16="http://schemas.microsoft.com/office/drawing/2014/main" id="{23075FC9-9784-E813-9B0D-95CCFB2EB753}"/>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78" name="Rectangle 223">
              <a:extLst>
                <a:ext uri="{FF2B5EF4-FFF2-40B4-BE49-F238E27FC236}">
                  <a16:creationId xmlns:a16="http://schemas.microsoft.com/office/drawing/2014/main" id="{DBDEA338-DFA5-41A9-3177-A70A1FBBF58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08" name="Group 224">
            <a:extLst>
              <a:ext uri="{FF2B5EF4-FFF2-40B4-BE49-F238E27FC236}">
                <a16:creationId xmlns:a16="http://schemas.microsoft.com/office/drawing/2014/main" id="{3DABDBFF-CF3E-D848-394B-4B902FD73993}"/>
              </a:ext>
            </a:extLst>
          </p:cNvPr>
          <p:cNvGrpSpPr>
            <a:grpSpLocks/>
          </p:cNvGrpSpPr>
          <p:nvPr/>
        </p:nvGrpSpPr>
        <p:grpSpPr bwMode="auto">
          <a:xfrm rot="1827460" flipV="1">
            <a:off x="2879725" y="6116638"/>
            <a:ext cx="152400" cy="200025"/>
            <a:chOff x="996" y="912"/>
            <a:chExt cx="257" cy="288"/>
          </a:xfrm>
        </p:grpSpPr>
        <p:sp>
          <p:nvSpPr>
            <p:cNvPr id="27271" name="Rectangle 225">
              <a:extLst>
                <a:ext uri="{FF2B5EF4-FFF2-40B4-BE49-F238E27FC236}">
                  <a16:creationId xmlns:a16="http://schemas.microsoft.com/office/drawing/2014/main" id="{B785220D-47E8-4D5C-3BAA-7593925CD2F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72" name="Line 226">
              <a:extLst>
                <a:ext uri="{FF2B5EF4-FFF2-40B4-BE49-F238E27FC236}">
                  <a16:creationId xmlns:a16="http://schemas.microsoft.com/office/drawing/2014/main" id="{1233DE75-624E-D75E-5A6B-DCF179DBE58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73" name="Rectangle 227">
              <a:extLst>
                <a:ext uri="{FF2B5EF4-FFF2-40B4-BE49-F238E27FC236}">
                  <a16:creationId xmlns:a16="http://schemas.microsoft.com/office/drawing/2014/main" id="{6F7B67F6-FBE1-DDD8-ABEB-816A5071B34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74" name="Rectangle 228">
              <a:extLst>
                <a:ext uri="{FF2B5EF4-FFF2-40B4-BE49-F238E27FC236}">
                  <a16:creationId xmlns:a16="http://schemas.microsoft.com/office/drawing/2014/main" id="{6F132F3E-3E2F-C16C-6E95-091674B6025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09" name="Group 229">
            <a:extLst>
              <a:ext uri="{FF2B5EF4-FFF2-40B4-BE49-F238E27FC236}">
                <a16:creationId xmlns:a16="http://schemas.microsoft.com/office/drawing/2014/main" id="{F67F9528-3A24-4F97-825C-E744F7EF58B7}"/>
              </a:ext>
            </a:extLst>
          </p:cNvPr>
          <p:cNvGrpSpPr>
            <a:grpSpLocks/>
          </p:cNvGrpSpPr>
          <p:nvPr/>
        </p:nvGrpSpPr>
        <p:grpSpPr bwMode="auto">
          <a:xfrm rot="1827460" flipV="1">
            <a:off x="3108325" y="6221413"/>
            <a:ext cx="152400" cy="200025"/>
            <a:chOff x="996" y="912"/>
            <a:chExt cx="257" cy="288"/>
          </a:xfrm>
        </p:grpSpPr>
        <p:sp>
          <p:nvSpPr>
            <p:cNvPr id="27267" name="Rectangle 230">
              <a:extLst>
                <a:ext uri="{FF2B5EF4-FFF2-40B4-BE49-F238E27FC236}">
                  <a16:creationId xmlns:a16="http://schemas.microsoft.com/office/drawing/2014/main" id="{93A36583-E4A9-B6FA-8419-B9CB0EAE106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68" name="Line 231">
              <a:extLst>
                <a:ext uri="{FF2B5EF4-FFF2-40B4-BE49-F238E27FC236}">
                  <a16:creationId xmlns:a16="http://schemas.microsoft.com/office/drawing/2014/main" id="{B867D9D8-8DF3-59F5-F53D-CB37783E27C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69" name="Rectangle 232">
              <a:extLst>
                <a:ext uri="{FF2B5EF4-FFF2-40B4-BE49-F238E27FC236}">
                  <a16:creationId xmlns:a16="http://schemas.microsoft.com/office/drawing/2014/main" id="{FD50E1B4-3400-EBD8-8738-CF3355F6F89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70" name="Rectangle 233">
              <a:extLst>
                <a:ext uri="{FF2B5EF4-FFF2-40B4-BE49-F238E27FC236}">
                  <a16:creationId xmlns:a16="http://schemas.microsoft.com/office/drawing/2014/main" id="{DB49863A-0683-AD3E-6014-94D2D938075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10" name="Group 234">
            <a:extLst>
              <a:ext uri="{FF2B5EF4-FFF2-40B4-BE49-F238E27FC236}">
                <a16:creationId xmlns:a16="http://schemas.microsoft.com/office/drawing/2014/main" id="{2D680BA2-2B94-9F06-2C37-7EF08414644E}"/>
              </a:ext>
            </a:extLst>
          </p:cNvPr>
          <p:cNvGrpSpPr>
            <a:grpSpLocks/>
          </p:cNvGrpSpPr>
          <p:nvPr/>
        </p:nvGrpSpPr>
        <p:grpSpPr bwMode="auto">
          <a:xfrm rot="1827460" flipV="1">
            <a:off x="3336925" y="6373813"/>
            <a:ext cx="152400" cy="200025"/>
            <a:chOff x="996" y="912"/>
            <a:chExt cx="257" cy="288"/>
          </a:xfrm>
        </p:grpSpPr>
        <p:sp>
          <p:nvSpPr>
            <p:cNvPr id="27263" name="Rectangle 235">
              <a:extLst>
                <a:ext uri="{FF2B5EF4-FFF2-40B4-BE49-F238E27FC236}">
                  <a16:creationId xmlns:a16="http://schemas.microsoft.com/office/drawing/2014/main" id="{2FD881B7-C67F-F11C-5B0E-B9689278D21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64" name="Line 236">
              <a:extLst>
                <a:ext uri="{FF2B5EF4-FFF2-40B4-BE49-F238E27FC236}">
                  <a16:creationId xmlns:a16="http://schemas.microsoft.com/office/drawing/2014/main" id="{DC6E7C04-24DA-C3B5-356C-C5683021A2A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65" name="Rectangle 237">
              <a:extLst>
                <a:ext uri="{FF2B5EF4-FFF2-40B4-BE49-F238E27FC236}">
                  <a16:creationId xmlns:a16="http://schemas.microsoft.com/office/drawing/2014/main" id="{E0FC28DE-1FA2-FDF9-546E-AADD8928679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66" name="Rectangle 238">
              <a:extLst>
                <a:ext uri="{FF2B5EF4-FFF2-40B4-BE49-F238E27FC236}">
                  <a16:creationId xmlns:a16="http://schemas.microsoft.com/office/drawing/2014/main" id="{CCBE16EF-4407-D31A-5773-A9A5C4531C9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11" name="Group 239">
            <a:extLst>
              <a:ext uri="{FF2B5EF4-FFF2-40B4-BE49-F238E27FC236}">
                <a16:creationId xmlns:a16="http://schemas.microsoft.com/office/drawing/2014/main" id="{2391D7E8-5D2A-C5DA-85E6-EF07A4DF3AF6}"/>
              </a:ext>
            </a:extLst>
          </p:cNvPr>
          <p:cNvGrpSpPr>
            <a:grpSpLocks/>
          </p:cNvGrpSpPr>
          <p:nvPr/>
        </p:nvGrpSpPr>
        <p:grpSpPr bwMode="auto">
          <a:xfrm rot="19595273" flipV="1">
            <a:off x="8320088" y="5746750"/>
            <a:ext cx="152400" cy="200025"/>
            <a:chOff x="996" y="912"/>
            <a:chExt cx="257" cy="288"/>
          </a:xfrm>
        </p:grpSpPr>
        <p:sp>
          <p:nvSpPr>
            <p:cNvPr id="27259" name="Rectangle 240">
              <a:extLst>
                <a:ext uri="{FF2B5EF4-FFF2-40B4-BE49-F238E27FC236}">
                  <a16:creationId xmlns:a16="http://schemas.microsoft.com/office/drawing/2014/main" id="{54B88478-673E-712A-A95F-4FD81CB0603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60" name="Line 241">
              <a:extLst>
                <a:ext uri="{FF2B5EF4-FFF2-40B4-BE49-F238E27FC236}">
                  <a16:creationId xmlns:a16="http://schemas.microsoft.com/office/drawing/2014/main" id="{5E5AB9D3-275B-0192-A0DA-84023C26818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61" name="Rectangle 242">
              <a:extLst>
                <a:ext uri="{FF2B5EF4-FFF2-40B4-BE49-F238E27FC236}">
                  <a16:creationId xmlns:a16="http://schemas.microsoft.com/office/drawing/2014/main" id="{A805C757-C1B3-A552-C4DB-FAF2A7E860D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62" name="Rectangle 243">
              <a:extLst>
                <a:ext uri="{FF2B5EF4-FFF2-40B4-BE49-F238E27FC236}">
                  <a16:creationId xmlns:a16="http://schemas.microsoft.com/office/drawing/2014/main" id="{15672755-A8D5-146C-8FCA-CF6256F88E45}"/>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12" name="Group 244">
            <a:extLst>
              <a:ext uri="{FF2B5EF4-FFF2-40B4-BE49-F238E27FC236}">
                <a16:creationId xmlns:a16="http://schemas.microsoft.com/office/drawing/2014/main" id="{86CDB1D8-E91C-0F8C-5774-B92217C782F2}"/>
              </a:ext>
            </a:extLst>
          </p:cNvPr>
          <p:cNvGrpSpPr>
            <a:grpSpLocks/>
          </p:cNvGrpSpPr>
          <p:nvPr/>
        </p:nvGrpSpPr>
        <p:grpSpPr bwMode="auto">
          <a:xfrm rot="19595273" flipV="1">
            <a:off x="8488363" y="5630863"/>
            <a:ext cx="152400" cy="200025"/>
            <a:chOff x="996" y="912"/>
            <a:chExt cx="257" cy="288"/>
          </a:xfrm>
        </p:grpSpPr>
        <p:sp>
          <p:nvSpPr>
            <p:cNvPr id="27255" name="Rectangle 245">
              <a:extLst>
                <a:ext uri="{FF2B5EF4-FFF2-40B4-BE49-F238E27FC236}">
                  <a16:creationId xmlns:a16="http://schemas.microsoft.com/office/drawing/2014/main" id="{ECF667AF-2625-26E5-C612-9DDAD827659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56" name="Line 246">
              <a:extLst>
                <a:ext uri="{FF2B5EF4-FFF2-40B4-BE49-F238E27FC236}">
                  <a16:creationId xmlns:a16="http://schemas.microsoft.com/office/drawing/2014/main" id="{C50C936E-3439-CED0-42EE-6BB86F70CD1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57" name="Rectangle 247">
              <a:extLst>
                <a:ext uri="{FF2B5EF4-FFF2-40B4-BE49-F238E27FC236}">
                  <a16:creationId xmlns:a16="http://schemas.microsoft.com/office/drawing/2014/main" id="{32D41F93-3907-A541-FFE5-7F39AD1E3EC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58" name="Rectangle 248">
              <a:extLst>
                <a:ext uri="{FF2B5EF4-FFF2-40B4-BE49-F238E27FC236}">
                  <a16:creationId xmlns:a16="http://schemas.microsoft.com/office/drawing/2014/main" id="{510D6924-6339-474A-D463-705C35D68E0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13" name="Group 249">
            <a:extLst>
              <a:ext uri="{FF2B5EF4-FFF2-40B4-BE49-F238E27FC236}">
                <a16:creationId xmlns:a16="http://schemas.microsoft.com/office/drawing/2014/main" id="{731577C1-0514-45BF-F83F-65205876DE33}"/>
              </a:ext>
            </a:extLst>
          </p:cNvPr>
          <p:cNvGrpSpPr>
            <a:grpSpLocks/>
          </p:cNvGrpSpPr>
          <p:nvPr/>
        </p:nvGrpSpPr>
        <p:grpSpPr bwMode="auto">
          <a:xfrm rot="19595273" flipV="1">
            <a:off x="8658225" y="5526088"/>
            <a:ext cx="152400" cy="200025"/>
            <a:chOff x="996" y="912"/>
            <a:chExt cx="257" cy="288"/>
          </a:xfrm>
        </p:grpSpPr>
        <p:sp>
          <p:nvSpPr>
            <p:cNvPr id="27251" name="Rectangle 250">
              <a:extLst>
                <a:ext uri="{FF2B5EF4-FFF2-40B4-BE49-F238E27FC236}">
                  <a16:creationId xmlns:a16="http://schemas.microsoft.com/office/drawing/2014/main" id="{DE67A2BA-42F9-013E-F499-964C6D49241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52" name="Line 251">
              <a:extLst>
                <a:ext uri="{FF2B5EF4-FFF2-40B4-BE49-F238E27FC236}">
                  <a16:creationId xmlns:a16="http://schemas.microsoft.com/office/drawing/2014/main" id="{A62705D6-842A-F532-4C1F-4663125F190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53" name="Rectangle 252">
              <a:extLst>
                <a:ext uri="{FF2B5EF4-FFF2-40B4-BE49-F238E27FC236}">
                  <a16:creationId xmlns:a16="http://schemas.microsoft.com/office/drawing/2014/main" id="{BBCE5511-E9F0-D874-1CD8-B37BF6AB525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54" name="Rectangle 253">
              <a:extLst>
                <a:ext uri="{FF2B5EF4-FFF2-40B4-BE49-F238E27FC236}">
                  <a16:creationId xmlns:a16="http://schemas.microsoft.com/office/drawing/2014/main" id="{A446923C-290F-E1AF-E52A-00D646208AA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14" name="Group 254">
            <a:extLst>
              <a:ext uri="{FF2B5EF4-FFF2-40B4-BE49-F238E27FC236}">
                <a16:creationId xmlns:a16="http://schemas.microsoft.com/office/drawing/2014/main" id="{73D7C034-F99B-5145-A9F0-3C205EC0A0A7}"/>
              </a:ext>
            </a:extLst>
          </p:cNvPr>
          <p:cNvGrpSpPr>
            <a:grpSpLocks/>
          </p:cNvGrpSpPr>
          <p:nvPr/>
        </p:nvGrpSpPr>
        <p:grpSpPr bwMode="auto">
          <a:xfrm rot="19595273" flipV="1">
            <a:off x="8828088" y="5419725"/>
            <a:ext cx="152400" cy="200025"/>
            <a:chOff x="996" y="912"/>
            <a:chExt cx="257" cy="288"/>
          </a:xfrm>
        </p:grpSpPr>
        <p:sp>
          <p:nvSpPr>
            <p:cNvPr id="27247" name="Rectangle 255">
              <a:extLst>
                <a:ext uri="{FF2B5EF4-FFF2-40B4-BE49-F238E27FC236}">
                  <a16:creationId xmlns:a16="http://schemas.microsoft.com/office/drawing/2014/main" id="{BE571368-483A-BEB5-0CCB-00EAE6ACEEB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48" name="Line 256">
              <a:extLst>
                <a:ext uri="{FF2B5EF4-FFF2-40B4-BE49-F238E27FC236}">
                  <a16:creationId xmlns:a16="http://schemas.microsoft.com/office/drawing/2014/main" id="{594F0D20-F282-5C29-5884-27F3C016A7B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49" name="Rectangle 257">
              <a:extLst>
                <a:ext uri="{FF2B5EF4-FFF2-40B4-BE49-F238E27FC236}">
                  <a16:creationId xmlns:a16="http://schemas.microsoft.com/office/drawing/2014/main" id="{97910457-B613-37EB-DDD9-9CD5D9E0F6B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50" name="Rectangle 258">
              <a:extLst>
                <a:ext uri="{FF2B5EF4-FFF2-40B4-BE49-F238E27FC236}">
                  <a16:creationId xmlns:a16="http://schemas.microsoft.com/office/drawing/2014/main" id="{657B6CF1-8684-B35A-1590-A5525CCA7CB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15" name="Group 259">
            <a:extLst>
              <a:ext uri="{FF2B5EF4-FFF2-40B4-BE49-F238E27FC236}">
                <a16:creationId xmlns:a16="http://schemas.microsoft.com/office/drawing/2014/main" id="{514ABDA9-74B2-AB4F-1D1B-8858BB395BE4}"/>
              </a:ext>
            </a:extLst>
          </p:cNvPr>
          <p:cNvGrpSpPr>
            <a:grpSpLocks/>
          </p:cNvGrpSpPr>
          <p:nvPr/>
        </p:nvGrpSpPr>
        <p:grpSpPr bwMode="auto">
          <a:xfrm rot="19595273" flipV="1">
            <a:off x="8999538" y="5314950"/>
            <a:ext cx="152400" cy="200025"/>
            <a:chOff x="996" y="912"/>
            <a:chExt cx="257" cy="288"/>
          </a:xfrm>
        </p:grpSpPr>
        <p:sp>
          <p:nvSpPr>
            <p:cNvPr id="27243" name="Rectangle 260">
              <a:extLst>
                <a:ext uri="{FF2B5EF4-FFF2-40B4-BE49-F238E27FC236}">
                  <a16:creationId xmlns:a16="http://schemas.microsoft.com/office/drawing/2014/main" id="{72147390-948B-86D9-ACC8-854A6CA8395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44" name="Line 261">
              <a:extLst>
                <a:ext uri="{FF2B5EF4-FFF2-40B4-BE49-F238E27FC236}">
                  <a16:creationId xmlns:a16="http://schemas.microsoft.com/office/drawing/2014/main" id="{C2077304-B518-9DED-A5DA-BC14780F87B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45" name="Rectangle 262">
              <a:extLst>
                <a:ext uri="{FF2B5EF4-FFF2-40B4-BE49-F238E27FC236}">
                  <a16:creationId xmlns:a16="http://schemas.microsoft.com/office/drawing/2014/main" id="{39DEF918-A94F-C2BB-AA78-15306FA6826B}"/>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46" name="Rectangle 263">
              <a:extLst>
                <a:ext uri="{FF2B5EF4-FFF2-40B4-BE49-F238E27FC236}">
                  <a16:creationId xmlns:a16="http://schemas.microsoft.com/office/drawing/2014/main" id="{0B2266E0-74E2-A967-7DC4-A501334A69D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16" name="Group 264">
            <a:extLst>
              <a:ext uri="{FF2B5EF4-FFF2-40B4-BE49-F238E27FC236}">
                <a16:creationId xmlns:a16="http://schemas.microsoft.com/office/drawing/2014/main" id="{AF6EC79E-E737-B459-96C1-8FB617D3F3DD}"/>
              </a:ext>
            </a:extLst>
          </p:cNvPr>
          <p:cNvGrpSpPr>
            <a:grpSpLocks/>
          </p:cNvGrpSpPr>
          <p:nvPr/>
        </p:nvGrpSpPr>
        <p:grpSpPr bwMode="auto">
          <a:xfrm rot="19595273" flipV="1">
            <a:off x="9170988" y="5210175"/>
            <a:ext cx="152400" cy="200025"/>
            <a:chOff x="996" y="912"/>
            <a:chExt cx="257" cy="288"/>
          </a:xfrm>
        </p:grpSpPr>
        <p:sp>
          <p:nvSpPr>
            <p:cNvPr id="27239" name="Rectangle 265">
              <a:extLst>
                <a:ext uri="{FF2B5EF4-FFF2-40B4-BE49-F238E27FC236}">
                  <a16:creationId xmlns:a16="http://schemas.microsoft.com/office/drawing/2014/main" id="{5EABF1F4-F81F-1C21-D7B2-406CEBD41C6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40" name="Line 266">
              <a:extLst>
                <a:ext uri="{FF2B5EF4-FFF2-40B4-BE49-F238E27FC236}">
                  <a16:creationId xmlns:a16="http://schemas.microsoft.com/office/drawing/2014/main" id="{B47E6602-29A2-EF27-FA98-838A655FE31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41" name="Rectangle 267">
              <a:extLst>
                <a:ext uri="{FF2B5EF4-FFF2-40B4-BE49-F238E27FC236}">
                  <a16:creationId xmlns:a16="http://schemas.microsoft.com/office/drawing/2014/main" id="{B32FBFC9-2E87-AD15-DF6E-6C73F2A240D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42" name="Rectangle 268">
              <a:extLst>
                <a:ext uri="{FF2B5EF4-FFF2-40B4-BE49-F238E27FC236}">
                  <a16:creationId xmlns:a16="http://schemas.microsoft.com/office/drawing/2014/main" id="{1658D2C2-3891-352C-9259-DEBE09A1ECE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17" name="Group 269">
            <a:extLst>
              <a:ext uri="{FF2B5EF4-FFF2-40B4-BE49-F238E27FC236}">
                <a16:creationId xmlns:a16="http://schemas.microsoft.com/office/drawing/2014/main" id="{BB261D96-228A-446F-42E9-5D31BFF29543}"/>
              </a:ext>
            </a:extLst>
          </p:cNvPr>
          <p:cNvGrpSpPr>
            <a:grpSpLocks/>
          </p:cNvGrpSpPr>
          <p:nvPr/>
        </p:nvGrpSpPr>
        <p:grpSpPr bwMode="auto">
          <a:xfrm rot="19595273" flipV="1">
            <a:off x="9340850" y="5105400"/>
            <a:ext cx="152400" cy="200025"/>
            <a:chOff x="996" y="912"/>
            <a:chExt cx="257" cy="288"/>
          </a:xfrm>
        </p:grpSpPr>
        <p:sp>
          <p:nvSpPr>
            <p:cNvPr id="27235" name="Rectangle 270">
              <a:extLst>
                <a:ext uri="{FF2B5EF4-FFF2-40B4-BE49-F238E27FC236}">
                  <a16:creationId xmlns:a16="http://schemas.microsoft.com/office/drawing/2014/main" id="{BBCDB9C2-0D9F-FCCB-1583-BA250E79B0A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36" name="Line 271">
              <a:extLst>
                <a:ext uri="{FF2B5EF4-FFF2-40B4-BE49-F238E27FC236}">
                  <a16:creationId xmlns:a16="http://schemas.microsoft.com/office/drawing/2014/main" id="{FDE76808-B88B-6E07-D3FC-91563B25399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37" name="Rectangle 272">
              <a:extLst>
                <a:ext uri="{FF2B5EF4-FFF2-40B4-BE49-F238E27FC236}">
                  <a16:creationId xmlns:a16="http://schemas.microsoft.com/office/drawing/2014/main" id="{A1189A16-124A-D134-7DFD-6ED3AB86B72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38" name="Rectangle 273">
              <a:extLst>
                <a:ext uri="{FF2B5EF4-FFF2-40B4-BE49-F238E27FC236}">
                  <a16:creationId xmlns:a16="http://schemas.microsoft.com/office/drawing/2014/main" id="{A4F09629-0DB6-308A-78D6-AB86C08D552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18" name="Group 274">
            <a:extLst>
              <a:ext uri="{FF2B5EF4-FFF2-40B4-BE49-F238E27FC236}">
                <a16:creationId xmlns:a16="http://schemas.microsoft.com/office/drawing/2014/main" id="{1BBEF34B-CFA4-D259-CCA4-B4D24DE1B0E5}"/>
              </a:ext>
            </a:extLst>
          </p:cNvPr>
          <p:cNvGrpSpPr>
            <a:grpSpLocks/>
          </p:cNvGrpSpPr>
          <p:nvPr/>
        </p:nvGrpSpPr>
        <p:grpSpPr bwMode="auto">
          <a:xfrm rot="19595273" flipV="1">
            <a:off x="9512300" y="4997450"/>
            <a:ext cx="152400" cy="200025"/>
            <a:chOff x="996" y="912"/>
            <a:chExt cx="257" cy="288"/>
          </a:xfrm>
        </p:grpSpPr>
        <p:sp>
          <p:nvSpPr>
            <p:cNvPr id="27231" name="Rectangle 275">
              <a:extLst>
                <a:ext uri="{FF2B5EF4-FFF2-40B4-BE49-F238E27FC236}">
                  <a16:creationId xmlns:a16="http://schemas.microsoft.com/office/drawing/2014/main" id="{5B451B06-7E41-ECF8-E724-CF2843363AA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32" name="Line 276">
              <a:extLst>
                <a:ext uri="{FF2B5EF4-FFF2-40B4-BE49-F238E27FC236}">
                  <a16:creationId xmlns:a16="http://schemas.microsoft.com/office/drawing/2014/main" id="{7BB764E1-4B3F-13AF-1F22-6B3DC7DB663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33" name="Rectangle 277">
              <a:extLst>
                <a:ext uri="{FF2B5EF4-FFF2-40B4-BE49-F238E27FC236}">
                  <a16:creationId xmlns:a16="http://schemas.microsoft.com/office/drawing/2014/main" id="{1647A9F0-D570-8ABC-C542-86489E8C732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34" name="Rectangle 278">
              <a:extLst>
                <a:ext uri="{FF2B5EF4-FFF2-40B4-BE49-F238E27FC236}">
                  <a16:creationId xmlns:a16="http://schemas.microsoft.com/office/drawing/2014/main" id="{C49F7567-6BDF-5F75-40C7-2E3A6ABF5D2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19" name="Group 279">
            <a:extLst>
              <a:ext uri="{FF2B5EF4-FFF2-40B4-BE49-F238E27FC236}">
                <a16:creationId xmlns:a16="http://schemas.microsoft.com/office/drawing/2014/main" id="{5F7AFBEC-6E3C-5523-4D42-0698353E8924}"/>
              </a:ext>
            </a:extLst>
          </p:cNvPr>
          <p:cNvGrpSpPr>
            <a:grpSpLocks/>
          </p:cNvGrpSpPr>
          <p:nvPr/>
        </p:nvGrpSpPr>
        <p:grpSpPr bwMode="auto">
          <a:xfrm rot="19595273" flipV="1">
            <a:off x="9682163" y="4892675"/>
            <a:ext cx="152400" cy="200025"/>
            <a:chOff x="996" y="912"/>
            <a:chExt cx="257" cy="288"/>
          </a:xfrm>
        </p:grpSpPr>
        <p:sp>
          <p:nvSpPr>
            <p:cNvPr id="27227" name="Rectangle 280">
              <a:extLst>
                <a:ext uri="{FF2B5EF4-FFF2-40B4-BE49-F238E27FC236}">
                  <a16:creationId xmlns:a16="http://schemas.microsoft.com/office/drawing/2014/main" id="{5B919214-E24F-C6B8-ADEE-B14879CB6C0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28" name="Line 281">
              <a:extLst>
                <a:ext uri="{FF2B5EF4-FFF2-40B4-BE49-F238E27FC236}">
                  <a16:creationId xmlns:a16="http://schemas.microsoft.com/office/drawing/2014/main" id="{3B068585-D30F-2A32-8838-EF36D42DA54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29" name="Rectangle 282">
              <a:extLst>
                <a:ext uri="{FF2B5EF4-FFF2-40B4-BE49-F238E27FC236}">
                  <a16:creationId xmlns:a16="http://schemas.microsoft.com/office/drawing/2014/main" id="{8224E485-8B13-8CCA-4154-656C34F65C0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30" name="Rectangle 283">
              <a:extLst>
                <a:ext uri="{FF2B5EF4-FFF2-40B4-BE49-F238E27FC236}">
                  <a16:creationId xmlns:a16="http://schemas.microsoft.com/office/drawing/2014/main" id="{9FAB7902-9433-3B1D-A18B-BA4E5D8D372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20" name="Group 284">
            <a:extLst>
              <a:ext uri="{FF2B5EF4-FFF2-40B4-BE49-F238E27FC236}">
                <a16:creationId xmlns:a16="http://schemas.microsoft.com/office/drawing/2014/main" id="{5BBAE611-08BF-074F-B5F7-597CA847DA8F}"/>
              </a:ext>
            </a:extLst>
          </p:cNvPr>
          <p:cNvGrpSpPr>
            <a:grpSpLocks/>
          </p:cNvGrpSpPr>
          <p:nvPr/>
        </p:nvGrpSpPr>
        <p:grpSpPr bwMode="auto">
          <a:xfrm rot="19595273" flipV="1">
            <a:off x="9852025" y="4787900"/>
            <a:ext cx="152400" cy="200025"/>
            <a:chOff x="996" y="912"/>
            <a:chExt cx="257" cy="288"/>
          </a:xfrm>
        </p:grpSpPr>
        <p:sp>
          <p:nvSpPr>
            <p:cNvPr id="27223" name="Rectangle 285">
              <a:extLst>
                <a:ext uri="{FF2B5EF4-FFF2-40B4-BE49-F238E27FC236}">
                  <a16:creationId xmlns:a16="http://schemas.microsoft.com/office/drawing/2014/main" id="{5943B3E1-1D2D-58E2-C3FB-9130D6C25CF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24" name="Line 286">
              <a:extLst>
                <a:ext uri="{FF2B5EF4-FFF2-40B4-BE49-F238E27FC236}">
                  <a16:creationId xmlns:a16="http://schemas.microsoft.com/office/drawing/2014/main" id="{6A9081E6-B799-562C-8F1E-F6F64E2F3ED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25" name="Rectangle 287">
              <a:extLst>
                <a:ext uri="{FF2B5EF4-FFF2-40B4-BE49-F238E27FC236}">
                  <a16:creationId xmlns:a16="http://schemas.microsoft.com/office/drawing/2014/main" id="{CA8C9FD9-1566-0149-B2F0-63D2C19F973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26" name="Rectangle 288">
              <a:extLst>
                <a:ext uri="{FF2B5EF4-FFF2-40B4-BE49-F238E27FC236}">
                  <a16:creationId xmlns:a16="http://schemas.microsoft.com/office/drawing/2014/main" id="{CB5B8300-722A-C4FC-088B-3DA34ABFE6D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21" name="Group 289">
            <a:extLst>
              <a:ext uri="{FF2B5EF4-FFF2-40B4-BE49-F238E27FC236}">
                <a16:creationId xmlns:a16="http://schemas.microsoft.com/office/drawing/2014/main" id="{998473E4-91F3-70F7-2D81-DD998DF984FA}"/>
              </a:ext>
            </a:extLst>
          </p:cNvPr>
          <p:cNvGrpSpPr>
            <a:grpSpLocks/>
          </p:cNvGrpSpPr>
          <p:nvPr/>
        </p:nvGrpSpPr>
        <p:grpSpPr bwMode="auto">
          <a:xfrm rot="19595273" flipV="1">
            <a:off x="10023475" y="4683125"/>
            <a:ext cx="152400" cy="200025"/>
            <a:chOff x="996" y="912"/>
            <a:chExt cx="257" cy="288"/>
          </a:xfrm>
        </p:grpSpPr>
        <p:sp>
          <p:nvSpPr>
            <p:cNvPr id="27219" name="Rectangle 290">
              <a:extLst>
                <a:ext uri="{FF2B5EF4-FFF2-40B4-BE49-F238E27FC236}">
                  <a16:creationId xmlns:a16="http://schemas.microsoft.com/office/drawing/2014/main" id="{5732F335-64A1-2298-CEB9-D5D733BCEC3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20" name="Line 291">
              <a:extLst>
                <a:ext uri="{FF2B5EF4-FFF2-40B4-BE49-F238E27FC236}">
                  <a16:creationId xmlns:a16="http://schemas.microsoft.com/office/drawing/2014/main" id="{F2CDD084-7328-3F02-A2A0-745B145D542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21" name="Rectangle 292">
              <a:extLst>
                <a:ext uri="{FF2B5EF4-FFF2-40B4-BE49-F238E27FC236}">
                  <a16:creationId xmlns:a16="http://schemas.microsoft.com/office/drawing/2014/main" id="{B441840B-79CC-CF47-B121-4CE78944CC2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22" name="Rectangle 293">
              <a:extLst>
                <a:ext uri="{FF2B5EF4-FFF2-40B4-BE49-F238E27FC236}">
                  <a16:creationId xmlns:a16="http://schemas.microsoft.com/office/drawing/2014/main" id="{BCAAF710-7098-F0C2-18B0-650EC29F20C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22" name="Group 294">
            <a:extLst>
              <a:ext uri="{FF2B5EF4-FFF2-40B4-BE49-F238E27FC236}">
                <a16:creationId xmlns:a16="http://schemas.microsoft.com/office/drawing/2014/main" id="{1CDC1474-D76A-D825-0597-8F7079D3B808}"/>
              </a:ext>
            </a:extLst>
          </p:cNvPr>
          <p:cNvGrpSpPr>
            <a:grpSpLocks/>
          </p:cNvGrpSpPr>
          <p:nvPr/>
        </p:nvGrpSpPr>
        <p:grpSpPr bwMode="auto">
          <a:xfrm rot="19595273" flipV="1">
            <a:off x="10193338" y="4578350"/>
            <a:ext cx="152400" cy="200025"/>
            <a:chOff x="996" y="912"/>
            <a:chExt cx="257" cy="288"/>
          </a:xfrm>
        </p:grpSpPr>
        <p:sp>
          <p:nvSpPr>
            <p:cNvPr id="27215" name="Rectangle 295">
              <a:extLst>
                <a:ext uri="{FF2B5EF4-FFF2-40B4-BE49-F238E27FC236}">
                  <a16:creationId xmlns:a16="http://schemas.microsoft.com/office/drawing/2014/main" id="{4D91AD97-0F84-38E4-A044-DC58AE818D2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16" name="Line 296">
              <a:extLst>
                <a:ext uri="{FF2B5EF4-FFF2-40B4-BE49-F238E27FC236}">
                  <a16:creationId xmlns:a16="http://schemas.microsoft.com/office/drawing/2014/main" id="{BA426731-5147-72B0-11FE-F5B158BD87C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17" name="Rectangle 297">
              <a:extLst>
                <a:ext uri="{FF2B5EF4-FFF2-40B4-BE49-F238E27FC236}">
                  <a16:creationId xmlns:a16="http://schemas.microsoft.com/office/drawing/2014/main" id="{741BF513-FEC7-766A-A341-10733EB4936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18" name="Rectangle 298">
              <a:extLst>
                <a:ext uri="{FF2B5EF4-FFF2-40B4-BE49-F238E27FC236}">
                  <a16:creationId xmlns:a16="http://schemas.microsoft.com/office/drawing/2014/main" id="{FB5A37E3-97EC-D92C-66BF-BD40E2333F65}"/>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23" name="Group 299">
            <a:extLst>
              <a:ext uri="{FF2B5EF4-FFF2-40B4-BE49-F238E27FC236}">
                <a16:creationId xmlns:a16="http://schemas.microsoft.com/office/drawing/2014/main" id="{0E751A24-B662-02B4-AE90-C313EEBA8B5B}"/>
              </a:ext>
            </a:extLst>
          </p:cNvPr>
          <p:cNvGrpSpPr>
            <a:grpSpLocks/>
          </p:cNvGrpSpPr>
          <p:nvPr/>
        </p:nvGrpSpPr>
        <p:grpSpPr bwMode="auto">
          <a:xfrm rot="19595273" flipV="1">
            <a:off x="8755063" y="6100763"/>
            <a:ext cx="152400" cy="200025"/>
            <a:chOff x="996" y="912"/>
            <a:chExt cx="257" cy="288"/>
          </a:xfrm>
        </p:grpSpPr>
        <p:sp>
          <p:nvSpPr>
            <p:cNvPr id="27211" name="Rectangle 300">
              <a:extLst>
                <a:ext uri="{FF2B5EF4-FFF2-40B4-BE49-F238E27FC236}">
                  <a16:creationId xmlns:a16="http://schemas.microsoft.com/office/drawing/2014/main" id="{AA5DDE58-6198-20BD-71CB-16F7DF05DA9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12" name="Line 301">
              <a:extLst>
                <a:ext uri="{FF2B5EF4-FFF2-40B4-BE49-F238E27FC236}">
                  <a16:creationId xmlns:a16="http://schemas.microsoft.com/office/drawing/2014/main" id="{9D6E7E8A-F516-4BE6-1619-BD485C262D9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13" name="Rectangle 302">
              <a:extLst>
                <a:ext uri="{FF2B5EF4-FFF2-40B4-BE49-F238E27FC236}">
                  <a16:creationId xmlns:a16="http://schemas.microsoft.com/office/drawing/2014/main" id="{DC9DA5E9-A44B-76E0-38BF-3EE09EA2438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14" name="Rectangle 303">
              <a:extLst>
                <a:ext uri="{FF2B5EF4-FFF2-40B4-BE49-F238E27FC236}">
                  <a16:creationId xmlns:a16="http://schemas.microsoft.com/office/drawing/2014/main" id="{07679EA6-2EA5-48A0-F22B-088C878ED36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24" name="Group 304">
            <a:extLst>
              <a:ext uri="{FF2B5EF4-FFF2-40B4-BE49-F238E27FC236}">
                <a16:creationId xmlns:a16="http://schemas.microsoft.com/office/drawing/2014/main" id="{6D913098-C699-3184-BB84-F085ECD934B1}"/>
              </a:ext>
            </a:extLst>
          </p:cNvPr>
          <p:cNvGrpSpPr>
            <a:grpSpLocks/>
          </p:cNvGrpSpPr>
          <p:nvPr/>
        </p:nvGrpSpPr>
        <p:grpSpPr bwMode="auto">
          <a:xfrm rot="19595273" flipV="1">
            <a:off x="8924925" y="5995988"/>
            <a:ext cx="152400" cy="200025"/>
            <a:chOff x="996" y="912"/>
            <a:chExt cx="257" cy="288"/>
          </a:xfrm>
        </p:grpSpPr>
        <p:sp>
          <p:nvSpPr>
            <p:cNvPr id="27207" name="Rectangle 305">
              <a:extLst>
                <a:ext uri="{FF2B5EF4-FFF2-40B4-BE49-F238E27FC236}">
                  <a16:creationId xmlns:a16="http://schemas.microsoft.com/office/drawing/2014/main" id="{A3E420A7-B748-6476-7F7B-60610F6D671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08" name="Line 306">
              <a:extLst>
                <a:ext uri="{FF2B5EF4-FFF2-40B4-BE49-F238E27FC236}">
                  <a16:creationId xmlns:a16="http://schemas.microsoft.com/office/drawing/2014/main" id="{B2AFE818-CDAB-4511-4ECD-2D097786525C}"/>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09" name="Rectangle 307">
              <a:extLst>
                <a:ext uri="{FF2B5EF4-FFF2-40B4-BE49-F238E27FC236}">
                  <a16:creationId xmlns:a16="http://schemas.microsoft.com/office/drawing/2014/main" id="{04649728-0CAA-DF43-EC95-C9C277879A1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10" name="Rectangle 308">
              <a:extLst>
                <a:ext uri="{FF2B5EF4-FFF2-40B4-BE49-F238E27FC236}">
                  <a16:creationId xmlns:a16="http://schemas.microsoft.com/office/drawing/2014/main" id="{B2450B81-DE01-7F75-5CB7-05CC9C309E7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25" name="Group 309">
            <a:extLst>
              <a:ext uri="{FF2B5EF4-FFF2-40B4-BE49-F238E27FC236}">
                <a16:creationId xmlns:a16="http://schemas.microsoft.com/office/drawing/2014/main" id="{D84C89C5-70C3-9022-1AFB-3F740EB37F81}"/>
              </a:ext>
            </a:extLst>
          </p:cNvPr>
          <p:cNvGrpSpPr>
            <a:grpSpLocks/>
          </p:cNvGrpSpPr>
          <p:nvPr/>
        </p:nvGrpSpPr>
        <p:grpSpPr bwMode="auto">
          <a:xfrm rot="19595273" flipV="1">
            <a:off x="9094788" y="5889625"/>
            <a:ext cx="152400" cy="200025"/>
            <a:chOff x="996" y="912"/>
            <a:chExt cx="257" cy="288"/>
          </a:xfrm>
        </p:grpSpPr>
        <p:sp>
          <p:nvSpPr>
            <p:cNvPr id="27203" name="Rectangle 310">
              <a:extLst>
                <a:ext uri="{FF2B5EF4-FFF2-40B4-BE49-F238E27FC236}">
                  <a16:creationId xmlns:a16="http://schemas.microsoft.com/office/drawing/2014/main" id="{2BFA356B-5490-897A-E4C2-3B2302C6C69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04" name="Line 311">
              <a:extLst>
                <a:ext uri="{FF2B5EF4-FFF2-40B4-BE49-F238E27FC236}">
                  <a16:creationId xmlns:a16="http://schemas.microsoft.com/office/drawing/2014/main" id="{62842FF3-2B5C-D9E7-DE98-FE7D1EAFBDB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05" name="Rectangle 312">
              <a:extLst>
                <a:ext uri="{FF2B5EF4-FFF2-40B4-BE49-F238E27FC236}">
                  <a16:creationId xmlns:a16="http://schemas.microsoft.com/office/drawing/2014/main" id="{73FF5075-B554-1833-D100-82385DBDB60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06" name="Rectangle 313">
              <a:extLst>
                <a:ext uri="{FF2B5EF4-FFF2-40B4-BE49-F238E27FC236}">
                  <a16:creationId xmlns:a16="http://schemas.microsoft.com/office/drawing/2014/main" id="{E3FA9541-1DE0-1E24-5DD1-85F9C4A1943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26" name="Group 314">
            <a:extLst>
              <a:ext uri="{FF2B5EF4-FFF2-40B4-BE49-F238E27FC236}">
                <a16:creationId xmlns:a16="http://schemas.microsoft.com/office/drawing/2014/main" id="{6A26E2B7-EB18-3E09-4D30-7EAC868CA824}"/>
              </a:ext>
            </a:extLst>
          </p:cNvPr>
          <p:cNvGrpSpPr>
            <a:grpSpLocks/>
          </p:cNvGrpSpPr>
          <p:nvPr/>
        </p:nvGrpSpPr>
        <p:grpSpPr bwMode="auto">
          <a:xfrm rot="19595273" flipV="1">
            <a:off x="9266238" y="5784850"/>
            <a:ext cx="152400" cy="200025"/>
            <a:chOff x="996" y="912"/>
            <a:chExt cx="257" cy="288"/>
          </a:xfrm>
        </p:grpSpPr>
        <p:sp>
          <p:nvSpPr>
            <p:cNvPr id="27199" name="Rectangle 315">
              <a:extLst>
                <a:ext uri="{FF2B5EF4-FFF2-40B4-BE49-F238E27FC236}">
                  <a16:creationId xmlns:a16="http://schemas.microsoft.com/office/drawing/2014/main" id="{AAF76D04-5B41-9271-0764-63868555114C}"/>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00" name="Line 316">
              <a:extLst>
                <a:ext uri="{FF2B5EF4-FFF2-40B4-BE49-F238E27FC236}">
                  <a16:creationId xmlns:a16="http://schemas.microsoft.com/office/drawing/2014/main" id="{83E3825E-D67F-7528-19F7-A1F3AB7A693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201" name="Rectangle 317">
              <a:extLst>
                <a:ext uri="{FF2B5EF4-FFF2-40B4-BE49-F238E27FC236}">
                  <a16:creationId xmlns:a16="http://schemas.microsoft.com/office/drawing/2014/main" id="{FBF16F38-AF3C-715B-9AF5-9CF5EA0139E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202" name="Rectangle 318">
              <a:extLst>
                <a:ext uri="{FF2B5EF4-FFF2-40B4-BE49-F238E27FC236}">
                  <a16:creationId xmlns:a16="http://schemas.microsoft.com/office/drawing/2014/main" id="{D4CD4A8C-5A9C-F192-910A-A01428BABF2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27" name="Group 319">
            <a:extLst>
              <a:ext uri="{FF2B5EF4-FFF2-40B4-BE49-F238E27FC236}">
                <a16:creationId xmlns:a16="http://schemas.microsoft.com/office/drawing/2014/main" id="{4C87BFAC-71A2-597F-7846-EF35CB3B1733}"/>
              </a:ext>
            </a:extLst>
          </p:cNvPr>
          <p:cNvGrpSpPr>
            <a:grpSpLocks/>
          </p:cNvGrpSpPr>
          <p:nvPr/>
        </p:nvGrpSpPr>
        <p:grpSpPr bwMode="auto">
          <a:xfrm rot="19595273" flipV="1">
            <a:off x="9437688" y="5680075"/>
            <a:ext cx="152400" cy="200025"/>
            <a:chOff x="996" y="912"/>
            <a:chExt cx="257" cy="288"/>
          </a:xfrm>
        </p:grpSpPr>
        <p:sp>
          <p:nvSpPr>
            <p:cNvPr id="27195" name="Rectangle 320">
              <a:extLst>
                <a:ext uri="{FF2B5EF4-FFF2-40B4-BE49-F238E27FC236}">
                  <a16:creationId xmlns:a16="http://schemas.microsoft.com/office/drawing/2014/main" id="{8240B6F4-B511-358D-1617-CA7EA3ABE71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96" name="Line 321">
              <a:extLst>
                <a:ext uri="{FF2B5EF4-FFF2-40B4-BE49-F238E27FC236}">
                  <a16:creationId xmlns:a16="http://schemas.microsoft.com/office/drawing/2014/main" id="{2BB31C69-6AA8-DD1B-60AF-E38CFBC4255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97" name="Rectangle 322">
              <a:extLst>
                <a:ext uri="{FF2B5EF4-FFF2-40B4-BE49-F238E27FC236}">
                  <a16:creationId xmlns:a16="http://schemas.microsoft.com/office/drawing/2014/main" id="{D2754192-D9CF-817F-F0CC-EE7519EB3C28}"/>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98" name="Rectangle 323">
              <a:extLst>
                <a:ext uri="{FF2B5EF4-FFF2-40B4-BE49-F238E27FC236}">
                  <a16:creationId xmlns:a16="http://schemas.microsoft.com/office/drawing/2014/main" id="{FCC47538-2534-2AE5-C978-DE77EFC881C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28" name="Group 324">
            <a:extLst>
              <a:ext uri="{FF2B5EF4-FFF2-40B4-BE49-F238E27FC236}">
                <a16:creationId xmlns:a16="http://schemas.microsoft.com/office/drawing/2014/main" id="{7B07822D-D79A-216D-0D6C-31680D68D24F}"/>
              </a:ext>
            </a:extLst>
          </p:cNvPr>
          <p:cNvGrpSpPr>
            <a:grpSpLocks/>
          </p:cNvGrpSpPr>
          <p:nvPr/>
        </p:nvGrpSpPr>
        <p:grpSpPr bwMode="auto">
          <a:xfrm rot="19595273" flipV="1">
            <a:off x="9607550" y="5575300"/>
            <a:ext cx="152400" cy="200025"/>
            <a:chOff x="996" y="912"/>
            <a:chExt cx="257" cy="288"/>
          </a:xfrm>
        </p:grpSpPr>
        <p:sp>
          <p:nvSpPr>
            <p:cNvPr id="27191" name="Rectangle 325">
              <a:extLst>
                <a:ext uri="{FF2B5EF4-FFF2-40B4-BE49-F238E27FC236}">
                  <a16:creationId xmlns:a16="http://schemas.microsoft.com/office/drawing/2014/main" id="{7334F6A0-F6D7-1884-46FC-7C252C401CE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92" name="Line 326">
              <a:extLst>
                <a:ext uri="{FF2B5EF4-FFF2-40B4-BE49-F238E27FC236}">
                  <a16:creationId xmlns:a16="http://schemas.microsoft.com/office/drawing/2014/main" id="{300659AB-E558-3B25-3519-0F9F27E9BBA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93" name="Rectangle 327">
              <a:extLst>
                <a:ext uri="{FF2B5EF4-FFF2-40B4-BE49-F238E27FC236}">
                  <a16:creationId xmlns:a16="http://schemas.microsoft.com/office/drawing/2014/main" id="{628CAAE5-E402-D861-AB28-CF7455F18E3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94" name="Rectangle 328">
              <a:extLst>
                <a:ext uri="{FF2B5EF4-FFF2-40B4-BE49-F238E27FC236}">
                  <a16:creationId xmlns:a16="http://schemas.microsoft.com/office/drawing/2014/main" id="{F5C7C21D-16CC-F4AC-3AD3-AD09EFEFBB8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29" name="Group 329">
            <a:extLst>
              <a:ext uri="{FF2B5EF4-FFF2-40B4-BE49-F238E27FC236}">
                <a16:creationId xmlns:a16="http://schemas.microsoft.com/office/drawing/2014/main" id="{898352CB-29A5-3F8D-180A-F1E8343D85C1}"/>
              </a:ext>
            </a:extLst>
          </p:cNvPr>
          <p:cNvGrpSpPr>
            <a:grpSpLocks/>
          </p:cNvGrpSpPr>
          <p:nvPr/>
        </p:nvGrpSpPr>
        <p:grpSpPr bwMode="auto">
          <a:xfrm rot="19595273" flipV="1">
            <a:off x="9779000" y="5467350"/>
            <a:ext cx="152400" cy="200025"/>
            <a:chOff x="996" y="912"/>
            <a:chExt cx="257" cy="288"/>
          </a:xfrm>
        </p:grpSpPr>
        <p:sp>
          <p:nvSpPr>
            <p:cNvPr id="27187" name="Rectangle 330">
              <a:extLst>
                <a:ext uri="{FF2B5EF4-FFF2-40B4-BE49-F238E27FC236}">
                  <a16:creationId xmlns:a16="http://schemas.microsoft.com/office/drawing/2014/main" id="{B212830E-C7B8-2586-62FE-2CF6C8F6F3E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88" name="Line 331">
              <a:extLst>
                <a:ext uri="{FF2B5EF4-FFF2-40B4-BE49-F238E27FC236}">
                  <a16:creationId xmlns:a16="http://schemas.microsoft.com/office/drawing/2014/main" id="{6ABB8597-BB87-F3A7-D413-7A854A72769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89" name="Rectangle 332">
              <a:extLst>
                <a:ext uri="{FF2B5EF4-FFF2-40B4-BE49-F238E27FC236}">
                  <a16:creationId xmlns:a16="http://schemas.microsoft.com/office/drawing/2014/main" id="{DBC04359-8D95-79F3-5D24-305B61B40E1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90" name="Rectangle 333">
              <a:extLst>
                <a:ext uri="{FF2B5EF4-FFF2-40B4-BE49-F238E27FC236}">
                  <a16:creationId xmlns:a16="http://schemas.microsoft.com/office/drawing/2014/main" id="{6A25F154-0201-04C3-53CF-4E7C6DC7D55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30" name="Group 334">
            <a:extLst>
              <a:ext uri="{FF2B5EF4-FFF2-40B4-BE49-F238E27FC236}">
                <a16:creationId xmlns:a16="http://schemas.microsoft.com/office/drawing/2014/main" id="{C18D86F5-C2BD-7328-A755-40FB9359BFFE}"/>
              </a:ext>
            </a:extLst>
          </p:cNvPr>
          <p:cNvGrpSpPr>
            <a:grpSpLocks/>
          </p:cNvGrpSpPr>
          <p:nvPr/>
        </p:nvGrpSpPr>
        <p:grpSpPr bwMode="auto">
          <a:xfrm rot="19595273" flipV="1">
            <a:off x="9948863" y="5362575"/>
            <a:ext cx="152400" cy="200025"/>
            <a:chOff x="996" y="912"/>
            <a:chExt cx="257" cy="288"/>
          </a:xfrm>
        </p:grpSpPr>
        <p:sp>
          <p:nvSpPr>
            <p:cNvPr id="27183" name="Rectangle 335">
              <a:extLst>
                <a:ext uri="{FF2B5EF4-FFF2-40B4-BE49-F238E27FC236}">
                  <a16:creationId xmlns:a16="http://schemas.microsoft.com/office/drawing/2014/main" id="{2FC69B8E-D3B6-F746-ED89-7402AE51E55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84" name="Line 336">
              <a:extLst>
                <a:ext uri="{FF2B5EF4-FFF2-40B4-BE49-F238E27FC236}">
                  <a16:creationId xmlns:a16="http://schemas.microsoft.com/office/drawing/2014/main" id="{A6973B7C-8D53-2399-7208-97A60B10654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85" name="Rectangle 337">
              <a:extLst>
                <a:ext uri="{FF2B5EF4-FFF2-40B4-BE49-F238E27FC236}">
                  <a16:creationId xmlns:a16="http://schemas.microsoft.com/office/drawing/2014/main" id="{B26D766C-C312-9AA1-CD00-D9585743437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86" name="Rectangle 338">
              <a:extLst>
                <a:ext uri="{FF2B5EF4-FFF2-40B4-BE49-F238E27FC236}">
                  <a16:creationId xmlns:a16="http://schemas.microsoft.com/office/drawing/2014/main" id="{DE29183E-1806-6AF2-2064-18745CC5D11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31" name="Group 339">
            <a:extLst>
              <a:ext uri="{FF2B5EF4-FFF2-40B4-BE49-F238E27FC236}">
                <a16:creationId xmlns:a16="http://schemas.microsoft.com/office/drawing/2014/main" id="{374D1015-E868-95AE-0DC5-EEC1C02734B8}"/>
              </a:ext>
            </a:extLst>
          </p:cNvPr>
          <p:cNvGrpSpPr>
            <a:grpSpLocks/>
          </p:cNvGrpSpPr>
          <p:nvPr/>
        </p:nvGrpSpPr>
        <p:grpSpPr bwMode="auto">
          <a:xfrm rot="19595273" flipV="1">
            <a:off x="10118725" y="5257800"/>
            <a:ext cx="152400" cy="200025"/>
            <a:chOff x="996" y="912"/>
            <a:chExt cx="257" cy="288"/>
          </a:xfrm>
        </p:grpSpPr>
        <p:sp>
          <p:nvSpPr>
            <p:cNvPr id="27179" name="Rectangle 340">
              <a:extLst>
                <a:ext uri="{FF2B5EF4-FFF2-40B4-BE49-F238E27FC236}">
                  <a16:creationId xmlns:a16="http://schemas.microsoft.com/office/drawing/2014/main" id="{DE49C22D-0764-8B7F-39DF-C19A976A841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80" name="Line 341">
              <a:extLst>
                <a:ext uri="{FF2B5EF4-FFF2-40B4-BE49-F238E27FC236}">
                  <a16:creationId xmlns:a16="http://schemas.microsoft.com/office/drawing/2014/main" id="{F73C497B-11EC-047A-F78C-F4C6F2B4421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81" name="Rectangle 342">
              <a:extLst>
                <a:ext uri="{FF2B5EF4-FFF2-40B4-BE49-F238E27FC236}">
                  <a16:creationId xmlns:a16="http://schemas.microsoft.com/office/drawing/2014/main" id="{AA374966-2621-446C-0BA7-68188EA94F6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82" name="Rectangle 343">
              <a:extLst>
                <a:ext uri="{FF2B5EF4-FFF2-40B4-BE49-F238E27FC236}">
                  <a16:creationId xmlns:a16="http://schemas.microsoft.com/office/drawing/2014/main" id="{7AC912BB-676C-DC40-5BC8-C357EEB08AA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32" name="Group 349">
            <a:extLst>
              <a:ext uri="{FF2B5EF4-FFF2-40B4-BE49-F238E27FC236}">
                <a16:creationId xmlns:a16="http://schemas.microsoft.com/office/drawing/2014/main" id="{2FB4F3C3-5A1A-83A2-768C-D88DFF8F74CE}"/>
              </a:ext>
            </a:extLst>
          </p:cNvPr>
          <p:cNvGrpSpPr>
            <a:grpSpLocks/>
          </p:cNvGrpSpPr>
          <p:nvPr/>
        </p:nvGrpSpPr>
        <p:grpSpPr bwMode="auto">
          <a:xfrm rot="19595273" flipV="1">
            <a:off x="9255125" y="6403975"/>
            <a:ext cx="152400" cy="200025"/>
            <a:chOff x="996" y="912"/>
            <a:chExt cx="257" cy="288"/>
          </a:xfrm>
        </p:grpSpPr>
        <p:sp>
          <p:nvSpPr>
            <p:cNvPr id="27175" name="Rectangle 350">
              <a:extLst>
                <a:ext uri="{FF2B5EF4-FFF2-40B4-BE49-F238E27FC236}">
                  <a16:creationId xmlns:a16="http://schemas.microsoft.com/office/drawing/2014/main" id="{317A9F6E-EDC4-808B-7B2E-75CFCCA13DB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76" name="Line 351">
              <a:extLst>
                <a:ext uri="{FF2B5EF4-FFF2-40B4-BE49-F238E27FC236}">
                  <a16:creationId xmlns:a16="http://schemas.microsoft.com/office/drawing/2014/main" id="{C24C58DF-7DD5-BC61-A098-1969BDC7E88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77" name="Rectangle 352">
              <a:extLst>
                <a:ext uri="{FF2B5EF4-FFF2-40B4-BE49-F238E27FC236}">
                  <a16:creationId xmlns:a16="http://schemas.microsoft.com/office/drawing/2014/main" id="{633AAAE5-1C83-A7B7-D700-086AA4A2BB98}"/>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78" name="Rectangle 353">
              <a:extLst>
                <a:ext uri="{FF2B5EF4-FFF2-40B4-BE49-F238E27FC236}">
                  <a16:creationId xmlns:a16="http://schemas.microsoft.com/office/drawing/2014/main" id="{312BE784-2F63-77A5-5188-FECB2C5C250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33" name="Group 354">
            <a:extLst>
              <a:ext uri="{FF2B5EF4-FFF2-40B4-BE49-F238E27FC236}">
                <a16:creationId xmlns:a16="http://schemas.microsoft.com/office/drawing/2014/main" id="{4D26561F-86B5-A830-AD3E-96242CC63630}"/>
              </a:ext>
            </a:extLst>
          </p:cNvPr>
          <p:cNvGrpSpPr>
            <a:grpSpLocks/>
          </p:cNvGrpSpPr>
          <p:nvPr/>
        </p:nvGrpSpPr>
        <p:grpSpPr bwMode="auto">
          <a:xfrm rot="19595273" flipV="1">
            <a:off x="9451975" y="6281738"/>
            <a:ext cx="152400" cy="200025"/>
            <a:chOff x="996" y="912"/>
            <a:chExt cx="257" cy="288"/>
          </a:xfrm>
        </p:grpSpPr>
        <p:sp>
          <p:nvSpPr>
            <p:cNvPr id="27171" name="Rectangle 355">
              <a:extLst>
                <a:ext uri="{FF2B5EF4-FFF2-40B4-BE49-F238E27FC236}">
                  <a16:creationId xmlns:a16="http://schemas.microsoft.com/office/drawing/2014/main" id="{D8911D7C-C947-3C6E-ACD7-562A6EA8914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72" name="Line 356">
              <a:extLst>
                <a:ext uri="{FF2B5EF4-FFF2-40B4-BE49-F238E27FC236}">
                  <a16:creationId xmlns:a16="http://schemas.microsoft.com/office/drawing/2014/main" id="{C3E2849E-9A60-8F33-BFE8-D553531BE54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73" name="Rectangle 357">
              <a:extLst>
                <a:ext uri="{FF2B5EF4-FFF2-40B4-BE49-F238E27FC236}">
                  <a16:creationId xmlns:a16="http://schemas.microsoft.com/office/drawing/2014/main" id="{9D12DABF-6FF4-D0C5-25C9-743723F9353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74" name="Rectangle 358">
              <a:extLst>
                <a:ext uri="{FF2B5EF4-FFF2-40B4-BE49-F238E27FC236}">
                  <a16:creationId xmlns:a16="http://schemas.microsoft.com/office/drawing/2014/main" id="{7F8BDAE7-8E9E-B9A6-307C-88F093BC003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34" name="Group 359">
            <a:extLst>
              <a:ext uri="{FF2B5EF4-FFF2-40B4-BE49-F238E27FC236}">
                <a16:creationId xmlns:a16="http://schemas.microsoft.com/office/drawing/2014/main" id="{3034B353-4B13-19BC-92BB-A371F2B71511}"/>
              </a:ext>
            </a:extLst>
          </p:cNvPr>
          <p:cNvGrpSpPr>
            <a:grpSpLocks/>
          </p:cNvGrpSpPr>
          <p:nvPr/>
        </p:nvGrpSpPr>
        <p:grpSpPr bwMode="auto">
          <a:xfrm rot="19595273" flipV="1">
            <a:off x="9648825" y="6159500"/>
            <a:ext cx="152400" cy="200025"/>
            <a:chOff x="996" y="912"/>
            <a:chExt cx="257" cy="288"/>
          </a:xfrm>
        </p:grpSpPr>
        <p:sp>
          <p:nvSpPr>
            <p:cNvPr id="27167" name="Rectangle 360">
              <a:extLst>
                <a:ext uri="{FF2B5EF4-FFF2-40B4-BE49-F238E27FC236}">
                  <a16:creationId xmlns:a16="http://schemas.microsoft.com/office/drawing/2014/main" id="{4F7BFBD1-0E15-DACA-723B-E63FFC4FCDB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68" name="Line 361">
              <a:extLst>
                <a:ext uri="{FF2B5EF4-FFF2-40B4-BE49-F238E27FC236}">
                  <a16:creationId xmlns:a16="http://schemas.microsoft.com/office/drawing/2014/main" id="{1C1FF1A0-9555-9B44-3E4C-450D3384757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69" name="Rectangle 362">
              <a:extLst>
                <a:ext uri="{FF2B5EF4-FFF2-40B4-BE49-F238E27FC236}">
                  <a16:creationId xmlns:a16="http://schemas.microsoft.com/office/drawing/2014/main" id="{673EEBEC-456D-E39E-B11E-FC4D032CEC9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70" name="Rectangle 363">
              <a:extLst>
                <a:ext uri="{FF2B5EF4-FFF2-40B4-BE49-F238E27FC236}">
                  <a16:creationId xmlns:a16="http://schemas.microsoft.com/office/drawing/2014/main" id="{0B4F608A-06FB-BBE0-0D95-B8476304C84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35" name="Group 364">
            <a:extLst>
              <a:ext uri="{FF2B5EF4-FFF2-40B4-BE49-F238E27FC236}">
                <a16:creationId xmlns:a16="http://schemas.microsoft.com/office/drawing/2014/main" id="{ED23F7C8-91C3-FE3B-68FB-A256FECD76D5}"/>
              </a:ext>
            </a:extLst>
          </p:cNvPr>
          <p:cNvGrpSpPr>
            <a:grpSpLocks/>
          </p:cNvGrpSpPr>
          <p:nvPr/>
        </p:nvGrpSpPr>
        <p:grpSpPr bwMode="auto">
          <a:xfrm rot="19595273" flipV="1">
            <a:off x="9845675" y="6037263"/>
            <a:ext cx="152400" cy="200025"/>
            <a:chOff x="996" y="912"/>
            <a:chExt cx="257" cy="288"/>
          </a:xfrm>
        </p:grpSpPr>
        <p:sp>
          <p:nvSpPr>
            <p:cNvPr id="27163" name="Rectangle 365">
              <a:extLst>
                <a:ext uri="{FF2B5EF4-FFF2-40B4-BE49-F238E27FC236}">
                  <a16:creationId xmlns:a16="http://schemas.microsoft.com/office/drawing/2014/main" id="{C020CD95-9739-4365-9116-AFFD23CCE2D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64" name="Line 366">
              <a:extLst>
                <a:ext uri="{FF2B5EF4-FFF2-40B4-BE49-F238E27FC236}">
                  <a16:creationId xmlns:a16="http://schemas.microsoft.com/office/drawing/2014/main" id="{39BBD214-3238-1652-AE94-5E73A4EC9B8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65" name="Rectangle 367">
              <a:extLst>
                <a:ext uri="{FF2B5EF4-FFF2-40B4-BE49-F238E27FC236}">
                  <a16:creationId xmlns:a16="http://schemas.microsoft.com/office/drawing/2014/main" id="{5D88848A-9909-B194-E2C9-C023DAA7BF9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66" name="Rectangle 368">
              <a:extLst>
                <a:ext uri="{FF2B5EF4-FFF2-40B4-BE49-F238E27FC236}">
                  <a16:creationId xmlns:a16="http://schemas.microsoft.com/office/drawing/2014/main" id="{048A9454-04B4-059F-6CA9-FFCA113081F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36" name="Group 369">
            <a:extLst>
              <a:ext uri="{FF2B5EF4-FFF2-40B4-BE49-F238E27FC236}">
                <a16:creationId xmlns:a16="http://schemas.microsoft.com/office/drawing/2014/main" id="{8A18FECE-BD7A-6264-A016-59223DA6A2BA}"/>
              </a:ext>
            </a:extLst>
          </p:cNvPr>
          <p:cNvGrpSpPr>
            <a:grpSpLocks/>
          </p:cNvGrpSpPr>
          <p:nvPr/>
        </p:nvGrpSpPr>
        <p:grpSpPr bwMode="auto">
          <a:xfrm rot="19595273" flipV="1">
            <a:off x="10040938" y="5916613"/>
            <a:ext cx="152400" cy="200025"/>
            <a:chOff x="996" y="912"/>
            <a:chExt cx="257" cy="288"/>
          </a:xfrm>
        </p:grpSpPr>
        <p:sp>
          <p:nvSpPr>
            <p:cNvPr id="27159" name="Rectangle 370">
              <a:extLst>
                <a:ext uri="{FF2B5EF4-FFF2-40B4-BE49-F238E27FC236}">
                  <a16:creationId xmlns:a16="http://schemas.microsoft.com/office/drawing/2014/main" id="{2B4FF315-05D6-8FD6-7B85-49802631ACA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60" name="Line 371">
              <a:extLst>
                <a:ext uri="{FF2B5EF4-FFF2-40B4-BE49-F238E27FC236}">
                  <a16:creationId xmlns:a16="http://schemas.microsoft.com/office/drawing/2014/main" id="{3986309F-E205-4BEF-BC89-45AA399CA2A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61" name="Rectangle 372">
              <a:extLst>
                <a:ext uri="{FF2B5EF4-FFF2-40B4-BE49-F238E27FC236}">
                  <a16:creationId xmlns:a16="http://schemas.microsoft.com/office/drawing/2014/main" id="{FCEC7060-EC2E-7DD8-97C3-91528C7C4A58}"/>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62" name="Rectangle 373">
              <a:extLst>
                <a:ext uri="{FF2B5EF4-FFF2-40B4-BE49-F238E27FC236}">
                  <a16:creationId xmlns:a16="http://schemas.microsoft.com/office/drawing/2014/main" id="{D0020B4B-4249-3A61-2FE3-0CBA3384392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37" name="Group 408">
            <a:extLst>
              <a:ext uri="{FF2B5EF4-FFF2-40B4-BE49-F238E27FC236}">
                <a16:creationId xmlns:a16="http://schemas.microsoft.com/office/drawing/2014/main" id="{1696343E-8F39-D4FB-A2AE-7433AC1D6909}"/>
              </a:ext>
            </a:extLst>
          </p:cNvPr>
          <p:cNvGrpSpPr>
            <a:grpSpLocks/>
          </p:cNvGrpSpPr>
          <p:nvPr/>
        </p:nvGrpSpPr>
        <p:grpSpPr bwMode="auto">
          <a:xfrm rot="1827460" flipV="1">
            <a:off x="2270125" y="5126038"/>
            <a:ext cx="152400" cy="200025"/>
            <a:chOff x="996" y="912"/>
            <a:chExt cx="257" cy="288"/>
          </a:xfrm>
        </p:grpSpPr>
        <p:sp>
          <p:nvSpPr>
            <p:cNvPr id="27155" name="Rectangle 409">
              <a:extLst>
                <a:ext uri="{FF2B5EF4-FFF2-40B4-BE49-F238E27FC236}">
                  <a16:creationId xmlns:a16="http://schemas.microsoft.com/office/drawing/2014/main" id="{1E77D041-FA12-2AA6-D204-65FA0490693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56" name="Line 410">
              <a:extLst>
                <a:ext uri="{FF2B5EF4-FFF2-40B4-BE49-F238E27FC236}">
                  <a16:creationId xmlns:a16="http://schemas.microsoft.com/office/drawing/2014/main" id="{1C7BBC14-E691-9A91-E1F3-D0177A750FF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57" name="Rectangle 411">
              <a:extLst>
                <a:ext uri="{FF2B5EF4-FFF2-40B4-BE49-F238E27FC236}">
                  <a16:creationId xmlns:a16="http://schemas.microsoft.com/office/drawing/2014/main" id="{843A55B1-4C55-5229-6214-C49F208B78B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58" name="Rectangle 412">
              <a:extLst>
                <a:ext uri="{FF2B5EF4-FFF2-40B4-BE49-F238E27FC236}">
                  <a16:creationId xmlns:a16="http://schemas.microsoft.com/office/drawing/2014/main" id="{6D64A7A1-2AA5-51BB-E169-C55D6EEB05E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38" name="Group 457">
            <a:extLst>
              <a:ext uri="{FF2B5EF4-FFF2-40B4-BE49-F238E27FC236}">
                <a16:creationId xmlns:a16="http://schemas.microsoft.com/office/drawing/2014/main" id="{9D28D745-7A5D-6F2F-41AF-6269E3E62AEB}"/>
              </a:ext>
            </a:extLst>
          </p:cNvPr>
          <p:cNvGrpSpPr>
            <a:grpSpLocks/>
          </p:cNvGrpSpPr>
          <p:nvPr/>
        </p:nvGrpSpPr>
        <p:grpSpPr bwMode="auto">
          <a:xfrm rot="1896480" flipV="1">
            <a:off x="2346325" y="2716213"/>
            <a:ext cx="152400" cy="200025"/>
            <a:chOff x="996" y="912"/>
            <a:chExt cx="257" cy="288"/>
          </a:xfrm>
        </p:grpSpPr>
        <p:sp>
          <p:nvSpPr>
            <p:cNvPr id="27151" name="Rectangle 458">
              <a:extLst>
                <a:ext uri="{FF2B5EF4-FFF2-40B4-BE49-F238E27FC236}">
                  <a16:creationId xmlns:a16="http://schemas.microsoft.com/office/drawing/2014/main" id="{51805B5F-C619-B763-D347-6A4BC7AE160B}"/>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52" name="Line 459">
              <a:extLst>
                <a:ext uri="{FF2B5EF4-FFF2-40B4-BE49-F238E27FC236}">
                  <a16:creationId xmlns:a16="http://schemas.microsoft.com/office/drawing/2014/main" id="{49D13816-AD2F-8E05-491F-ED8BF40D778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53" name="Rectangle 460">
              <a:extLst>
                <a:ext uri="{FF2B5EF4-FFF2-40B4-BE49-F238E27FC236}">
                  <a16:creationId xmlns:a16="http://schemas.microsoft.com/office/drawing/2014/main" id="{5340EF31-A318-0359-080D-2C15C66E885B}"/>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54" name="Rectangle 461">
              <a:extLst>
                <a:ext uri="{FF2B5EF4-FFF2-40B4-BE49-F238E27FC236}">
                  <a16:creationId xmlns:a16="http://schemas.microsoft.com/office/drawing/2014/main" id="{10D3B01E-55FD-6791-68B5-F93D601044C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39" name="Group 462">
            <a:extLst>
              <a:ext uri="{FF2B5EF4-FFF2-40B4-BE49-F238E27FC236}">
                <a16:creationId xmlns:a16="http://schemas.microsoft.com/office/drawing/2014/main" id="{657DAF33-836D-1087-D7FD-EDD6B84622EF}"/>
              </a:ext>
            </a:extLst>
          </p:cNvPr>
          <p:cNvGrpSpPr>
            <a:grpSpLocks/>
          </p:cNvGrpSpPr>
          <p:nvPr/>
        </p:nvGrpSpPr>
        <p:grpSpPr bwMode="auto">
          <a:xfrm rot="1896480" flipV="1">
            <a:off x="2378075" y="3382963"/>
            <a:ext cx="152400" cy="200025"/>
            <a:chOff x="996" y="912"/>
            <a:chExt cx="257" cy="288"/>
          </a:xfrm>
        </p:grpSpPr>
        <p:sp>
          <p:nvSpPr>
            <p:cNvPr id="27147" name="Rectangle 463">
              <a:extLst>
                <a:ext uri="{FF2B5EF4-FFF2-40B4-BE49-F238E27FC236}">
                  <a16:creationId xmlns:a16="http://schemas.microsoft.com/office/drawing/2014/main" id="{01E39E06-A0A9-F105-6464-A010EA7BA95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48" name="Line 464">
              <a:extLst>
                <a:ext uri="{FF2B5EF4-FFF2-40B4-BE49-F238E27FC236}">
                  <a16:creationId xmlns:a16="http://schemas.microsoft.com/office/drawing/2014/main" id="{AB27EFFE-A12F-3217-E9D7-6C47514A0180}"/>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49" name="Rectangle 465">
              <a:extLst>
                <a:ext uri="{FF2B5EF4-FFF2-40B4-BE49-F238E27FC236}">
                  <a16:creationId xmlns:a16="http://schemas.microsoft.com/office/drawing/2014/main" id="{CA163B2B-F382-4CEA-2F74-71DDC3BEEAE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50" name="Rectangle 466">
              <a:extLst>
                <a:ext uri="{FF2B5EF4-FFF2-40B4-BE49-F238E27FC236}">
                  <a16:creationId xmlns:a16="http://schemas.microsoft.com/office/drawing/2014/main" id="{A5C07218-C18B-463B-B6F4-45CCC2D9F73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40" name="Group 467">
            <a:extLst>
              <a:ext uri="{FF2B5EF4-FFF2-40B4-BE49-F238E27FC236}">
                <a16:creationId xmlns:a16="http://schemas.microsoft.com/office/drawing/2014/main" id="{8F86ED37-1D33-7F58-E9ED-8B817743872A}"/>
              </a:ext>
            </a:extLst>
          </p:cNvPr>
          <p:cNvGrpSpPr>
            <a:grpSpLocks/>
          </p:cNvGrpSpPr>
          <p:nvPr/>
        </p:nvGrpSpPr>
        <p:grpSpPr bwMode="auto">
          <a:xfrm rot="1896480" flipV="1">
            <a:off x="2547938" y="3484563"/>
            <a:ext cx="152400" cy="200025"/>
            <a:chOff x="996" y="912"/>
            <a:chExt cx="257" cy="288"/>
          </a:xfrm>
        </p:grpSpPr>
        <p:sp>
          <p:nvSpPr>
            <p:cNvPr id="27143" name="Rectangle 468">
              <a:extLst>
                <a:ext uri="{FF2B5EF4-FFF2-40B4-BE49-F238E27FC236}">
                  <a16:creationId xmlns:a16="http://schemas.microsoft.com/office/drawing/2014/main" id="{7F19CDD6-A9B5-071A-30A4-887584548A7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44" name="Line 469">
              <a:extLst>
                <a:ext uri="{FF2B5EF4-FFF2-40B4-BE49-F238E27FC236}">
                  <a16:creationId xmlns:a16="http://schemas.microsoft.com/office/drawing/2014/main" id="{A652B4CD-2E15-ED08-B212-8AD0CF5E4FD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45" name="Rectangle 470">
              <a:extLst>
                <a:ext uri="{FF2B5EF4-FFF2-40B4-BE49-F238E27FC236}">
                  <a16:creationId xmlns:a16="http://schemas.microsoft.com/office/drawing/2014/main" id="{257A1518-C7B6-6667-BCE6-34CA6457DD9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46" name="Rectangle 471">
              <a:extLst>
                <a:ext uri="{FF2B5EF4-FFF2-40B4-BE49-F238E27FC236}">
                  <a16:creationId xmlns:a16="http://schemas.microsoft.com/office/drawing/2014/main" id="{891977D9-C3A1-EC02-E5B8-60CF9206A17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41" name="Group 472">
            <a:extLst>
              <a:ext uri="{FF2B5EF4-FFF2-40B4-BE49-F238E27FC236}">
                <a16:creationId xmlns:a16="http://schemas.microsoft.com/office/drawing/2014/main" id="{4A86C417-DA9B-1C1D-987F-C85A5EA27EA0}"/>
              </a:ext>
            </a:extLst>
          </p:cNvPr>
          <p:cNvGrpSpPr>
            <a:grpSpLocks/>
          </p:cNvGrpSpPr>
          <p:nvPr/>
        </p:nvGrpSpPr>
        <p:grpSpPr bwMode="auto">
          <a:xfrm rot="1896480" flipV="1">
            <a:off x="2717800" y="3587750"/>
            <a:ext cx="152400" cy="200025"/>
            <a:chOff x="996" y="912"/>
            <a:chExt cx="257" cy="288"/>
          </a:xfrm>
        </p:grpSpPr>
        <p:sp>
          <p:nvSpPr>
            <p:cNvPr id="27139" name="Rectangle 473">
              <a:extLst>
                <a:ext uri="{FF2B5EF4-FFF2-40B4-BE49-F238E27FC236}">
                  <a16:creationId xmlns:a16="http://schemas.microsoft.com/office/drawing/2014/main" id="{37F86842-28C2-D0F0-01A3-226EDF2B29E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40" name="Line 474">
              <a:extLst>
                <a:ext uri="{FF2B5EF4-FFF2-40B4-BE49-F238E27FC236}">
                  <a16:creationId xmlns:a16="http://schemas.microsoft.com/office/drawing/2014/main" id="{7773BCBF-BA82-EF20-42B8-5D75A3E46E4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41" name="Rectangle 475">
              <a:extLst>
                <a:ext uri="{FF2B5EF4-FFF2-40B4-BE49-F238E27FC236}">
                  <a16:creationId xmlns:a16="http://schemas.microsoft.com/office/drawing/2014/main" id="{70042DA1-A677-5D46-9CB3-C857CB825C1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42" name="Rectangle 476">
              <a:extLst>
                <a:ext uri="{FF2B5EF4-FFF2-40B4-BE49-F238E27FC236}">
                  <a16:creationId xmlns:a16="http://schemas.microsoft.com/office/drawing/2014/main" id="{B65E2A89-B47B-6E07-1C78-ED9630D470A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42" name="Group 477">
            <a:extLst>
              <a:ext uri="{FF2B5EF4-FFF2-40B4-BE49-F238E27FC236}">
                <a16:creationId xmlns:a16="http://schemas.microsoft.com/office/drawing/2014/main" id="{5B2178A9-1B43-549D-FE5F-FB2D7E647F10}"/>
              </a:ext>
            </a:extLst>
          </p:cNvPr>
          <p:cNvGrpSpPr>
            <a:grpSpLocks/>
          </p:cNvGrpSpPr>
          <p:nvPr/>
        </p:nvGrpSpPr>
        <p:grpSpPr bwMode="auto">
          <a:xfrm rot="1896480" flipV="1">
            <a:off x="2886075" y="3687763"/>
            <a:ext cx="152400" cy="200025"/>
            <a:chOff x="996" y="912"/>
            <a:chExt cx="257" cy="288"/>
          </a:xfrm>
        </p:grpSpPr>
        <p:sp>
          <p:nvSpPr>
            <p:cNvPr id="27135" name="Rectangle 478">
              <a:extLst>
                <a:ext uri="{FF2B5EF4-FFF2-40B4-BE49-F238E27FC236}">
                  <a16:creationId xmlns:a16="http://schemas.microsoft.com/office/drawing/2014/main" id="{2905651D-6CCD-DC54-6302-DFFCF19C47E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36" name="Line 479">
              <a:extLst>
                <a:ext uri="{FF2B5EF4-FFF2-40B4-BE49-F238E27FC236}">
                  <a16:creationId xmlns:a16="http://schemas.microsoft.com/office/drawing/2014/main" id="{99772AAF-96FA-357F-ECC7-3F987ADF1E8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37" name="Rectangle 480">
              <a:extLst>
                <a:ext uri="{FF2B5EF4-FFF2-40B4-BE49-F238E27FC236}">
                  <a16:creationId xmlns:a16="http://schemas.microsoft.com/office/drawing/2014/main" id="{DA72EF63-DC17-D1B2-D535-62E1417A5DA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38" name="Rectangle 481">
              <a:extLst>
                <a:ext uri="{FF2B5EF4-FFF2-40B4-BE49-F238E27FC236}">
                  <a16:creationId xmlns:a16="http://schemas.microsoft.com/office/drawing/2014/main" id="{DC1DF1FC-4CF7-9AD2-39F5-0168851E164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43" name="Group 482">
            <a:extLst>
              <a:ext uri="{FF2B5EF4-FFF2-40B4-BE49-F238E27FC236}">
                <a16:creationId xmlns:a16="http://schemas.microsoft.com/office/drawing/2014/main" id="{9C5E85CD-3454-5673-3631-41492A3DC456}"/>
              </a:ext>
            </a:extLst>
          </p:cNvPr>
          <p:cNvGrpSpPr>
            <a:grpSpLocks/>
          </p:cNvGrpSpPr>
          <p:nvPr/>
        </p:nvGrpSpPr>
        <p:grpSpPr bwMode="auto">
          <a:xfrm rot="1896480" flipV="1">
            <a:off x="3054350" y="3790950"/>
            <a:ext cx="152400" cy="200025"/>
            <a:chOff x="996" y="912"/>
            <a:chExt cx="257" cy="288"/>
          </a:xfrm>
        </p:grpSpPr>
        <p:sp>
          <p:nvSpPr>
            <p:cNvPr id="27131" name="Rectangle 483">
              <a:extLst>
                <a:ext uri="{FF2B5EF4-FFF2-40B4-BE49-F238E27FC236}">
                  <a16:creationId xmlns:a16="http://schemas.microsoft.com/office/drawing/2014/main" id="{7A10D21C-AE28-AE3B-E51E-2753C4D482C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32" name="Line 484">
              <a:extLst>
                <a:ext uri="{FF2B5EF4-FFF2-40B4-BE49-F238E27FC236}">
                  <a16:creationId xmlns:a16="http://schemas.microsoft.com/office/drawing/2014/main" id="{454067DC-8A44-7742-E626-22B59F8B5BE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33" name="Rectangle 485">
              <a:extLst>
                <a:ext uri="{FF2B5EF4-FFF2-40B4-BE49-F238E27FC236}">
                  <a16:creationId xmlns:a16="http://schemas.microsoft.com/office/drawing/2014/main" id="{14DEE424-209B-8C19-1157-F1A35A8BFFB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34" name="Rectangle 486">
              <a:extLst>
                <a:ext uri="{FF2B5EF4-FFF2-40B4-BE49-F238E27FC236}">
                  <a16:creationId xmlns:a16="http://schemas.microsoft.com/office/drawing/2014/main" id="{091788FF-DA1A-BD88-B971-63203C90644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44" name="Group 487">
            <a:extLst>
              <a:ext uri="{FF2B5EF4-FFF2-40B4-BE49-F238E27FC236}">
                <a16:creationId xmlns:a16="http://schemas.microsoft.com/office/drawing/2014/main" id="{9843EEF7-12A1-B9D3-9C9C-AA42779A8B23}"/>
              </a:ext>
            </a:extLst>
          </p:cNvPr>
          <p:cNvGrpSpPr>
            <a:grpSpLocks/>
          </p:cNvGrpSpPr>
          <p:nvPr/>
        </p:nvGrpSpPr>
        <p:grpSpPr bwMode="auto">
          <a:xfrm rot="1896480" flipV="1">
            <a:off x="3224213" y="3890963"/>
            <a:ext cx="152400" cy="200025"/>
            <a:chOff x="996" y="912"/>
            <a:chExt cx="257" cy="288"/>
          </a:xfrm>
        </p:grpSpPr>
        <p:sp>
          <p:nvSpPr>
            <p:cNvPr id="27127" name="Rectangle 488">
              <a:extLst>
                <a:ext uri="{FF2B5EF4-FFF2-40B4-BE49-F238E27FC236}">
                  <a16:creationId xmlns:a16="http://schemas.microsoft.com/office/drawing/2014/main" id="{5210FF06-F1CE-0E8D-A640-AC55D386792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28" name="Line 489">
              <a:extLst>
                <a:ext uri="{FF2B5EF4-FFF2-40B4-BE49-F238E27FC236}">
                  <a16:creationId xmlns:a16="http://schemas.microsoft.com/office/drawing/2014/main" id="{9D4F5A28-8172-5AA3-65BA-C0433643EFC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29" name="Rectangle 490">
              <a:extLst>
                <a:ext uri="{FF2B5EF4-FFF2-40B4-BE49-F238E27FC236}">
                  <a16:creationId xmlns:a16="http://schemas.microsoft.com/office/drawing/2014/main" id="{C5D93DE2-C246-BBB9-1D6B-E14B8709DDBB}"/>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30" name="Rectangle 491">
              <a:extLst>
                <a:ext uri="{FF2B5EF4-FFF2-40B4-BE49-F238E27FC236}">
                  <a16:creationId xmlns:a16="http://schemas.microsoft.com/office/drawing/2014/main" id="{E1A3EA20-7D87-04B7-CC88-7BC2586922F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45" name="Group 492">
            <a:extLst>
              <a:ext uri="{FF2B5EF4-FFF2-40B4-BE49-F238E27FC236}">
                <a16:creationId xmlns:a16="http://schemas.microsoft.com/office/drawing/2014/main" id="{8A24A2D9-5E8E-4895-A597-E71A39A7B509}"/>
              </a:ext>
            </a:extLst>
          </p:cNvPr>
          <p:cNvGrpSpPr>
            <a:grpSpLocks/>
          </p:cNvGrpSpPr>
          <p:nvPr/>
        </p:nvGrpSpPr>
        <p:grpSpPr bwMode="auto">
          <a:xfrm rot="1896480" flipV="1">
            <a:off x="3394075" y="3995738"/>
            <a:ext cx="152400" cy="200025"/>
            <a:chOff x="996" y="912"/>
            <a:chExt cx="257" cy="288"/>
          </a:xfrm>
        </p:grpSpPr>
        <p:sp>
          <p:nvSpPr>
            <p:cNvPr id="27123" name="Rectangle 493">
              <a:extLst>
                <a:ext uri="{FF2B5EF4-FFF2-40B4-BE49-F238E27FC236}">
                  <a16:creationId xmlns:a16="http://schemas.microsoft.com/office/drawing/2014/main" id="{85096E03-60D0-5311-9068-C42223ED162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24" name="Line 494">
              <a:extLst>
                <a:ext uri="{FF2B5EF4-FFF2-40B4-BE49-F238E27FC236}">
                  <a16:creationId xmlns:a16="http://schemas.microsoft.com/office/drawing/2014/main" id="{76417104-4A15-4862-3A5D-98BBB108F2C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25" name="Rectangle 495">
              <a:extLst>
                <a:ext uri="{FF2B5EF4-FFF2-40B4-BE49-F238E27FC236}">
                  <a16:creationId xmlns:a16="http://schemas.microsoft.com/office/drawing/2014/main" id="{DAA4F038-BDB3-7D04-2ECE-C2F7798D333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26" name="Rectangle 496">
              <a:extLst>
                <a:ext uri="{FF2B5EF4-FFF2-40B4-BE49-F238E27FC236}">
                  <a16:creationId xmlns:a16="http://schemas.microsoft.com/office/drawing/2014/main" id="{750D5255-B305-BF78-6B2E-4BD40AF18FD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46" name="Group 497">
            <a:extLst>
              <a:ext uri="{FF2B5EF4-FFF2-40B4-BE49-F238E27FC236}">
                <a16:creationId xmlns:a16="http://schemas.microsoft.com/office/drawing/2014/main" id="{638640BE-F4EF-2546-9189-1C565E2BAB9A}"/>
              </a:ext>
            </a:extLst>
          </p:cNvPr>
          <p:cNvGrpSpPr>
            <a:grpSpLocks/>
          </p:cNvGrpSpPr>
          <p:nvPr/>
        </p:nvGrpSpPr>
        <p:grpSpPr bwMode="auto">
          <a:xfrm rot="1896480" flipV="1">
            <a:off x="3563938" y="4095750"/>
            <a:ext cx="152400" cy="200025"/>
            <a:chOff x="996" y="912"/>
            <a:chExt cx="257" cy="288"/>
          </a:xfrm>
        </p:grpSpPr>
        <p:sp>
          <p:nvSpPr>
            <p:cNvPr id="27119" name="Rectangle 498">
              <a:extLst>
                <a:ext uri="{FF2B5EF4-FFF2-40B4-BE49-F238E27FC236}">
                  <a16:creationId xmlns:a16="http://schemas.microsoft.com/office/drawing/2014/main" id="{F36CFD1F-5822-65D4-9F76-983EFA02701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20" name="Line 499">
              <a:extLst>
                <a:ext uri="{FF2B5EF4-FFF2-40B4-BE49-F238E27FC236}">
                  <a16:creationId xmlns:a16="http://schemas.microsoft.com/office/drawing/2014/main" id="{0E09C566-3B57-0BBF-B610-8E735487507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21" name="Rectangle 500">
              <a:extLst>
                <a:ext uri="{FF2B5EF4-FFF2-40B4-BE49-F238E27FC236}">
                  <a16:creationId xmlns:a16="http://schemas.microsoft.com/office/drawing/2014/main" id="{0C644266-1CB9-3E68-4CF1-ED94B4593AA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22" name="Rectangle 501">
              <a:extLst>
                <a:ext uri="{FF2B5EF4-FFF2-40B4-BE49-F238E27FC236}">
                  <a16:creationId xmlns:a16="http://schemas.microsoft.com/office/drawing/2014/main" id="{7056AD83-C028-30EE-A30F-36E317242F3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47" name="Group 502">
            <a:extLst>
              <a:ext uri="{FF2B5EF4-FFF2-40B4-BE49-F238E27FC236}">
                <a16:creationId xmlns:a16="http://schemas.microsoft.com/office/drawing/2014/main" id="{372B087C-1B3C-81F9-45E9-6CA1C6D9AFFA}"/>
              </a:ext>
            </a:extLst>
          </p:cNvPr>
          <p:cNvGrpSpPr>
            <a:grpSpLocks/>
          </p:cNvGrpSpPr>
          <p:nvPr/>
        </p:nvGrpSpPr>
        <p:grpSpPr bwMode="auto">
          <a:xfrm rot="1896480" flipV="1">
            <a:off x="3730625" y="4198938"/>
            <a:ext cx="152400" cy="200025"/>
            <a:chOff x="996" y="912"/>
            <a:chExt cx="257" cy="288"/>
          </a:xfrm>
        </p:grpSpPr>
        <p:sp>
          <p:nvSpPr>
            <p:cNvPr id="27115" name="Rectangle 503">
              <a:extLst>
                <a:ext uri="{FF2B5EF4-FFF2-40B4-BE49-F238E27FC236}">
                  <a16:creationId xmlns:a16="http://schemas.microsoft.com/office/drawing/2014/main" id="{625E3B57-A176-F778-EC4B-BC7C7770B37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16" name="Line 504">
              <a:extLst>
                <a:ext uri="{FF2B5EF4-FFF2-40B4-BE49-F238E27FC236}">
                  <a16:creationId xmlns:a16="http://schemas.microsoft.com/office/drawing/2014/main" id="{36CC8977-3081-E182-AEB2-7C69DFC10A2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17" name="Rectangle 505">
              <a:extLst>
                <a:ext uri="{FF2B5EF4-FFF2-40B4-BE49-F238E27FC236}">
                  <a16:creationId xmlns:a16="http://schemas.microsoft.com/office/drawing/2014/main" id="{2E9F792D-F6E0-ACBD-183C-003C321CD77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18" name="Rectangle 506">
              <a:extLst>
                <a:ext uri="{FF2B5EF4-FFF2-40B4-BE49-F238E27FC236}">
                  <a16:creationId xmlns:a16="http://schemas.microsoft.com/office/drawing/2014/main" id="{EFD37069-50CE-99B9-4CBC-4B530F42676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48" name="Group 507">
            <a:extLst>
              <a:ext uri="{FF2B5EF4-FFF2-40B4-BE49-F238E27FC236}">
                <a16:creationId xmlns:a16="http://schemas.microsoft.com/office/drawing/2014/main" id="{BC879660-C2DA-349E-6C65-EADB2156B0F4}"/>
              </a:ext>
            </a:extLst>
          </p:cNvPr>
          <p:cNvGrpSpPr>
            <a:grpSpLocks/>
          </p:cNvGrpSpPr>
          <p:nvPr/>
        </p:nvGrpSpPr>
        <p:grpSpPr bwMode="auto">
          <a:xfrm rot="1896480" flipV="1">
            <a:off x="3900488" y="4300538"/>
            <a:ext cx="152400" cy="200025"/>
            <a:chOff x="996" y="912"/>
            <a:chExt cx="257" cy="288"/>
          </a:xfrm>
        </p:grpSpPr>
        <p:sp>
          <p:nvSpPr>
            <p:cNvPr id="27111" name="Rectangle 508">
              <a:extLst>
                <a:ext uri="{FF2B5EF4-FFF2-40B4-BE49-F238E27FC236}">
                  <a16:creationId xmlns:a16="http://schemas.microsoft.com/office/drawing/2014/main" id="{A503BD78-780E-11DA-C8F1-95C84E5B7FF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12" name="Line 509">
              <a:extLst>
                <a:ext uri="{FF2B5EF4-FFF2-40B4-BE49-F238E27FC236}">
                  <a16:creationId xmlns:a16="http://schemas.microsoft.com/office/drawing/2014/main" id="{BEBB6056-2D47-ECF6-9AFE-AF6823FE42D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13" name="Rectangle 510">
              <a:extLst>
                <a:ext uri="{FF2B5EF4-FFF2-40B4-BE49-F238E27FC236}">
                  <a16:creationId xmlns:a16="http://schemas.microsoft.com/office/drawing/2014/main" id="{E8322077-D32F-0390-84C0-5BC4D459C60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14" name="Rectangle 511">
              <a:extLst>
                <a:ext uri="{FF2B5EF4-FFF2-40B4-BE49-F238E27FC236}">
                  <a16:creationId xmlns:a16="http://schemas.microsoft.com/office/drawing/2014/main" id="{8012BC47-DEB9-D297-9050-3E1D11AE29F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49" name="Group 512">
            <a:extLst>
              <a:ext uri="{FF2B5EF4-FFF2-40B4-BE49-F238E27FC236}">
                <a16:creationId xmlns:a16="http://schemas.microsoft.com/office/drawing/2014/main" id="{67B83435-3572-BADF-6786-C50A4E964399}"/>
              </a:ext>
            </a:extLst>
          </p:cNvPr>
          <p:cNvGrpSpPr>
            <a:grpSpLocks/>
          </p:cNvGrpSpPr>
          <p:nvPr/>
        </p:nvGrpSpPr>
        <p:grpSpPr bwMode="auto">
          <a:xfrm rot="1896480" flipV="1">
            <a:off x="4070350" y="4402138"/>
            <a:ext cx="152400" cy="200025"/>
            <a:chOff x="996" y="912"/>
            <a:chExt cx="257" cy="288"/>
          </a:xfrm>
        </p:grpSpPr>
        <p:sp>
          <p:nvSpPr>
            <p:cNvPr id="27107" name="Rectangle 513">
              <a:extLst>
                <a:ext uri="{FF2B5EF4-FFF2-40B4-BE49-F238E27FC236}">
                  <a16:creationId xmlns:a16="http://schemas.microsoft.com/office/drawing/2014/main" id="{C2544D27-865A-2C4E-77A9-BF5B8F4D3F0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08" name="Line 514">
              <a:extLst>
                <a:ext uri="{FF2B5EF4-FFF2-40B4-BE49-F238E27FC236}">
                  <a16:creationId xmlns:a16="http://schemas.microsoft.com/office/drawing/2014/main" id="{45B3952D-313E-6428-FA2D-EA4F1533E14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09" name="Rectangle 515">
              <a:extLst>
                <a:ext uri="{FF2B5EF4-FFF2-40B4-BE49-F238E27FC236}">
                  <a16:creationId xmlns:a16="http://schemas.microsoft.com/office/drawing/2014/main" id="{BF26E1F9-816A-7E2C-B6CB-8FF68130838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10" name="Rectangle 516">
              <a:extLst>
                <a:ext uri="{FF2B5EF4-FFF2-40B4-BE49-F238E27FC236}">
                  <a16:creationId xmlns:a16="http://schemas.microsoft.com/office/drawing/2014/main" id="{CDFE50A9-B746-9125-B433-4E51FD38DE7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50" name="Group 517">
            <a:extLst>
              <a:ext uri="{FF2B5EF4-FFF2-40B4-BE49-F238E27FC236}">
                <a16:creationId xmlns:a16="http://schemas.microsoft.com/office/drawing/2014/main" id="{4625DC78-7A08-9C62-4DDF-1170973B6431}"/>
              </a:ext>
            </a:extLst>
          </p:cNvPr>
          <p:cNvGrpSpPr>
            <a:grpSpLocks/>
          </p:cNvGrpSpPr>
          <p:nvPr/>
        </p:nvGrpSpPr>
        <p:grpSpPr bwMode="auto">
          <a:xfrm rot="1896480" flipV="1">
            <a:off x="4238625" y="4505325"/>
            <a:ext cx="152400" cy="200025"/>
            <a:chOff x="996" y="912"/>
            <a:chExt cx="257" cy="288"/>
          </a:xfrm>
        </p:grpSpPr>
        <p:sp>
          <p:nvSpPr>
            <p:cNvPr id="27103" name="Rectangle 518">
              <a:extLst>
                <a:ext uri="{FF2B5EF4-FFF2-40B4-BE49-F238E27FC236}">
                  <a16:creationId xmlns:a16="http://schemas.microsoft.com/office/drawing/2014/main" id="{83F60DFF-4458-2EBE-34B9-62C7627154A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04" name="Line 519">
              <a:extLst>
                <a:ext uri="{FF2B5EF4-FFF2-40B4-BE49-F238E27FC236}">
                  <a16:creationId xmlns:a16="http://schemas.microsoft.com/office/drawing/2014/main" id="{B17CCBEA-46EC-E316-0151-AAD32128B71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05" name="Rectangle 520">
              <a:extLst>
                <a:ext uri="{FF2B5EF4-FFF2-40B4-BE49-F238E27FC236}">
                  <a16:creationId xmlns:a16="http://schemas.microsoft.com/office/drawing/2014/main" id="{63F1976D-EAA6-6A23-4BD5-39BFBD5F2B7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06" name="Rectangle 521">
              <a:extLst>
                <a:ext uri="{FF2B5EF4-FFF2-40B4-BE49-F238E27FC236}">
                  <a16:creationId xmlns:a16="http://schemas.microsoft.com/office/drawing/2014/main" id="{57B29DFC-6BA1-22DC-1791-09A725FC908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51" name="Group 522">
            <a:extLst>
              <a:ext uri="{FF2B5EF4-FFF2-40B4-BE49-F238E27FC236}">
                <a16:creationId xmlns:a16="http://schemas.microsoft.com/office/drawing/2014/main" id="{CDBB370A-A1EA-7092-17D0-5C020EA25C3F}"/>
              </a:ext>
            </a:extLst>
          </p:cNvPr>
          <p:cNvGrpSpPr>
            <a:grpSpLocks/>
          </p:cNvGrpSpPr>
          <p:nvPr/>
        </p:nvGrpSpPr>
        <p:grpSpPr bwMode="auto">
          <a:xfrm rot="1896480" flipV="1">
            <a:off x="4403725" y="4621213"/>
            <a:ext cx="152400" cy="200025"/>
            <a:chOff x="996" y="912"/>
            <a:chExt cx="257" cy="288"/>
          </a:xfrm>
        </p:grpSpPr>
        <p:sp>
          <p:nvSpPr>
            <p:cNvPr id="27099" name="Rectangle 523">
              <a:extLst>
                <a:ext uri="{FF2B5EF4-FFF2-40B4-BE49-F238E27FC236}">
                  <a16:creationId xmlns:a16="http://schemas.microsoft.com/office/drawing/2014/main" id="{B5FD4A8D-EC70-B31B-EA33-D30A81379C2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00" name="Line 524">
              <a:extLst>
                <a:ext uri="{FF2B5EF4-FFF2-40B4-BE49-F238E27FC236}">
                  <a16:creationId xmlns:a16="http://schemas.microsoft.com/office/drawing/2014/main" id="{F55BAAAD-9E4D-B7BB-CE40-81485FA1DE6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101" name="Rectangle 525">
              <a:extLst>
                <a:ext uri="{FF2B5EF4-FFF2-40B4-BE49-F238E27FC236}">
                  <a16:creationId xmlns:a16="http://schemas.microsoft.com/office/drawing/2014/main" id="{F0A96DAE-DFF7-4840-C1D7-10C01E609D7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102" name="Rectangle 526">
              <a:extLst>
                <a:ext uri="{FF2B5EF4-FFF2-40B4-BE49-F238E27FC236}">
                  <a16:creationId xmlns:a16="http://schemas.microsoft.com/office/drawing/2014/main" id="{0DF21813-713E-DAEA-7413-ABB5FA3B6B0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52" name="Group 527">
            <a:extLst>
              <a:ext uri="{FF2B5EF4-FFF2-40B4-BE49-F238E27FC236}">
                <a16:creationId xmlns:a16="http://schemas.microsoft.com/office/drawing/2014/main" id="{CC807724-CE0C-876D-FB54-B6F0DD342302}"/>
              </a:ext>
            </a:extLst>
          </p:cNvPr>
          <p:cNvGrpSpPr>
            <a:grpSpLocks/>
          </p:cNvGrpSpPr>
          <p:nvPr/>
        </p:nvGrpSpPr>
        <p:grpSpPr bwMode="auto">
          <a:xfrm rot="1896480" flipV="1">
            <a:off x="2184400" y="3259138"/>
            <a:ext cx="152400" cy="200025"/>
            <a:chOff x="996" y="912"/>
            <a:chExt cx="257" cy="288"/>
          </a:xfrm>
        </p:grpSpPr>
        <p:sp>
          <p:nvSpPr>
            <p:cNvPr id="27095" name="Rectangle 528">
              <a:extLst>
                <a:ext uri="{FF2B5EF4-FFF2-40B4-BE49-F238E27FC236}">
                  <a16:creationId xmlns:a16="http://schemas.microsoft.com/office/drawing/2014/main" id="{71641523-6BC1-DDCF-7FD7-F6ED1F7F2C5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96" name="Line 529">
              <a:extLst>
                <a:ext uri="{FF2B5EF4-FFF2-40B4-BE49-F238E27FC236}">
                  <a16:creationId xmlns:a16="http://schemas.microsoft.com/office/drawing/2014/main" id="{93334231-F0FD-2F2A-95A4-71064F9FB1E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97" name="Rectangle 530">
              <a:extLst>
                <a:ext uri="{FF2B5EF4-FFF2-40B4-BE49-F238E27FC236}">
                  <a16:creationId xmlns:a16="http://schemas.microsoft.com/office/drawing/2014/main" id="{44870A99-1120-4DEF-DD0B-44C376A788C4}"/>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98" name="Rectangle 531">
              <a:extLst>
                <a:ext uri="{FF2B5EF4-FFF2-40B4-BE49-F238E27FC236}">
                  <a16:creationId xmlns:a16="http://schemas.microsoft.com/office/drawing/2014/main" id="{73CA8650-B173-B7EC-3379-5B654008C3E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53" name="Group 532">
            <a:extLst>
              <a:ext uri="{FF2B5EF4-FFF2-40B4-BE49-F238E27FC236}">
                <a16:creationId xmlns:a16="http://schemas.microsoft.com/office/drawing/2014/main" id="{D8B0618F-2E61-CA93-7B13-9E9B98F6F4AC}"/>
              </a:ext>
            </a:extLst>
          </p:cNvPr>
          <p:cNvGrpSpPr>
            <a:grpSpLocks/>
          </p:cNvGrpSpPr>
          <p:nvPr/>
        </p:nvGrpSpPr>
        <p:grpSpPr bwMode="auto">
          <a:xfrm rot="1896480" flipV="1">
            <a:off x="2235200" y="3916363"/>
            <a:ext cx="152400" cy="200025"/>
            <a:chOff x="996" y="912"/>
            <a:chExt cx="257" cy="288"/>
          </a:xfrm>
        </p:grpSpPr>
        <p:sp>
          <p:nvSpPr>
            <p:cNvPr id="27091" name="Rectangle 533">
              <a:extLst>
                <a:ext uri="{FF2B5EF4-FFF2-40B4-BE49-F238E27FC236}">
                  <a16:creationId xmlns:a16="http://schemas.microsoft.com/office/drawing/2014/main" id="{EFD6F5B4-9FAE-5B7D-C14A-253F1B60BBD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92" name="Line 534">
              <a:extLst>
                <a:ext uri="{FF2B5EF4-FFF2-40B4-BE49-F238E27FC236}">
                  <a16:creationId xmlns:a16="http://schemas.microsoft.com/office/drawing/2014/main" id="{059FAF03-4939-E593-8F9A-62FA3F36816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93" name="Rectangle 535">
              <a:extLst>
                <a:ext uri="{FF2B5EF4-FFF2-40B4-BE49-F238E27FC236}">
                  <a16:creationId xmlns:a16="http://schemas.microsoft.com/office/drawing/2014/main" id="{624D378D-A3CB-B436-DBFC-A97E686BE76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94" name="Rectangle 536">
              <a:extLst>
                <a:ext uri="{FF2B5EF4-FFF2-40B4-BE49-F238E27FC236}">
                  <a16:creationId xmlns:a16="http://schemas.microsoft.com/office/drawing/2014/main" id="{1F69CDC8-2B49-9B0A-62DB-628CCD4D8DB5}"/>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54" name="Group 537">
            <a:extLst>
              <a:ext uri="{FF2B5EF4-FFF2-40B4-BE49-F238E27FC236}">
                <a16:creationId xmlns:a16="http://schemas.microsoft.com/office/drawing/2014/main" id="{A66639A0-1E2B-6DE9-6AC4-9EDFB6BE0019}"/>
              </a:ext>
            </a:extLst>
          </p:cNvPr>
          <p:cNvGrpSpPr>
            <a:grpSpLocks/>
          </p:cNvGrpSpPr>
          <p:nvPr/>
        </p:nvGrpSpPr>
        <p:grpSpPr bwMode="auto">
          <a:xfrm rot="1896480" flipV="1">
            <a:off x="2405063" y="4017963"/>
            <a:ext cx="152400" cy="200025"/>
            <a:chOff x="996" y="912"/>
            <a:chExt cx="257" cy="288"/>
          </a:xfrm>
        </p:grpSpPr>
        <p:sp>
          <p:nvSpPr>
            <p:cNvPr id="27087" name="Rectangle 538">
              <a:extLst>
                <a:ext uri="{FF2B5EF4-FFF2-40B4-BE49-F238E27FC236}">
                  <a16:creationId xmlns:a16="http://schemas.microsoft.com/office/drawing/2014/main" id="{2607AA79-6FF5-DF18-443D-F6DA03FB91B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88" name="Line 539">
              <a:extLst>
                <a:ext uri="{FF2B5EF4-FFF2-40B4-BE49-F238E27FC236}">
                  <a16:creationId xmlns:a16="http://schemas.microsoft.com/office/drawing/2014/main" id="{520DCABD-B591-6B12-3EB2-F2D6A2C718F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89" name="Rectangle 540">
              <a:extLst>
                <a:ext uri="{FF2B5EF4-FFF2-40B4-BE49-F238E27FC236}">
                  <a16:creationId xmlns:a16="http://schemas.microsoft.com/office/drawing/2014/main" id="{AF573964-1D2A-5A3C-C2C0-F50D40DA41AB}"/>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90" name="Rectangle 541">
              <a:extLst>
                <a:ext uri="{FF2B5EF4-FFF2-40B4-BE49-F238E27FC236}">
                  <a16:creationId xmlns:a16="http://schemas.microsoft.com/office/drawing/2014/main" id="{71F62645-5716-FA70-3831-1D45BAD0AE4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55" name="Group 542">
            <a:extLst>
              <a:ext uri="{FF2B5EF4-FFF2-40B4-BE49-F238E27FC236}">
                <a16:creationId xmlns:a16="http://schemas.microsoft.com/office/drawing/2014/main" id="{248E7628-8B96-BF32-9B83-EB3F21EA7BDB}"/>
              </a:ext>
            </a:extLst>
          </p:cNvPr>
          <p:cNvGrpSpPr>
            <a:grpSpLocks/>
          </p:cNvGrpSpPr>
          <p:nvPr/>
        </p:nvGrpSpPr>
        <p:grpSpPr bwMode="auto">
          <a:xfrm rot="1896480" flipV="1">
            <a:off x="2574925" y="4121150"/>
            <a:ext cx="152400" cy="200025"/>
            <a:chOff x="996" y="912"/>
            <a:chExt cx="257" cy="288"/>
          </a:xfrm>
        </p:grpSpPr>
        <p:sp>
          <p:nvSpPr>
            <p:cNvPr id="27083" name="Rectangle 543">
              <a:extLst>
                <a:ext uri="{FF2B5EF4-FFF2-40B4-BE49-F238E27FC236}">
                  <a16:creationId xmlns:a16="http://schemas.microsoft.com/office/drawing/2014/main" id="{10B6232C-B74A-6F17-ABA7-C2342428B9F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84" name="Line 544">
              <a:extLst>
                <a:ext uri="{FF2B5EF4-FFF2-40B4-BE49-F238E27FC236}">
                  <a16:creationId xmlns:a16="http://schemas.microsoft.com/office/drawing/2014/main" id="{0F2FA79E-C32C-84A9-CD8C-8DC90631ECD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85" name="Rectangle 545">
              <a:extLst>
                <a:ext uri="{FF2B5EF4-FFF2-40B4-BE49-F238E27FC236}">
                  <a16:creationId xmlns:a16="http://schemas.microsoft.com/office/drawing/2014/main" id="{033A2506-11FA-36C3-7C94-CF353EDB889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86" name="Rectangle 546">
              <a:extLst>
                <a:ext uri="{FF2B5EF4-FFF2-40B4-BE49-F238E27FC236}">
                  <a16:creationId xmlns:a16="http://schemas.microsoft.com/office/drawing/2014/main" id="{68905EC5-6E77-5464-5C11-131C8B35EA8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56" name="Group 547">
            <a:extLst>
              <a:ext uri="{FF2B5EF4-FFF2-40B4-BE49-F238E27FC236}">
                <a16:creationId xmlns:a16="http://schemas.microsoft.com/office/drawing/2014/main" id="{11F8C8A4-A7C6-E4BE-6503-E0955EA5F2F9}"/>
              </a:ext>
            </a:extLst>
          </p:cNvPr>
          <p:cNvGrpSpPr>
            <a:grpSpLocks/>
          </p:cNvGrpSpPr>
          <p:nvPr/>
        </p:nvGrpSpPr>
        <p:grpSpPr bwMode="auto">
          <a:xfrm rot="1896480" flipV="1">
            <a:off x="2743200" y="4221163"/>
            <a:ext cx="152400" cy="200025"/>
            <a:chOff x="996" y="912"/>
            <a:chExt cx="257" cy="288"/>
          </a:xfrm>
        </p:grpSpPr>
        <p:sp>
          <p:nvSpPr>
            <p:cNvPr id="27079" name="Rectangle 548">
              <a:extLst>
                <a:ext uri="{FF2B5EF4-FFF2-40B4-BE49-F238E27FC236}">
                  <a16:creationId xmlns:a16="http://schemas.microsoft.com/office/drawing/2014/main" id="{ABD0901B-7C9A-095F-97A7-88BFC92D5E3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80" name="Line 549">
              <a:extLst>
                <a:ext uri="{FF2B5EF4-FFF2-40B4-BE49-F238E27FC236}">
                  <a16:creationId xmlns:a16="http://schemas.microsoft.com/office/drawing/2014/main" id="{EC2497C8-3CB1-CA7D-7398-33CBD07C0D8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81" name="Rectangle 550">
              <a:extLst>
                <a:ext uri="{FF2B5EF4-FFF2-40B4-BE49-F238E27FC236}">
                  <a16:creationId xmlns:a16="http://schemas.microsoft.com/office/drawing/2014/main" id="{3D7E9AC5-C59A-9D31-93C9-7D367410A90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82" name="Rectangle 551">
              <a:extLst>
                <a:ext uri="{FF2B5EF4-FFF2-40B4-BE49-F238E27FC236}">
                  <a16:creationId xmlns:a16="http://schemas.microsoft.com/office/drawing/2014/main" id="{A247442F-1BA2-90BA-A976-D9FF09CEC6A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57" name="Group 552">
            <a:extLst>
              <a:ext uri="{FF2B5EF4-FFF2-40B4-BE49-F238E27FC236}">
                <a16:creationId xmlns:a16="http://schemas.microsoft.com/office/drawing/2014/main" id="{6B73094E-2367-7F89-DB7C-501F6F3AD3AC}"/>
              </a:ext>
            </a:extLst>
          </p:cNvPr>
          <p:cNvGrpSpPr>
            <a:grpSpLocks/>
          </p:cNvGrpSpPr>
          <p:nvPr/>
        </p:nvGrpSpPr>
        <p:grpSpPr bwMode="auto">
          <a:xfrm rot="1896480" flipV="1">
            <a:off x="2911475" y="4324350"/>
            <a:ext cx="152400" cy="200025"/>
            <a:chOff x="996" y="912"/>
            <a:chExt cx="257" cy="288"/>
          </a:xfrm>
        </p:grpSpPr>
        <p:sp>
          <p:nvSpPr>
            <p:cNvPr id="27075" name="Rectangle 553">
              <a:extLst>
                <a:ext uri="{FF2B5EF4-FFF2-40B4-BE49-F238E27FC236}">
                  <a16:creationId xmlns:a16="http://schemas.microsoft.com/office/drawing/2014/main" id="{1B3B28D6-B009-32CE-5C64-BB066ADF6A68}"/>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76" name="Line 554">
              <a:extLst>
                <a:ext uri="{FF2B5EF4-FFF2-40B4-BE49-F238E27FC236}">
                  <a16:creationId xmlns:a16="http://schemas.microsoft.com/office/drawing/2014/main" id="{04493501-26B6-226E-DB26-6222631CE89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77" name="Rectangle 555">
              <a:extLst>
                <a:ext uri="{FF2B5EF4-FFF2-40B4-BE49-F238E27FC236}">
                  <a16:creationId xmlns:a16="http://schemas.microsoft.com/office/drawing/2014/main" id="{A3733325-75FA-6846-62D2-F54D41B215C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78" name="Rectangle 556">
              <a:extLst>
                <a:ext uri="{FF2B5EF4-FFF2-40B4-BE49-F238E27FC236}">
                  <a16:creationId xmlns:a16="http://schemas.microsoft.com/office/drawing/2014/main" id="{6D0C1B52-6ACB-D83E-8369-360559C863B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58" name="Group 557">
            <a:extLst>
              <a:ext uri="{FF2B5EF4-FFF2-40B4-BE49-F238E27FC236}">
                <a16:creationId xmlns:a16="http://schemas.microsoft.com/office/drawing/2014/main" id="{D829998A-D1DE-598C-FF68-BDB5446E32FC}"/>
              </a:ext>
            </a:extLst>
          </p:cNvPr>
          <p:cNvGrpSpPr>
            <a:grpSpLocks/>
          </p:cNvGrpSpPr>
          <p:nvPr/>
        </p:nvGrpSpPr>
        <p:grpSpPr bwMode="auto">
          <a:xfrm rot="1896480" flipV="1">
            <a:off x="3081338" y="4424363"/>
            <a:ext cx="152400" cy="200025"/>
            <a:chOff x="996" y="912"/>
            <a:chExt cx="257" cy="288"/>
          </a:xfrm>
        </p:grpSpPr>
        <p:sp>
          <p:nvSpPr>
            <p:cNvPr id="27071" name="Rectangle 558">
              <a:extLst>
                <a:ext uri="{FF2B5EF4-FFF2-40B4-BE49-F238E27FC236}">
                  <a16:creationId xmlns:a16="http://schemas.microsoft.com/office/drawing/2014/main" id="{2C097F85-9346-A1AC-73FA-7715D91D9E0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72" name="Line 559">
              <a:extLst>
                <a:ext uri="{FF2B5EF4-FFF2-40B4-BE49-F238E27FC236}">
                  <a16:creationId xmlns:a16="http://schemas.microsoft.com/office/drawing/2014/main" id="{0B59AAA9-8C84-2FE3-B2E7-D7A89AC847C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73" name="Rectangle 560">
              <a:extLst>
                <a:ext uri="{FF2B5EF4-FFF2-40B4-BE49-F238E27FC236}">
                  <a16:creationId xmlns:a16="http://schemas.microsoft.com/office/drawing/2014/main" id="{204AB650-FFC0-3E4F-932C-8E451117841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74" name="Rectangle 561">
              <a:extLst>
                <a:ext uri="{FF2B5EF4-FFF2-40B4-BE49-F238E27FC236}">
                  <a16:creationId xmlns:a16="http://schemas.microsoft.com/office/drawing/2014/main" id="{BEED3058-5062-5E42-3B01-DF870743B799}"/>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59" name="Group 562">
            <a:extLst>
              <a:ext uri="{FF2B5EF4-FFF2-40B4-BE49-F238E27FC236}">
                <a16:creationId xmlns:a16="http://schemas.microsoft.com/office/drawing/2014/main" id="{1DC56B10-AE14-6006-782F-9ACC6993C5C0}"/>
              </a:ext>
            </a:extLst>
          </p:cNvPr>
          <p:cNvGrpSpPr>
            <a:grpSpLocks/>
          </p:cNvGrpSpPr>
          <p:nvPr/>
        </p:nvGrpSpPr>
        <p:grpSpPr bwMode="auto">
          <a:xfrm rot="1896480" flipV="1">
            <a:off x="3251200" y="4529138"/>
            <a:ext cx="152400" cy="200025"/>
            <a:chOff x="996" y="912"/>
            <a:chExt cx="257" cy="288"/>
          </a:xfrm>
        </p:grpSpPr>
        <p:sp>
          <p:nvSpPr>
            <p:cNvPr id="27067" name="Rectangle 563">
              <a:extLst>
                <a:ext uri="{FF2B5EF4-FFF2-40B4-BE49-F238E27FC236}">
                  <a16:creationId xmlns:a16="http://schemas.microsoft.com/office/drawing/2014/main" id="{69F1CD30-F374-BD1C-4014-CB4B72514C3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68" name="Line 564">
              <a:extLst>
                <a:ext uri="{FF2B5EF4-FFF2-40B4-BE49-F238E27FC236}">
                  <a16:creationId xmlns:a16="http://schemas.microsoft.com/office/drawing/2014/main" id="{D724076D-0708-63BE-7D5C-164CBF33845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69" name="Rectangle 565">
              <a:extLst>
                <a:ext uri="{FF2B5EF4-FFF2-40B4-BE49-F238E27FC236}">
                  <a16:creationId xmlns:a16="http://schemas.microsoft.com/office/drawing/2014/main" id="{C9380967-F933-933E-6940-91F74B064FD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70" name="Rectangle 566">
              <a:extLst>
                <a:ext uri="{FF2B5EF4-FFF2-40B4-BE49-F238E27FC236}">
                  <a16:creationId xmlns:a16="http://schemas.microsoft.com/office/drawing/2014/main" id="{E9D86975-C9FF-4026-A628-4DBDF8C6CDC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60" name="Group 567">
            <a:extLst>
              <a:ext uri="{FF2B5EF4-FFF2-40B4-BE49-F238E27FC236}">
                <a16:creationId xmlns:a16="http://schemas.microsoft.com/office/drawing/2014/main" id="{6634E69F-1BB0-C947-FD3D-7C5C4EC92AAA}"/>
              </a:ext>
            </a:extLst>
          </p:cNvPr>
          <p:cNvGrpSpPr>
            <a:grpSpLocks/>
          </p:cNvGrpSpPr>
          <p:nvPr/>
        </p:nvGrpSpPr>
        <p:grpSpPr bwMode="auto">
          <a:xfrm rot="1896480" flipV="1">
            <a:off x="3421063" y="4629150"/>
            <a:ext cx="152400" cy="200025"/>
            <a:chOff x="996" y="912"/>
            <a:chExt cx="257" cy="288"/>
          </a:xfrm>
        </p:grpSpPr>
        <p:sp>
          <p:nvSpPr>
            <p:cNvPr id="27063" name="Rectangle 568">
              <a:extLst>
                <a:ext uri="{FF2B5EF4-FFF2-40B4-BE49-F238E27FC236}">
                  <a16:creationId xmlns:a16="http://schemas.microsoft.com/office/drawing/2014/main" id="{DC6331A8-CFCD-3590-37BC-C13F24D7C34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64" name="Line 569">
              <a:extLst>
                <a:ext uri="{FF2B5EF4-FFF2-40B4-BE49-F238E27FC236}">
                  <a16:creationId xmlns:a16="http://schemas.microsoft.com/office/drawing/2014/main" id="{8B05FCF8-5714-D885-7F7C-3528126D4B0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65" name="Rectangle 570">
              <a:extLst>
                <a:ext uri="{FF2B5EF4-FFF2-40B4-BE49-F238E27FC236}">
                  <a16:creationId xmlns:a16="http://schemas.microsoft.com/office/drawing/2014/main" id="{A052C472-AEBE-B8B3-CA34-FA6CEB03896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66" name="Rectangle 571">
              <a:extLst>
                <a:ext uri="{FF2B5EF4-FFF2-40B4-BE49-F238E27FC236}">
                  <a16:creationId xmlns:a16="http://schemas.microsoft.com/office/drawing/2014/main" id="{33568DAD-42AC-118B-721F-83BE2C2B213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61" name="Group 572">
            <a:extLst>
              <a:ext uri="{FF2B5EF4-FFF2-40B4-BE49-F238E27FC236}">
                <a16:creationId xmlns:a16="http://schemas.microsoft.com/office/drawing/2014/main" id="{8221C976-8717-2C22-E823-603D2713DCFC}"/>
              </a:ext>
            </a:extLst>
          </p:cNvPr>
          <p:cNvGrpSpPr>
            <a:grpSpLocks/>
          </p:cNvGrpSpPr>
          <p:nvPr/>
        </p:nvGrpSpPr>
        <p:grpSpPr bwMode="auto">
          <a:xfrm rot="1896480" flipV="1">
            <a:off x="3587750" y="4732338"/>
            <a:ext cx="152400" cy="200025"/>
            <a:chOff x="996" y="912"/>
            <a:chExt cx="257" cy="288"/>
          </a:xfrm>
        </p:grpSpPr>
        <p:sp>
          <p:nvSpPr>
            <p:cNvPr id="27059" name="Rectangle 573">
              <a:extLst>
                <a:ext uri="{FF2B5EF4-FFF2-40B4-BE49-F238E27FC236}">
                  <a16:creationId xmlns:a16="http://schemas.microsoft.com/office/drawing/2014/main" id="{6B0164F2-CF7B-B532-D8F5-2A1AC4E8AD3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60" name="Line 574">
              <a:extLst>
                <a:ext uri="{FF2B5EF4-FFF2-40B4-BE49-F238E27FC236}">
                  <a16:creationId xmlns:a16="http://schemas.microsoft.com/office/drawing/2014/main" id="{50320C19-09D3-05A2-A84F-7C6DD2D3D2AF}"/>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61" name="Rectangle 575">
              <a:extLst>
                <a:ext uri="{FF2B5EF4-FFF2-40B4-BE49-F238E27FC236}">
                  <a16:creationId xmlns:a16="http://schemas.microsoft.com/office/drawing/2014/main" id="{FC74A497-4EA8-533E-15C9-7D4FD60614E3}"/>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62" name="Rectangle 576">
              <a:extLst>
                <a:ext uri="{FF2B5EF4-FFF2-40B4-BE49-F238E27FC236}">
                  <a16:creationId xmlns:a16="http://schemas.microsoft.com/office/drawing/2014/main" id="{D2BC184F-95BE-47B3-85D9-A4F41E6C1BB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62" name="Group 577">
            <a:extLst>
              <a:ext uri="{FF2B5EF4-FFF2-40B4-BE49-F238E27FC236}">
                <a16:creationId xmlns:a16="http://schemas.microsoft.com/office/drawing/2014/main" id="{AE580CFA-F5CB-FEFA-95F9-38E6E7F5BC2F}"/>
              </a:ext>
            </a:extLst>
          </p:cNvPr>
          <p:cNvGrpSpPr>
            <a:grpSpLocks/>
          </p:cNvGrpSpPr>
          <p:nvPr/>
        </p:nvGrpSpPr>
        <p:grpSpPr bwMode="auto">
          <a:xfrm rot="1896480" flipV="1">
            <a:off x="3757613" y="4833938"/>
            <a:ext cx="152400" cy="200025"/>
            <a:chOff x="996" y="912"/>
            <a:chExt cx="257" cy="288"/>
          </a:xfrm>
        </p:grpSpPr>
        <p:sp>
          <p:nvSpPr>
            <p:cNvPr id="27055" name="Rectangle 578">
              <a:extLst>
                <a:ext uri="{FF2B5EF4-FFF2-40B4-BE49-F238E27FC236}">
                  <a16:creationId xmlns:a16="http://schemas.microsoft.com/office/drawing/2014/main" id="{037388FA-15CA-5D71-0A87-51F641150D7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56" name="Line 579">
              <a:extLst>
                <a:ext uri="{FF2B5EF4-FFF2-40B4-BE49-F238E27FC236}">
                  <a16:creationId xmlns:a16="http://schemas.microsoft.com/office/drawing/2014/main" id="{715581B1-A508-5995-46C9-E4BDD702282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57" name="Rectangle 580">
              <a:extLst>
                <a:ext uri="{FF2B5EF4-FFF2-40B4-BE49-F238E27FC236}">
                  <a16:creationId xmlns:a16="http://schemas.microsoft.com/office/drawing/2014/main" id="{E8272897-EFA3-4C9E-064B-820D223A9CA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58" name="Rectangle 581">
              <a:extLst>
                <a:ext uri="{FF2B5EF4-FFF2-40B4-BE49-F238E27FC236}">
                  <a16:creationId xmlns:a16="http://schemas.microsoft.com/office/drawing/2014/main" id="{891C17AA-F5E1-B7DD-8579-F5E1597130C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63" name="Group 582">
            <a:extLst>
              <a:ext uri="{FF2B5EF4-FFF2-40B4-BE49-F238E27FC236}">
                <a16:creationId xmlns:a16="http://schemas.microsoft.com/office/drawing/2014/main" id="{2EFD2FC2-7737-2F94-E36E-80A638953546}"/>
              </a:ext>
            </a:extLst>
          </p:cNvPr>
          <p:cNvGrpSpPr>
            <a:grpSpLocks/>
          </p:cNvGrpSpPr>
          <p:nvPr/>
        </p:nvGrpSpPr>
        <p:grpSpPr bwMode="auto">
          <a:xfrm rot="1896480" flipV="1">
            <a:off x="3927475" y="4935538"/>
            <a:ext cx="152400" cy="200025"/>
            <a:chOff x="996" y="912"/>
            <a:chExt cx="257" cy="288"/>
          </a:xfrm>
        </p:grpSpPr>
        <p:sp>
          <p:nvSpPr>
            <p:cNvPr id="27051" name="Rectangle 583">
              <a:extLst>
                <a:ext uri="{FF2B5EF4-FFF2-40B4-BE49-F238E27FC236}">
                  <a16:creationId xmlns:a16="http://schemas.microsoft.com/office/drawing/2014/main" id="{3CC5518F-6FB5-45A4-587A-0ED6EC9DBB8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52" name="Line 584">
              <a:extLst>
                <a:ext uri="{FF2B5EF4-FFF2-40B4-BE49-F238E27FC236}">
                  <a16:creationId xmlns:a16="http://schemas.microsoft.com/office/drawing/2014/main" id="{5C8A5A1A-C724-BE37-B5C9-9DDADEFE65D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53" name="Rectangle 585">
              <a:extLst>
                <a:ext uri="{FF2B5EF4-FFF2-40B4-BE49-F238E27FC236}">
                  <a16:creationId xmlns:a16="http://schemas.microsoft.com/office/drawing/2014/main" id="{D5ECFB9F-D753-9E41-E39B-6A099A458A4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54" name="Rectangle 586">
              <a:extLst>
                <a:ext uri="{FF2B5EF4-FFF2-40B4-BE49-F238E27FC236}">
                  <a16:creationId xmlns:a16="http://schemas.microsoft.com/office/drawing/2014/main" id="{FC6026CE-F112-30A9-26F3-755C6B1270A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64" name="Group 587">
            <a:extLst>
              <a:ext uri="{FF2B5EF4-FFF2-40B4-BE49-F238E27FC236}">
                <a16:creationId xmlns:a16="http://schemas.microsoft.com/office/drawing/2014/main" id="{A8E13895-41F6-FB44-72C8-0E868F8399E7}"/>
              </a:ext>
            </a:extLst>
          </p:cNvPr>
          <p:cNvGrpSpPr>
            <a:grpSpLocks/>
          </p:cNvGrpSpPr>
          <p:nvPr/>
        </p:nvGrpSpPr>
        <p:grpSpPr bwMode="auto">
          <a:xfrm rot="1896480" flipV="1">
            <a:off x="4095750" y="5038725"/>
            <a:ext cx="152400" cy="200025"/>
            <a:chOff x="996" y="912"/>
            <a:chExt cx="257" cy="288"/>
          </a:xfrm>
        </p:grpSpPr>
        <p:sp>
          <p:nvSpPr>
            <p:cNvPr id="27047" name="Rectangle 588">
              <a:extLst>
                <a:ext uri="{FF2B5EF4-FFF2-40B4-BE49-F238E27FC236}">
                  <a16:creationId xmlns:a16="http://schemas.microsoft.com/office/drawing/2014/main" id="{6130610F-660B-9DB5-7E0F-656FBE4630B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48" name="Line 589">
              <a:extLst>
                <a:ext uri="{FF2B5EF4-FFF2-40B4-BE49-F238E27FC236}">
                  <a16:creationId xmlns:a16="http://schemas.microsoft.com/office/drawing/2014/main" id="{97CDD14D-C334-AA8A-79D1-1BA049180DB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49" name="Rectangle 590">
              <a:extLst>
                <a:ext uri="{FF2B5EF4-FFF2-40B4-BE49-F238E27FC236}">
                  <a16:creationId xmlns:a16="http://schemas.microsoft.com/office/drawing/2014/main" id="{1C86BE2E-8DB0-E8D3-9D5D-FA6059781A3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50" name="Rectangle 591">
              <a:extLst>
                <a:ext uri="{FF2B5EF4-FFF2-40B4-BE49-F238E27FC236}">
                  <a16:creationId xmlns:a16="http://schemas.microsoft.com/office/drawing/2014/main" id="{8F8E17B5-02C3-459C-20EB-479628567EC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65" name="Group 592">
            <a:extLst>
              <a:ext uri="{FF2B5EF4-FFF2-40B4-BE49-F238E27FC236}">
                <a16:creationId xmlns:a16="http://schemas.microsoft.com/office/drawing/2014/main" id="{18F12B37-0426-D63A-2BF4-6DE912CBD8CF}"/>
              </a:ext>
            </a:extLst>
          </p:cNvPr>
          <p:cNvGrpSpPr>
            <a:grpSpLocks/>
          </p:cNvGrpSpPr>
          <p:nvPr/>
        </p:nvGrpSpPr>
        <p:grpSpPr bwMode="auto">
          <a:xfrm rot="1896480" flipV="1">
            <a:off x="4260850" y="5154613"/>
            <a:ext cx="152400" cy="200025"/>
            <a:chOff x="996" y="912"/>
            <a:chExt cx="257" cy="288"/>
          </a:xfrm>
        </p:grpSpPr>
        <p:sp>
          <p:nvSpPr>
            <p:cNvPr id="27043" name="Rectangle 593">
              <a:extLst>
                <a:ext uri="{FF2B5EF4-FFF2-40B4-BE49-F238E27FC236}">
                  <a16:creationId xmlns:a16="http://schemas.microsoft.com/office/drawing/2014/main" id="{C045F4CE-1CCE-8273-924E-66A692F4879F}"/>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44" name="Line 594">
              <a:extLst>
                <a:ext uri="{FF2B5EF4-FFF2-40B4-BE49-F238E27FC236}">
                  <a16:creationId xmlns:a16="http://schemas.microsoft.com/office/drawing/2014/main" id="{1DAD49F0-BC60-622B-FC59-7D9411ED57D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45" name="Rectangle 595">
              <a:extLst>
                <a:ext uri="{FF2B5EF4-FFF2-40B4-BE49-F238E27FC236}">
                  <a16:creationId xmlns:a16="http://schemas.microsoft.com/office/drawing/2014/main" id="{EA82BC13-D821-396E-F728-2AA645C548D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46" name="Rectangle 596">
              <a:extLst>
                <a:ext uri="{FF2B5EF4-FFF2-40B4-BE49-F238E27FC236}">
                  <a16:creationId xmlns:a16="http://schemas.microsoft.com/office/drawing/2014/main" id="{C4586649-F7D5-363D-1EAF-0B413860658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66" name="Group 607">
            <a:extLst>
              <a:ext uri="{FF2B5EF4-FFF2-40B4-BE49-F238E27FC236}">
                <a16:creationId xmlns:a16="http://schemas.microsoft.com/office/drawing/2014/main" id="{48B5C71C-87A1-A66B-6AD9-A3F70A539808}"/>
              </a:ext>
            </a:extLst>
          </p:cNvPr>
          <p:cNvGrpSpPr>
            <a:grpSpLocks/>
          </p:cNvGrpSpPr>
          <p:nvPr/>
        </p:nvGrpSpPr>
        <p:grpSpPr bwMode="auto">
          <a:xfrm rot="1896480" flipV="1">
            <a:off x="2176463" y="4491038"/>
            <a:ext cx="152400" cy="200025"/>
            <a:chOff x="996" y="912"/>
            <a:chExt cx="257" cy="288"/>
          </a:xfrm>
        </p:grpSpPr>
        <p:sp>
          <p:nvSpPr>
            <p:cNvPr id="27039" name="Rectangle 608">
              <a:extLst>
                <a:ext uri="{FF2B5EF4-FFF2-40B4-BE49-F238E27FC236}">
                  <a16:creationId xmlns:a16="http://schemas.microsoft.com/office/drawing/2014/main" id="{2FE28778-BB33-FB19-6354-0DAC3F4D0E4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40" name="Line 609">
              <a:extLst>
                <a:ext uri="{FF2B5EF4-FFF2-40B4-BE49-F238E27FC236}">
                  <a16:creationId xmlns:a16="http://schemas.microsoft.com/office/drawing/2014/main" id="{B4FA1C0E-A4D1-E9DC-1C19-12842D7BF6B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41" name="Rectangle 610">
              <a:extLst>
                <a:ext uri="{FF2B5EF4-FFF2-40B4-BE49-F238E27FC236}">
                  <a16:creationId xmlns:a16="http://schemas.microsoft.com/office/drawing/2014/main" id="{BD6BB641-E067-8CF7-B149-B7E056719CE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42" name="Rectangle 611">
              <a:extLst>
                <a:ext uri="{FF2B5EF4-FFF2-40B4-BE49-F238E27FC236}">
                  <a16:creationId xmlns:a16="http://schemas.microsoft.com/office/drawing/2014/main" id="{58E656EE-E589-7D16-21C5-1FEB2395009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67" name="Group 612">
            <a:extLst>
              <a:ext uri="{FF2B5EF4-FFF2-40B4-BE49-F238E27FC236}">
                <a16:creationId xmlns:a16="http://schemas.microsoft.com/office/drawing/2014/main" id="{87A8DC70-1DD5-B585-B9EC-F2141EBB20BB}"/>
              </a:ext>
            </a:extLst>
          </p:cNvPr>
          <p:cNvGrpSpPr>
            <a:grpSpLocks/>
          </p:cNvGrpSpPr>
          <p:nvPr/>
        </p:nvGrpSpPr>
        <p:grpSpPr bwMode="auto">
          <a:xfrm rot="1896480" flipV="1">
            <a:off x="2346325" y="4594225"/>
            <a:ext cx="152400" cy="200025"/>
            <a:chOff x="996" y="912"/>
            <a:chExt cx="257" cy="288"/>
          </a:xfrm>
        </p:grpSpPr>
        <p:sp>
          <p:nvSpPr>
            <p:cNvPr id="27035" name="Rectangle 613">
              <a:extLst>
                <a:ext uri="{FF2B5EF4-FFF2-40B4-BE49-F238E27FC236}">
                  <a16:creationId xmlns:a16="http://schemas.microsoft.com/office/drawing/2014/main" id="{47783F7A-DBE9-F13C-1F0D-467521E29AD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36" name="Line 614">
              <a:extLst>
                <a:ext uri="{FF2B5EF4-FFF2-40B4-BE49-F238E27FC236}">
                  <a16:creationId xmlns:a16="http://schemas.microsoft.com/office/drawing/2014/main" id="{2BD29559-E19A-6433-FEF6-C790D32F350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37" name="Rectangle 615">
              <a:extLst>
                <a:ext uri="{FF2B5EF4-FFF2-40B4-BE49-F238E27FC236}">
                  <a16:creationId xmlns:a16="http://schemas.microsoft.com/office/drawing/2014/main" id="{437905AF-0857-E0D0-02E9-1AA1C161B86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38" name="Rectangle 616">
              <a:extLst>
                <a:ext uri="{FF2B5EF4-FFF2-40B4-BE49-F238E27FC236}">
                  <a16:creationId xmlns:a16="http://schemas.microsoft.com/office/drawing/2014/main" id="{E7A16DB6-5DC5-4CDD-E4CF-5300C82473B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68" name="Group 617">
            <a:extLst>
              <a:ext uri="{FF2B5EF4-FFF2-40B4-BE49-F238E27FC236}">
                <a16:creationId xmlns:a16="http://schemas.microsoft.com/office/drawing/2014/main" id="{49C0C636-1398-AE94-8CA3-01217A950C1F}"/>
              </a:ext>
            </a:extLst>
          </p:cNvPr>
          <p:cNvGrpSpPr>
            <a:grpSpLocks/>
          </p:cNvGrpSpPr>
          <p:nvPr/>
        </p:nvGrpSpPr>
        <p:grpSpPr bwMode="auto">
          <a:xfrm rot="1896480" flipV="1">
            <a:off x="2514600" y="4694238"/>
            <a:ext cx="152400" cy="200025"/>
            <a:chOff x="996" y="912"/>
            <a:chExt cx="257" cy="288"/>
          </a:xfrm>
        </p:grpSpPr>
        <p:sp>
          <p:nvSpPr>
            <p:cNvPr id="27031" name="Rectangle 618">
              <a:extLst>
                <a:ext uri="{FF2B5EF4-FFF2-40B4-BE49-F238E27FC236}">
                  <a16:creationId xmlns:a16="http://schemas.microsoft.com/office/drawing/2014/main" id="{90EE7856-C374-7AD1-012B-153350ACBAC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32" name="Line 619">
              <a:extLst>
                <a:ext uri="{FF2B5EF4-FFF2-40B4-BE49-F238E27FC236}">
                  <a16:creationId xmlns:a16="http://schemas.microsoft.com/office/drawing/2014/main" id="{11A1CEA2-8079-E6B4-2BE9-087B6DEBBC4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33" name="Rectangle 620">
              <a:extLst>
                <a:ext uri="{FF2B5EF4-FFF2-40B4-BE49-F238E27FC236}">
                  <a16:creationId xmlns:a16="http://schemas.microsoft.com/office/drawing/2014/main" id="{120DAFC3-4A4D-D01A-1A6B-AE0AABB6F20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34" name="Rectangle 621">
              <a:extLst>
                <a:ext uri="{FF2B5EF4-FFF2-40B4-BE49-F238E27FC236}">
                  <a16:creationId xmlns:a16="http://schemas.microsoft.com/office/drawing/2014/main" id="{51B03E65-14E4-E131-3A85-9C97D509836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69" name="Group 622">
            <a:extLst>
              <a:ext uri="{FF2B5EF4-FFF2-40B4-BE49-F238E27FC236}">
                <a16:creationId xmlns:a16="http://schemas.microsoft.com/office/drawing/2014/main" id="{12D83054-6C1D-82FA-11C4-71530D87B4B4}"/>
              </a:ext>
            </a:extLst>
          </p:cNvPr>
          <p:cNvGrpSpPr>
            <a:grpSpLocks/>
          </p:cNvGrpSpPr>
          <p:nvPr/>
        </p:nvGrpSpPr>
        <p:grpSpPr bwMode="auto">
          <a:xfrm rot="1896480" flipV="1">
            <a:off x="2682875" y="4797425"/>
            <a:ext cx="152400" cy="200025"/>
            <a:chOff x="996" y="912"/>
            <a:chExt cx="257" cy="288"/>
          </a:xfrm>
        </p:grpSpPr>
        <p:sp>
          <p:nvSpPr>
            <p:cNvPr id="27027" name="Rectangle 623">
              <a:extLst>
                <a:ext uri="{FF2B5EF4-FFF2-40B4-BE49-F238E27FC236}">
                  <a16:creationId xmlns:a16="http://schemas.microsoft.com/office/drawing/2014/main" id="{4564A6AE-7815-6AB9-EAFF-37EEC3E86CE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28" name="Line 624">
              <a:extLst>
                <a:ext uri="{FF2B5EF4-FFF2-40B4-BE49-F238E27FC236}">
                  <a16:creationId xmlns:a16="http://schemas.microsoft.com/office/drawing/2014/main" id="{02243F9A-5766-D15E-138A-72D3B6F4997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29" name="Rectangle 625">
              <a:extLst>
                <a:ext uri="{FF2B5EF4-FFF2-40B4-BE49-F238E27FC236}">
                  <a16:creationId xmlns:a16="http://schemas.microsoft.com/office/drawing/2014/main" id="{72661717-A09F-0447-B07C-60F912225AE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30" name="Rectangle 626">
              <a:extLst>
                <a:ext uri="{FF2B5EF4-FFF2-40B4-BE49-F238E27FC236}">
                  <a16:creationId xmlns:a16="http://schemas.microsoft.com/office/drawing/2014/main" id="{5B7569E1-2E64-D26B-4F10-6FB85985711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70" name="Group 627">
            <a:extLst>
              <a:ext uri="{FF2B5EF4-FFF2-40B4-BE49-F238E27FC236}">
                <a16:creationId xmlns:a16="http://schemas.microsoft.com/office/drawing/2014/main" id="{B82AA574-FC2D-DBF4-8338-32D17E3EDB24}"/>
              </a:ext>
            </a:extLst>
          </p:cNvPr>
          <p:cNvGrpSpPr>
            <a:grpSpLocks/>
          </p:cNvGrpSpPr>
          <p:nvPr/>
        </p:nvGrpSpPr>
        <p:grpSpPr bwMode="auto">
          <a:xfrm rot="1896480" flipV="1">
            <a:off x="2852738" y="4897438"/>
            <a:ext cx="152400" cy="200025"/>
            <a:chOff x="996" y="912"/>
            <a:chExt cx="257" cy="288"/>
          </a:xfrm>
        </p:grpSpPr>
        <p:sp>
          <p:nvSpPr>
            <p:cNvPr id="27023" name="Rectangle 628">
              <a:extLst>
                <a:ext uri="{FF2B5EF4-FFF2-40B4-BE49-F238E27FC236}">
                  <a16:creationId xmlns:a16="http://schemas.microsoft.com/office/drawing/2014/main" id="{4486BB4E-5BA1-1159-6E9E-ED47B375AE5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24" name="Line 629">
              <a:extLst>
                <a:ext uri="{FF2B5EF4-FFF2-40B4-BE49-F238E27FC236}">
                  <a16:creationId xmlns:a16="http://schemas.microsoft.com/office/drawing/2014/main" id="{601423F7-8792-AB65-FAB1-2E8E07A7A23B}"/>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25" name="Rectangle 630">
              <a:extLst>
                <a:ext uri="{FF2B5EF4-FFF2-40B4-BE49-F238E27FC236}">
                  <a16:creationId xmlns:a16="http://schemas.microsoft.com/office/drawing/2014/main" id="{C1046CE5-DBE3-660D-42AC-D733061EE5B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26" name="Rectangle 631">
              <a:extLst>
                <a:ext uri="{FF2B5EF4-FFF2-40B4-BE49-F238E27FC236}">
                  <a16:creationId xmlns:a16="http://schemas.microsoft.com/office/drawing/2014/main" id="{590199E5-43A4-822C-B825-61FD5A070A9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71" name="Group 632">
            <a:extLst>
              <a:ext uri="{FF2B5EF4-FFF2-40B4-BE49-F238E27FC236}">
                <a16:creationId xmlns:a16="http://schemas.microsoft.com/office/drawing/2014/main" id="{99D50B47-531E-E87E-1D45-FEE3DB3B18E9}"/>
              </a:ext>
            </a:extLst>
          </p:cNvPr>
          <p:cNvGrpSpPr>
            <a:grpSpLocks/>
          </p:cNvGrpSpPr>
          <p:nvPr/>
        </p:nvGrpSpPr>
        <p:grpSpPr bwMode="auto">
          <a:xfrm rot="1896480" flipV="1">
            <a:off x="3022600" y="5002213"/>
            <a:ext cx="152400" cy="200025"/>
            <a:chOff x="996" y="912"/>
            <a:chExt cx="257" cy="288"/>
          </a:xfrm>
        </p:grpSpPr>
        <p:sp>
          <p:nvSpPr>
            <p:cNvPr id="27019" name="Rectangle 633">
              <a:extLst>
                <a:ext uri="{FF2B5EF4-FFF2-40B4-BE49-F238E27FC236}">
                  <a16:creationId xmlns:a16="http://schemas.microsoft.com/office/drawing/2014/main" id="{A0DC74B0-0518-CB09-ACC6-38AD8CADF2B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20" name="Line 634">
              <a:extLst>
                <a:ext uri="{FF2B5EF4-FFF2-40B4-BE49-F238E27FC236}">
                  <a16:creationId xmlns:a16="http://schemas.microsoft.com/office/drawing/2014/main" id="{1A09F7DD-EF87-5DD9-972C-ED155C45119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21" name="Rectangle 635">
              <a:extLst>
                <a:ext uri="{FF2B5EF4-FFF2-40B4-BE49-F238E27FC236}">
                  <a16:creationId xmlns:a16="http://schemas.microsoft.com/office/drawing/2014/main" id="{31EE3902-453C-5F27-6EE9-84098602F53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22" name="Rectangle 636">
              <a:extLst>
                <a:ext uri="{FF2B5EF4-FFF2-40B4-BE49-F238E27FC236}">
                  <a16:creationId xmlns:a16="http://schemas.microsoft.com/office/drawing/2014/main" id="{E2A6D134-5C1D-04FE-00AF-FF7A03EA14C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72" name="Group 637">
            <a:extLst>
              <a:ext uri="{FF2B5EF4-FFF2-40B4-BE49-F238E27FC236}">
                <a16:creationId xmlns:a16="http://schemas.microsoft.com/office/drawing/2014/main" id="{1FE55312-A026-8C56-4183-AB4DEDE2AA0F}"/>
              </a:ext>
            </a:extLst>
          </p:cNvPr>
          <p:cNvGrpSpPr>
            <a:grpSpLocks/>
          </p:cNvGrpSpPr>
          <p:nvPr/>
        </p:nvGrpSpPr>
        <p:grpSpPr bwMode="auto">
          <a:xfrm rot="1896480" flipV="1">
            <a:off x="3192463" y="5102225"/>
            <a:ext cx="152400" cy="200025"/>
            <a:chOff x="996" y="912"/>
            <a:chExt cx="257" cy="288"/>
          </a:xfrm>
        </p:grpSpPr>
        <p:sp>
          <p:nvSpPr>
            <p:cNvPr id="27015" name="Rectangle 638">
              <a:extLst>
                <a:ext uri="{FF2B5EF4-FFF2-40B4-BE49-F238E27FC236}">
                  <a16:creationId xmlns:a16="http://schemas.microsoft.com/office/drawing/2014/main" id="{A9880CAA-8276-AF04-D722-980E257806D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16" name="Line 639">
              <a:extLst>
                <a:ext uri="{FF2B5EF4-FFF2-40B4-BE49-F238E27FC236}">
                  <a16:creationId xmlns:a16="http://schemas.microsoft.com/office/drawing/2014/main" id="{A9567B18-A6BF-B5B6-868F-20217E820A84}"/>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17" name="Rectangle 640">
              <a:extLst>
                <a:ext uri="{FF2B5EF4-FFF2-40B4-BE49-F238E27FC236}">
                  <a16:creationId xmlns:a16="http://schemas.microsoft.com/office/drawing/2014/main" id="{D93B92B8-FFF2-1D0C-2137-59AB8204C3C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18" name="Rectangle 641">
              <a:extLst>
                <a:ext uri="{FF2B5EF4-FFF2-40B4-BE49-F238E27FC236}">
                  <a16:creationId xmlns:a16="http://schemas.microsoft.com/office/drawing/2014/main" id="{719A9FAC-49CF-AD8F-7386-E122AF44DA3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73" name="Group 642">
            <a:extLst>
              <a:ext uri="{FF2B5EF4-FFF2-40B4-BE49-F238E27FC236}">
                <a16:creationId xmlns:a16="http://schemas.microsoft.com/office/drawing/2014/main" id="{AD794A71-D7C1-5330-64AE-693FD6007044}"/>
              </a:ext>
            </a:extLst>
          </p:cNvPr>
          <p:cNvGrpSpPr>
            <a:grpSpLocks/>
          </p:cNvGrpSpPr>
          <p:nvPr/>
        </p:nvGrpSpPr>
        <p:grpSpPr bwMode="auto">
          <a:xfrm rot="1896480" flipV="1">
            <a:off x="3359150" y="5205413"/>
            <a:ext cx="152400" cy="200025"/>
            <a:chOff x="996" y="912"/>
            <a:chExt cx="257" cy="288"/>
          </a:xfrm>
        </p:grpSpPr>
        <p:sp>
          <p:nvSpPr>
            <p:cNvPr id="27011" name="Rectangle 643">
              <a:extLst>
                <a:ext uri="{FF2B5EF4-FFF2-40B4-BE49-F238E27FC236}">
                  <a16:creationId xmlns:a16="http://schemas.microsoft.com/office/drawing/2014/main" id="{8497F1D8-4A9E-A422-F3E6-C3BAF7E6574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12" name="Line 644">
              <a:extLst>
                <a:ext uri="{FF2B5EF4-FFF2-40B4-BE49-F238E27FC236}">
                  <a16:creationId xmlns:a16="http://schemas.microsoft.com/office/drawing/2014/main" id="{B0ED3B8C-B99E-3BBF-9F5F-D715C0693F9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13" name="Rectangle 645">
              <a:extLst>
                <a:ext uri="{FF2B5EF4-FFF2-40B4-BE49-F238E27FC236}">
                  <a16:creationId xmlns:a16="http://schemas.microsoft.com/office/drawing/2014/main" id="{EE10488F-FDF3-91A2-EAA2-FE8D0D1875C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14" name="Rectangle 646">
              <a:extLst>
                <a:ext uri="{FF2B5EF4-FFF2-40B4-BE49-F238E27FC236}">
                  <a16:creationId xmlns:a16="http://schemas.microsoft.com/office/drawing/2014/main" id="{AD716F34-2711-8DCB-813F-C2EF322AAD4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74" name="Group 647">
            <a:extLst>
              <a:ext uri="{FF2B5EF4-FFF2-40B4-BE49-F238E27FC236}">
                <a16:creationId xmlns:a16="http://schemas.microsoft.com/office/drawing/2014/main" id="{63B2B60A-AD1F-BA87-9699-F93DACF566D2}"/>
              </a:ext>
            </a:extLst>
          </p:cNvPr>
          <p:cNvGrpSpPr>
            <a:grpSpLocks/>
          </p:cNvGrpSpPr>
          <p:nvPr/>
        </p:nvGrpSpPr>
        <p:grpSpPr bwMode="auto">
          <a:xfrm rot="1896480" flipV="1">
            <a:off x="3529013" y="5307013"/>
            <a:ext cx="152400" cy="200025"/>
            <a:chOff x="996" y="912"/>
            <a:chExt cx="257" cy="288"/>
          </a:xfrm>
        </p:grpSpPr>
        <p:sp>
          <p:nvSpPr>
            <p:cNvPr id="27007" name="Rectangle 648">
              <a:extLst>
                <a:ext uri="{FF2B5EF4-FFF2-40B4-BE49-F238E27FC236}">
                  <a16:creationId xmlns:a16="http://schemas.microsoft.com/office/drawing/2014/main" id="{3C23D466-41D2-C252-3C73-54436800D00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08" name="Line 649">
              <a:extLst>
                <a:ext uri="{FF2B5EF4-FFF2-40B4-BE49-F238E27FC236}">
                  <a16:creationId xmlns:a16="http://schemas.microsoft.com/office/drawing/2014/main" id="{280FBD87-3587-69E1-F5BA-64AEAAABFB1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09" name="Rectangle 650">
              <a:extLst>
                <a:ext uri="{FF2B5EF4-FFF2-40B4-BE49-F238E27FC236}">
                  <a16:creationId xmlns:a16="http://schemas.microsoft.com/office/drawing/2014/main" id="{5103A2AD-249D-70F0-EFF8-28974E77D1F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10" name="Rectangle 651">
              <a:extLst>
                <a:ext uri="{FF2B5EF4-FFF2-40B4-BE49-F238E27FC236}">
                  <a16:creationId xmlns:a16="http://schemas.microsoft.com/office/drawing/2014/main" id="{A3CD48AA-789B-7032-CD6D-3FC8C3DD9B5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75" name="Group 652">
            <a:extLst>
              <a:ext uri="{FF2B5EF4-FFF2-40B4-BE49-F238E27FC236}">
                <a16:creationId xmlns:a16="http://schemas.microsoft.com/office/drawing/2014/main" id="{CFC97CA1-9383-6B0E-A0AB-80D234FB4118}"/>
              </a:ext>
            </a:extLst>
          </p:cNvPr>
          <p:cNvGrpSpPr>
            <a:grpSpLocks/>
          </p:cNvGrpSpPr>
          <p:nvPr/>
        </p:nvGrpSpPr>
        <p:grpSpPr bwMode="auto">
          <a:xfrm rot="1896480" flipV="1">
            <a:off x="3698875" y="5408613"/>
            <a:ext cx="152400" cy="200025"/>
            <a:chOff x="996" y="912"/>
            <a:chExt cx="257" cy="288"/>
          </a:xfrm>
        </p:grpSpPr>
        <p:sp>
          <p:nvSpPr>
            <p:cNvPr id="27003" name="Rectangle 653">
              <a:extLst>
                <a:ext uri="{FF2B5EF4-FFF2-40B4-BE49-F238E27FC236}">
                  <a16:creationId xmlns:a16="http://schemas.microsoft.com/office/drawing/2014/main" id="{E57BB77C-C541-DC2E-4699-49842A57CAC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04" name="Line 654">
              <a:extLst>
                <a:ext uri="{FF2B5EF4-FFF2-40B4-BE49-F238E27FC236}">
                  <a16:creationId xmlns:a16="http://schemas.microsoft.com/office/drawing/2014/main" id="{C7F96EF7-F43E-427C-7F56-F4D99EC55EB5}"/>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05" name="Rectangle 655">
              <a:extLst>
                <a:ext uri="{FF2B5EF4-FFF2-40B4-BE49-F238E27FC236}">
                  <a16:creationId xmlns:a16="http://schemas.microsoft.com/office/drawing/2014/main" id="{1652737D-57FF-52F5-4511-04B7141E104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06" name="Rectangle 656">
              <a:extLst>
                <a:ext uri="{FF2B5EF4-FFF2-40B4-BE49-F238E27FC236}">
                  <a16:creationId xmlns:a16="http://schemas.microsoft.com/office/drawing/2014/main" id="{7EB0A6C6-44F2-29CA-053A-1EFC6FED6DC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76" name="Group 657">
            <a:extLst>
              <a:ext uri="{FF2B5EF4-FFF2-40B4-BE49-F238E27FC236}">
                <a16:creationId xmlns:a16="http://schemas.microsoft.com/office/drawing/2014/main" id="{7EDCA0FD-BAAE-CB50-78BD-AA9C8A12C356}"/>
              </a:ext>
            </a:extLst>
          </p:cNvPr>
          <p:cNvGrpSpPr>
            <a:grpSpLocks/>
          </p:cNvGrpSpPr>
          <p:nvPr/>
        </p:nvGrpSpPr>
        <p:grpSpPr bwMode="auto">
          <a:xfrm rot="1896480" flipV="1">
            <a:off x="3867150" y="5511800"/>
            <a:ext cx="152400" cy="200025"/>
            <a:chOff x="996" y="912"/>
            <a:chExt cx="257" cy="288"/>
          </a:xfrm>
        </p:grpSpPr>
        <p:sp>
          <p:nvSpPr>
            <p:cNvPr id="26999" name="Rectangle 658">
              <a:extLst>
                <a:ext uri="{FF2B5EF4-FFF2-40B4-BE49-F238E27FC236}">
                  <a16:creationId xmlns:a16="http://schemas.microsoft.com/office/drawing/2014/main" id="{D2FB516E-D889-4F81-19EC-4800FEEC1F94}"/>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00" name="Line 659">
              <a:extLst>
                <a:ext uri="{FF2B5EF4-FFF2-40B4-BE49-F238E27FC236}">
                  <a16:creationId xmlns:a16="http://schemas.microsoft.com/office/drawing/2014/main" id="{64EEF7A3-527B-7663-0FB5-D03541872F4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7001" name="Rectangle 660">
              <a:extLst>
                <a:ext uri="{FF2B5EF4-FFF2-40B4-BE49-F238E27FC236}">
                  <a16:creationId xmlns:a16="http://schemas.microsoft.com/office/drawing/2014/main" id="{6C2EC973-276F-A174-D68E-E5DAEBB8ECB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7002" name="Rectangle 661">
              <a:extLst>
                <a:ext uri="{FF2B5EF4-FFF2-40B4-BE49-F238E27FC236}">
                  <a16:creationId xmlns:a16="http://schemas.microsoft.com/office/drawing/2014/main" id="{1FBCFBD4-0900-4CE6-661B-05CF7A7E7EDA}"/>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77" name="Group 662">
            <a:extLst>
              <a:ext uri="{FF2B5EF4-FFF2-40B4-BE49-F238E27FC236}">
                <a16:creationId xmlns:a16="http://schemas.microsoft.com/office/drawing/2014/main" id="{D202FA2B-A414-392E-26FA-BA67CCA62E7A}"/>
              </a:ext>
            </a:extLst>
          </p:cNvPr>
          <p:cNvGrpSpPr>
            <a:grpSpLocks/>
          </p:cNvGrpSpPr>
          <p:nvPr/>
        </p:nvGrpSpPr>
        <p:grpSpPr bwMode="auto">
          <a:xfrm rot="1896480" flipV="1">
            <a:off x="4032250" y="5627688"/>
            <a:ext cx="152400" cy="200025"/>
            <a:chOff x="996" y="912"/>
            <a:chExt cx="257" cy="288"/>
          </a:xfrm>
        </p:grpSpPr>
        <p:sp>
          <p:nvSpPr>
            <p:cNvPr id="26995" name="Rectangle 663">
              <a:extLst>
                <a:ext uri="{FF2B5EF4-FFF2-40B4-BE49-F238E27FC236}">
                  <a16:creationId xmlns:a16="http://schemas.microsoft.com/office/drawing/2014/main" id="{94947942-124C-970D-EE11-5105FE4E24A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96" name="Line 664">
              <a:extLst>
                <a:ext uri="{FF2B5EF4-FFF2-40B4-BE49-F238E27FC236}">
                  <a16:creationId xmlns:a16="http://schemas.microsoft.com/office/drawing/2014/main" id="{55483E4F-19EC-6053-0778-771A56F82CB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97" name="Rectangle 665">
              <a:extLst>
                <a:ext uri="{FF2B5EF4-FFF2-40B4-BE49-F238E27FC236}">
                  <a16:creationId xmlns:a16="http://schemas.microsoft.com/office/drawing/2014/main" id="{A539868C-25D1-D9FE-37F6-9FA818000AD1}"/>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98" name="Rectangle 666">
              <a:extLst>
                <a:ext uri="{FF2B5EF4-FFF2-40B4-BE49-F238E27FC236}">
                  <a16:creationId xmlns:a16="http://schemas.microsoft.com/office/drawing/2014/main" id="{745D9D58-6ACB-60B2-C834-3A8BBDB4DA2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78" name="Group 672">
            <a:extLst>
              <a:ext uri="{FF2B5EF4-FFF2-40B4-BE49-F238E27FC236}">
                <a16:creationId xmlns:a16="http://schemas.microsoft.com/office/drawing/2014/main" id="{97F8F8DE-0A39-E44C-0EBC-A75866C9D007}"/>
              </a:ext>
            </a:extLst>
          </p:cNvPr>
          <p:cNvGrpSpPr>
            <a:grpSpLocks/>
          </p:cNvGrpSpPr>
          <p:nvPr/>
        </p:nvGrpSpPr>
        <p:grpSpPr bwMode="auto">
          <a:xfrm rot="19595273" flipV="1">
            <a:off x="10221913" y="2763838"/>
            <a:ext cx="152400" cy="200025"/>
            <a:chOff x="996" y="912"/>
            <a:chExt cx="257" cy="288"/>
          </a:xfrm>
        </p:grpSpPr>
        <p:sp>
          <p:nvSpPr>
            <p:cNvPr id="26991" name="Rectangle 673">
              <a:extLst>
                <a:ext uri="{FF2B5EF4-FFF2-40B4-BE49-F238E27FC236}">
                  <a16:creationId xmlns:a16="http://schemas.microsoft.com/office/drawing/2014/main" id="{128D2433-6AA0-3D8F-D984-50E6A9AD6B1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92" name="Line 674">
              <a:extLst>
                <a:ext uri="{FF2B5EF4-FFF2-40B4-BE49-F238E27FC236}">
                  <a16:creationId xmlns:a16="http://schemas.microsoft.com/office/drawing/2014/main" id="{F94EA7E3-37DD-89D7-393B-419E5620BD51}"/>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93" name="Rectangle 675">
              <a:extLst>
                <a:ext uri="{FF2B5EF4-FFF2-40B4-BE49-F238E27FC236}">
                  <a16:creationId xmlns:a16="http://schemas.microsoft.com/office/drawing/2014/main" id="{7FAEB801-CEE5-585F-3201-107BE8D5AE2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94" name="Rectangle 676">
              <a:extLst>
                <a:ext uri="{FF2B5EF4-FFF2-40B4-BE49-F238E27FC236}">
                  <a16:creationId xmlns:a16="http://schemas.microsoft.com/office/drawing/2014/main" id="{1A471DAD-B8EC-ABDD-0FEB-85B5C582F06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79" name="Group 677">
            <a:extLst>
              <a:ext uri="{FF2B5EF4-FFF2-40B4-BE49-F238E27FC236}">
                <a16:creationId xmlns:a16="http://schemas.microsoft.com/office/drawing/2014/main" id="{10255D14-1C96-1769-B885-129B7629E125}"/>
              </a:ext>
            </a:extLst>
          </p:cNvPr>
          <p:cNvGrpSpPr>
            <a:grpSpLocks/>
          </p:cNvGrpSpPr>
          <p:nvPr/>
        </p:nvGrpSpPr>
        <p:grpSpPr bwMode="auto">
          <a:xfrm rot="19595273" flipV="1">
            <a:off x="8124825" y="4672013"/>
            <a:ext cx="152400" cy="200025"/>
            <a:chOff x="996" y="912"/>
            <a:chExt cx="257" cy="288"/>
          </a:xfrm>
        </p:grpSpPr>
        <p:sp>
          <p:nvSpPr>
            <p:cNvPr id="26987" name="Rectangle 678">
              <a:extLst>
                <a:ext uri="{FF2B5EF4-FFF2-40B4-BE49-F238E27FC236}">
                  <a16:creationId xmlns:a16="http://schemas.microsoft.com/office/drawing/2014/main" id="{AB173FFF-5884-1748-9DD8-C3CE7D89C216}"/>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88" name="Line 679">
              <a:extLst>
                <a:ext uri="{FF2B5EF4-FFF2-40B4-BE49-F238E27FC236}">
                  <a16:creationId xmlns:a16="http://schemas.microsoft.com/office/drawing/2014/main" id="{CAE51364-B4E9-DF0F-A48A-BADED30FA7B2}"/>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89" name="Rectangle 680">
              <a:extLst>
                <a:ext uri="{FF2B5EF4-FFF2-40B4-BE49-F238E27FC236}">
                  <a16:creationId xmlns:a16="http://schemas.microsoft.com/office/drawing/2014/main" id="{CD568552-1A5C-DBB1-6DFE-81276648BE0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90" name="Rectangle 681">
              <a:extLst>
                <a:ext uri="{FF2B5EF4-FFF2-40B4-BE49-F238E27FC236}">
                  <a16:creationId xmlns:a16="http://schemas.microsoft.com/office/drawing/2014/main" id="{8B356D24-311B-618F-9DB9-5D2B279D7D43}"/>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80" name="Group 682">
            <a:extLst>
              <a:ext uri="{FF2B5EF4-FFF2-40B4-BE49-F238E27FC236}">
                <a16:creationId xmlns:a16="http://schemas.microsoft.com/office/drawing/2014/main" id="{0BC5E4BE-3ACF-AC63-2D31-DDC4ABDC6E22}"/>
              </a:ext>
            </a:extLst>
          </p:cNvPr>
          <p:cNvGrpSpPr>
            <a:grpSpLocks/>
          </p:cNvGrpSpPr>
          <p:nvPr/>
        </p:nvGrpSpPr>
        <p:grpSpPr bwMode="auto">
          <a:xfrm rot="19595273" flipV="1">
            <a:off x="8293100" y="4556125"/>
            <a:ext cx="152400" cy="200025"/>
            <a:chOff x="996" y="912"/>
            <a:chExt cx="257" cy="288"/>
          </a:xfrm>
        </p:grpSpPr>
        <p:sp>
          <p:nvSpPr>
            <p:cNvPr id="26983" name="Rectangle 683">
              <a:extLst>
                <a:ext uri="{FF2B5EF4-FFF2-40B4-BE49-F238E27FC236}">
                  <a16:creationId xmlns:a16="http://schemas.microsoft.com/office/drawing/2014/main" id="{A3C0F7B1-1ED9-46A2-6A74-E46125761B9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84" name="Line 684">
              <a:extLst>
                <a:ext uri="{FF2B5EF4-FFF2-40B4-BE49-F238E27FC236}">
                  <a16:creationId xmlns:a16="http://schemas.microsoft.com/office/drawing/2014/main" id="{381EAC9C-3859-1DBF-E1ED-0636C6CD632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85" name="Rectangle 685">
              <a:extLst>
                <a:ext uri="{FF2B5EF4-FFF2-40B4-BE49-F238E27FC236}">
                  <a16:creationId xmlns:a16="http://schemas.microsoft.com/office/drawing/2014/main" id="{A3F51042-4980-2744-1C9C-1C1A3C94BCC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86" name="Rectangle 686">
              <a:extLst>
                <a:ext uri="{FF2B5EF4-FFF2-40B4-BE49-F238E27FC236}">
                  <a16:creationId xmlns:a16="http://schemas.microsoft.com/office/drawing/2014/main" id="{8018515C-B2DD-93C1-60FB-745F671E8F4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81" name="Group 687">
            <a:extLst>
              <a:ext uri="{FF2B5EF4-FFF2-40B4-BE49-F238E27FC236}">
                <a16:creationId xmlns:a16="http://schemas.microsoft.com/office/drawing/2014/main" id="{A1FA0E10-0782-C25D-F47E-4592DAF89271}"/>
              </a:ext>
            </a:extLst>
          </p:cNvPr>
          <p:cNvGrpSpPr>
            <a:grpSpLocks/>
          </p:cNvGrpSpPr>
          <p:nvPr/>
        </p:nvGrpSpPr>
        <p:grpSpPr bwMode="auto">
          <a:xfrm rot="19595273" flipV="1">
            <a:off x="8462963" y="4451350"/>
            <a:ext cx="152400" cy="200025"/>
            <a:chOff x="996" y="912"/>
            <a:chExt cx="257" cy="288"/>
          </a:xfrm>
        </p:grpSpPr>
        <p:sp>
          <p:nvSpPr>
            <p:cNvPr id="26979" name="Rectangle 688">
              <a:extLst>
                <a:ext uri="{FF2B5EF4-FFF2-40B4-BE49-F238E27FC236}">
                  <a16:creationId xmlns:a16="http://schemas.microsoft.com/office/drawing/2014/main" id="{AD9038B7-AD3E-4F89-6198-827775A10D29}"/>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80" name="Line 689">
              <a:extLst>
                <a:ext uri="{FF2B5EF4-FFF2-40B4-BE49-F238E27FC236}">
                  <a16:creationId xmlns:a16="http://schemas.microsoft.com/office/drawing/2014/main" id="{8B4273C0-8E3E-F659-55CB-C7050EC09AC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81" name="Rectangle 690">
              <a:extLst>
                <a:ext uri="{FF2B5EF4-FFF2-40B4-BE49-F238E27FC236}">
                  <a16:creationId xmlns:a16="http://schemas.microsoft.com/office/drawing/2014/main" id="{376EB15B-18E2-E2B0-29F9-B69410394FB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82" name="Rectangle 691">
              <a:extLst>
                <a:ext uri="{FF2B5EF4-FFF2-40B4-BE49-F238E27FC236}">
                  <a16:creationId xmlns:a16="http://schemas.microsoft.com/office/drawing/2014/main" id="{06B44909-2A1F-22A5-C1C5-9DE2C515B44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82" name="Group 692">
            <a:extLst>
              <a:ext uri="{FF2B5EF4-FFF2-40B4-BE49-F238E27FC236}">
                <a16:creationId xmlns:a16="http://schemas.microsoft.com/office/drawing/2014/main" id="{83E94D44-425D-BD08-F433-C023CEF8B363}"/>
              </a:ext>
            </a:extLst>
          </p:cNvPr>
          <p:cNvGrpSpPr>
            <a:grpSpLocks/>
          </p:cNvGrpSpPr>
          <p:nvPr/>
        </p:nvGrpSpPr>
        <p:grpSpPr bwMode="auto">
          <a:xfrm rot="19595273" flipV="1">
            <a:off x="8632825" y="4344988"/>
            <a:ext cx="152400" cy="200025"/>
            <a:chOff x="996" y="912"/>
            <a:chExt cx="257" cy="288"/>
          </a:xfrm>
        </p:grpSpPr>
        <p:sp>
          <p:nvSpPr>
            <p:cNvPr id="26975" name="Rectangle 693">
              <a:extLst>
                <a:ext uri="{FF2B5EF4-FFF2-40B4-BE49-F238E27FC236}">
                  <a16:creationId xmlns:a16="http://schemas.microsoft.com/office/drawing/2014/main" id="{8F87C095-3B62-830C-995D-09802D8DF94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76" name="Line 694">
              <a:extLst>
                <a:ext uri="{FF2B5EF4-FFF2-40B4-BE49-F238E27FC236}">
                  <a16:creationId xmlns:a16="http://schemas.microsoft.com/office/drawing/2014/main" id="{3FCF098E-7D89-3A93-6475-CFE461710CE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77" name="Rectangle 695">
              <a:extLst>
                <a:ext uri="{FF2B5EF4-FFF2-40B4-BE49-F238E27FC236}">
                  <a16:creationId xmlns:a16="http://schemas.microsoft.com/office/drawing/2014/main" id="{D8CCBB3E-A9B8-E914-FDB6-AC43FFC35EA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78" name="Rectangle 696">
              <a:extLst>
                <a:ext uri="{FF2B5EF4-FFF2-40B4-BE49-F238E27FC236}">
                  <a16:creationId xmlns:a16="http://schemas.microsoft.com/office/drawing/2014/main" id="{1ACBB4D4-E716-2449-5FAC-B50EDD9A4647}"/>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83" name="Group 697">
            <a:extLst>
              <a:ext uri="{FF2B5EF4-FFF2-40B4-BE49-F238E27FC236}">
                <a16:creationId xmlns:a16="http://schemas.microsoft.com/office/drawing/2014/main" id="{728B7DF7-D061-AB41-884A-08858BC4E3CC}"/>
              </a:ext>
            </a:extLst>
          </p:cNvPr>
          <p:cNvGrpSpPr>
            <a:grpSpLocks/>
          </p:cNvGrpSpPr>
          <p:nvPr/>
        </p:nvGrpSpPr>
        <p:grpSpPr bwMode="auto">
          <a:xfrm rot="19595273" flipV="1">
            <a:off x="8804275" y="4240213"/>
            <a:ext cx="152400" cy="200025"/>
            <a:chOff x="996" y="912"/>
            <a:chExt cx="257" cy="288"/>
          </a:xfrm>
        </p:grpSpPr>
        <p:sp>
          <p:nvSpPr>
            <p:cNvPr id="26971" name="Rectangle 698">
              <a:extLst>
                <a:ext uri="{FF2B5EF4-FFF2-40B4-BE49-F238E27FC236}">
                  <a16:creationId xmlns:a16="http://schemas.microsoft.com/office/drawing/2014/main" id="{EA6C4159-1666-8218-781F-44CC8CDC3F9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72" name="Line 699">
              <a:extLst>
                <a:ext uri="{FF2B5EF4-FFF2-40B4-BE49-F238E27FC236}">
                  <a16:creationId xmlns:a16="http://schemas.microsoft.com/office/drawing/2014/main" id="{ED9DC7D1-519E-60E0-1BD3-A36077F23C6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73" name="Rectangle 700">
              <a:extLst>
                <a:ext uri="{FF2B5EF4-FFF2-40B4-BE49-F238E27FC236}">
                  <a16:creationId xmlns:a16="http://schemas.microsoft.com/office/drawing/2014/main" id="{C1965B04-105C-3EA2-3226-0388AD96E8EA}"/>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74" name="Rectangle 701">
              <a:extLst>
                <a:ext uri="{FF2B5EF4-FFF2-40B4-BE49-F238E27FC236}">
                  <a16:creationId xmlns:a16="http://schemas.microsoft.com/office/drawing/2014/main" id="{18DA83CD-3F99-FA00-E362-EDB66D3D78D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84" name="Group 702">
            <a:extLst>
              <a:ext uri="{FF2B5EF4-FFF2-40B4-BE49-F238E27FC236}">
                <a16:creationId xmlns:a16="http://schemas.microsoft.com/office/drawing/2014/main" id="{3C8F7C94-BB7A-41D4-08E3-9F25236FB205}"/>
              </a:ext>
            </a:extLst>
          </p:cNvPr>
          <p:cNvGrpSpPr>
            <a:grpSpLocks/>
          </p:cNvGrpSpPr>
          <p:nvPr/>
        </p:nvGrpSpPr>
        <p:grpSpPr bwMode="auto">
          <a:xfrm rot="19595273" flipV="1">
            <a:off x="8975725" y="4135438"/>
            <a:ext cx="152400" cy="200025"/>
            <a:chOff x="996" y="912"/>
            <a:chExt cx="257" cy="288"/>
          </a:xfrm>
        </p:grpSpPr>
        <p:sp>
          <p:nvSpPr>
            <p:cNvPr id="26967" name="Rectangle 703">
              <a:extLst>
                <a:ext uri="{FF2B5EF4-FFF2-40B4-BE49-F238E27FC236}">
                  <a16:creationId xmlns:a16="http://schemas.microsoft.com/office/drawing/2014/main" id="{274AA304-44AB-A5DE-B8BA-FB83A926C04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68" name="Line 704">
              <a:extLst>
                <a:ext uri="{FF2B5EF4-FFF2-40B4-BE49-F238E27FC236}">
                  <a16:creationId xmlns:a16="http://schemas.microsoft.com/office/drawing/2014/main" id="{2E793620-138F-DDF8-0EBD-9E50A65FDF8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69" name="Rectangle 705">
              <a:extLst>
                <a:ext uri="{FF2B5EF4-FFF2-40B4-BE49-F238E27FC236}">
                  <a16:creationId xmlns:a16="http://schemas.microsoft.com/office/drawing/2014/main" id="{5FF111FE-C218-EFA3-74A1-FBCCC04B735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70" name="Rectangle 706">
              <a:extLst>
                <a:ext uri="{FF2B5EF4-FFF2-40B4-BE49-F238E27FC236}">
                  <a16:creationId xmlns:a16="http://schemas.microsoft.com/office/drawing/2014/main" id="{836FF8F4-4FA6-4380-ED3E-FAB435E05B1E}"/>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85" name="Group 707">
            <a:extLst>
              <a:ext uri="{FF2B5EF4-FFF2-40B4-BE49-F238E27FC236}">
                <a16:creationId xmlns:a16="http://schemas.microsoft.com/office/drawing/2014/main" id="{5276FCCD-99E6-5EBE-3C1B-FD4DD581B789}"/>
              </a:ext>
            </a:extLst>
          </p:cNvPr>
          <p:cNvGrpSpPr>
            <a:grpSpLocks/>
          </p:cNvGrpSpPr>
          <p:nvPr/>
        </p:nvGrpSpPr>
        <p:grpSpPr bwMode="auto">
          <a:xfrm rot="19595273" flipV="1">
            <a:off x="9145588" y="4030663"/>
            <a:ext cx="152400" cy="200025"/>
            <a:chOff x="996" y="912"/>
            <a:chExt cx="257" cy="288"/>
          </a:xfrm>
        </p:grpSpPr>
        <p:sp>
          <p:nvSpPr>
            <p:cNvPr id="26963" name="Rectangle 708">
              <a:extLst>
                <a:ext uri="{FF2B5EF4-FFF2-40B4-BE49-F238E27FC236}">
                  <a16:creationId xmlns:a16="http://schemas.microsoft.com/office/drawing/2014/main" id="{84467E29-9132-B96E-5114-AE1BF25CD5F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64" name="Line 709">
              <a:extLst>
                <a:ext uri="{FF2B5EF4-FFF2-40B4-BE49-F238E27FC236}">
                  <a16:creationId xmlns:a16="http://schemas.microsoft.com/office/drawing/2014/main" id="{37992B01-6504-9D65-DFAB-AF7C135624C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65" name="Rectangle 710">
              <a:extLst>
                <a:ext uri="{FF2B5EF4-FFF2-40B4-BE49-F238E27FC236}">
                  <a16:creationId xmlns:a16="http://schemas.microsoft.com/office/drawing/2014/main" id="{3FDFF6BC-6ED7-65F7-2F1D-70770B28BB3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66" name="Rectangle 711">
              <a:extLst>
                <a:ext uri="{FF2B5EF4-FFF2-40B4-BE49-F238E27FC236}">
                  <a16:creationId xmlns:a16="http://schemas.microsoft.com/office/drawing/2014/main" id="{F0F7AB2E-BAAE-2074-6156-5129578E4AF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86" name="Group 712">
            <a:extLst>
              <a:ext uri="{FF2B5EF4-FFF2-40B4-BE49-F238E27FC236}">
                <a16:creationId xmlns:a16="http://schemas.microsoft.com/office/drawing/2014/main" id="{F97D610D-EC00-7BB2-EB6E-6C3B41638193}"/>
              </a:ext>
            </a:extLst>
          </p:cNvPr>
          <p:cNvGrpSpPr>
            <a:grpSpLocks/>
          </p:cNvGrpSpPr>
          <p:nvPr/>
        </p:nvGrpSpPr>
        <p:grpSpPr bwMode="auto">
          <a:xfrm rot="19595273" flipV="1">
            <a:off x="9317038" y="3922713"/>
            <a:ext cx="152400" cy="200025"/>
            <a:chOff x="996" y="912"/>
            <a:chExt cx="257" cy="288"/>
          </a:xfrm>
        </p:grpSpPr>
        <p:sp>
          <p:nvSpPr>
            <p:cNvPr id="26959" name="Rectangle 713">
              <a:extLst>
                <a:ext uri="{FF2B5EF4-FFF2-40B4-BE49-F238E27FC236}">
                  <a16:creationId xmlns:a16="http://schemas.microsoft.com/office/drawing/2014/main" id="{72F4CF0F-CB9B-3F4D-7888-8A938A4FA11A}"/>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60" name="Line 714">
              <a:extLst>
                <a:ext uri="{FF2B5EF4-FFF2-40B4-BE49-F238E27FC236}">
                  <a16:creationId xmlns:a16="http://schemas.microsoft.com/office/drawing/2014/main" id="{49C9EF73-B421-ED12-9482-7F2B503A470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61" name="Rectangle 715">
              <a:extLst>
                <a:ext uri="{FF2B5EF4-FFF2-40B4-BE49-F238E27FC236}">
                  <a16:creationId xmlns:a16="http://schemas.microsoft.com/office/drawing/2014/main" id="{B57E7E45-ACDB-334E-5B5B-192289B8BA80}"/>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62" name="Rectangle 716">
              <a:extLst>
                <a:ext uri="{FF2B5EF4-FFF2-40B4-BE49-F238E27FC236}">
                  <a16:creationId xmlns:a16="http://schemas.microsoft.com/office/drawing/2014/main" id="{B97671E4-8716-839B-A2D7-C76102A2AB7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87" name="Group 717">
            <a:extLst>
              <a:ext uri="{FF2B5EF4-FFF2-40B4-BE49-F238E27FC236}">
                <a16:creationId xmlns:a16="http://schemas.microsoft.com/office/drawing/2014/main" id="{ABF4ED98-D73A-164D-3B3E-D0B53D75239C}"/>
              </a:ext>
            </a:extLst>
          </p:cNvPr>
          <p:cNvGrpSpPr>
            <a:grpSpLocks/>
          </p:cNvGrpSpPr>
          <p:nvPr/>
        </p:nvGrpSpPr>
        <p:grpSpPr bwMode="auto">
          <a:xfrm rot="19595273" flipV="1">
            <a:off x="9486900" y="3817938"/>
            <a:ext cx="152400" cy="200025"/>
            <a:chOff x="996" y="912"/>
            <a:chExt cx="257" cy="288"/>
          </a:xfrm>
        </p:grpSpPr>
        <p:sp>
          <p:nvSpPr>
            <p:cNvPr id="26955" name="Rectangle 718">
              <a:extLst>
                <a:ext uri="{FF2B5EF4-FFF2-40B4-BE49-F238E27FC236}">
                  <a16:creationId xmlns:a16="http://schemas.microsoft.com/office/drawing/2014/main" id="{C69A1486-A87A-7DA1-F3AB-FE4C3D6C7885}"/>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56" name="Line 719">
              <a:extLst>
                <a:ext uri="{FF2B5EF4-FFF2-40B4-BE49-F238E27FC236}">
                  <a16:creationId xmlns:a16="http://schemas.microsoft.com/office/drawing/2014/main" id="{884C9EB8-733C-6EB0-62A1-9112600FE7A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57" name="Rectangle 720">
              <a:extLst>
                <a:ext uri="{FF2B5EF4-FFF2-40B4-BE49-F238E27FC236}">
                  <a16:creationId xmlns:a16="http://schemas.microsoft.com/office/drawing/2014/main" id="{1CF654CD-4C5E-EF7C-AA70-DC6240430265}"/>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58" name="Rectangle 721">
              <a:extLst>
                <a:ext uri="{FF2B5EF4-FFF2-40B4-BE49-F238E27FC236}">
                  <a16:creationId xmlns:a16="http://schemas.microsoft.com/office/drawing/2014/main" id="{FBC33D09-B5E2-443B-D6D3-62DB25AF53A8}"/>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88" name="Group 722">
            <a:extLst>
              <a:ext uri="{FF2B5EF4-FFF2-40B4-BE49-F238E27FC236}">
                <a16:creationId xmlns:a16="http://schemas.microsoft.com/office/drawing/2014/main" id="{B67AD43D-5A4A-99C0-0351-584EC7541078}"/>
              </a:ext>
            </a:extLst>
          </p:cNvPr>
          <p:cNvGrpSpPr>
            <a:grpSpLocks/>
          </p:cNvGrpSpPr>
          <p:nvPr/>
        </p:nvGrpSpPr>
        <p:grpSpPr bwMode="auto">
          <a:xfrm rot="19595273" flipV="1">
            <a:off x="9656763" y="3713163"/>
            <a:ext cx="152400" cy="200025"/>
            <a:chOff x="996" y="912"/>
            <a:chExt cx="257" cy="288"/>
          </a:xfrm>
        </p:grpSpPr>
        <p:sp>
          <p:nvSpPr>
            <p:cNvPr id="26951" name="Rectangle 723">
              <a:extLst>
                <a:ext uri="{FF2B5EF4-FFF2-40B4-BE49-F238E27FC236}">
                  <a16:creationId xmlns:a16="http://schemas.microsoft.com/office/drawing/2014/main" id="{47C99F61-0407-49BF-507C-9DB1E063FEF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52" name="Line 724">
              <a:extLst>
                <a:ext uri="{FF2B5EF4-FFF2-40B4-BE49-F238E27FC236}">
                  <a16:creationId xmlns:a16="http://schemas.microsoft.com/office/drawing/2014/main" id="{38BE9E19-4AFB-AA47-02E5-4065F7851A89}"/>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53" name="Rectangle 725">
              <a:extLst>
                <a:ext uri="{FF2B5EF4-FFF2-40B4-BE49-F238E27FC236}">
                  <a16:creationId xmlns:a16="http://schemas.microsoft.com/office/drawing/2014/main" id="{B9F46352-8500-9ADD-1913-875088C9F85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54" name="Rectangle 726">
              <a:extLst>
                <a:ext uri="{FF2B5EF4-FFF2-40B4-BE49-F238E27FC236}">
                  <a16:creationId xmlns:a16="http://schemas.microsoft.com/office/drawing/2014/main" id="{772E054C-21DE-D767-2441-9391C9710230}"/>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89" name="Group 727">
            <a:extLst>
              <a:ext uri="{FF2B5EF4-FFF2-40B4-BE49-F238E27FC236}">
                <a16:creationId xmlns:a16="http://schemas.microsoft.com/office/drawing/2014/main" id="{EF89DC52-B8F5-0112-A80C-020FF030D955}"/>
              </a:ext>
            </a:extLst>
          </p:cNvPr>
          <p:cNvGrpSpPr>
            <a:grpSpLocks/>
          </p:cNvGrpSpPr>
          <p:nvPr/>
        </p:nvGrpSpPr>
        <p:grpSpPr bwMode="auto">
          <a:xfrm rot="19595273" flipV="1">
            <a:off x="9828213" y="3608388"/>
            <a:ext cx="152400" cy="200025"/>
            <a:chOff x="996" y="912"/>
            <a:chExt cx="257" cy="288"/>
          </a:xfrm>
        </p:grpSpPr>
        <p:sp>
          <p:nvSpPr>
            <p:cNvPr id="26947" name="Rectangle 728">
              <a:extLst>
                <a:ext uri="{FF2B5EF4-FFF2-40B4-BE49-F238E27FC236}">
                  <a16:creationId xmlns:a16="http://schemas.microsoft.com/office/drawing/2014/main" id="{B6FF53B2-7EDB-2E54-4592-6EA2FCD0A8D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48" name="Line 729">
              <a:extLst>
                <a:ext uri="{FF2B5EF4-FFF2-40B4-BE49-F238E27FC236}">
                  <a16:creationId xmlns:a16="http://schemas.microsoft.com/office/drawing/2014/main" id="{1B85F8A9-6F83-EF9A-E89C-CF664587751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49" name="Rectangle 730">
              <a:extLst>
                <a:ext uri="{FF2B5EF4-FFF2-40B4-BE49-F238E27FC236}">
                  <a16:creationId xmlns:a16="http://schemas.microsoft.com/office/drawing/2014/main" id="{3DBAF061-4986-945B-6496-2D9983444A0E}"/>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50" name="Rectangle 731">
              <a:extLst>
                <a:ext uri="{FF2B5EF4-FFF2-40B4-BE49-F238E27FC236}">
                  <a16:creationId xmlns:a16="http://schemas.microsoft.com/office/drawing/2014/main" id="{08893757-9939-23D3-F157-E628AACE616D}"/>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90" name="Group 732">
            <a:extLst>
              <a:ext uri="{FF2B5EF4-FFF2-40B4-BE49-F238E27FC236}">
                <a16:creationId xmlns:a16="http://schemas.microsoft.com/office/drawing/2014/main" id="{075F234B-549D-76C7-E42A-E524CDC0B1BE}"/>
              </a:ext>
            </a:extLst>
          </p:cNvPr>
          <p:cNvGrpSpPr>
            <a:grpSpLocks/>
          </p:cNvGrpSpPr>
          <p:nvPr/>
        </p:nvGrpSpPr>
        <p:grpSpPr bwMode="auto">
          <a:xfrm rot="19595273" flipV="1">
            <a:off x="9998075" y="3503613"/>
            <a:ext cx="152400" cy="200025"/>
            <a:chOff x="996" y="912"/>
            <a:chExt cx="257" cy="288"/>
          </a:xfrm>
        </p:grpSpPr>
        <p:sp>
          <p:nvSpPr>
            <p:cNvPr id="26943" name="Rectangle 733">
              <a:extLst>
                <a:ext uri="{FF2B5EF4-FFF2-40B4-BE49-F238E27FC236}">
                  <a16:creationId xmlns:a16="http://schemas.microsoft.com/office/drawing/2014/main" id="{DF6FCD32-7445-776C-B9E6-DFE7E70FA65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44" name="Line 734">
              <a:extLst>
                <a:ext uri="{FF2B5EF4-FFF2-40B4-BE49-F238E27FC236}">
                  <a16:creationId xmlns:a16="http://schemas.microsoft.com/office/drawing/2014/main" id="{A077790F-916C-DC7D-48EB-0919F1D5025A}"/>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45" name="Rectangle 735">
              <a:extLst>
                <a:ext uri="{FF2B5EF4-FFF2-40B4-BE49-F238E27FC236}">
                  <a16:creationId xmlns:a16="http://schemas.microsoft.com/office/drawing/2014/main" id="{8C4868EC-7C45-5143-CC65-9ED22C08871D}"/>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46" name="Rectangle 736">
              <a:extLst>
                <a:ext uri="{FF2B5EF4-FFF2-40B4-BE49-F238E27FC236}">
                  <a16:creationId xmlns:a16="http://schemas.microsoft.com/office/drawing/2014/main" id="{CD171948-8988-3F69-E71E-9E64F7804BBB}"/>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91" name="Group 737">
            <a:extLst>
              <a:ext uri="{FF2B5EF4-FFF2-40B4-BE49-F238E27FC236}">
                <a16:creationId xmlns:a16="http://schemas.microsoft.com/office/drawing/2014/main" id="{6CBA9EA1-E51B-EEB3-1785-1F75B31F58BE}"/>
              </a:ext>
            </a:extLst>
          </p:cNvPr>
          <p:cNvGrpSpPr>
            <a:grpSpLocks/>
          </p:cNvGrpSpPr>
          <p:nvPr/>
        </p:nvGrpSpPr>
        <p:grpSpPr bwMode="auto">
          <a:xfrm rot="19595273" flipV="1">
            <a:off x="10167938" y="3397250"/>
            <a:ext cx="152400" cy="200025"/>
            <a:chOff x="996" y="912"/>
            <a:chExt cx="257" cy="288"/>
          </a:xfrm>
        </p:grpSpPr>
        <p:sp>
          <p:nvSpPr>
            <p:cNvPr id="26939" name="Rectangle 738">
              <a:extLst>
                <a:ext uri="{FF2B5EF4-FFF2-40B4-BE49-F238E27FC236}">
                  <a16:creationId xmlns:a16="http://schemas.microsoft.com/office/drawing/2014/main" id="{DBF1DFFB-87D6-ECCE-25C6-B63D964ED480}"/>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40" name="Line 739">
              <a:extLst>
                <a:ext uri="{FF2B5EF4-FFF2-40B4-BE49-F238E27FC236}">
                  <a16:creationId xmlns:a16="http://schemas.microsoft.com/office/drawing/2014/main" id="{5FE41AA0-0BC1-207D-F9D9-99A0575ED3F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41" name="Rectangle 740">
              <a:extLst>
                <a:ext uri="{FF2B5EF4-FFF2-40B4-BE49-F238E27FC236}">
                  <a16:creationId xmlns:a16="http://schemas.microsoft.com/office/drawing/2014/main" id="{89693099-39A4-2A7F-3346-57F67E28897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42" name="Rectangle 741">
              <a:extLst>
                <a:ext uri="{FF2B5EF4-FFF2-40B4-BE49-F238E27FC236}">
                  <a16:creationId xmlns:a16="http://schemas.microsoft.com/office/drawing/2014/main" id="{29B3BEE2-BCC5-625E-78E9-732877533BC9}"/>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92" name="Group 743">
            <a:extLst>
              <a:ext uri="{FF2B5EF4-FFF2-40B4-BE49-F238E27FC236}">
                <a16:creationId xmlns:a16="http://schemas.microsoft.com/office/drawing/2014/main" id="{29F35A41-5A39-6604-B5C3-77E691B0EC41}"/>
              </a:ext>
            </a:extLst>
          </p:cNvPr>
          <p:cNvGrpSpPr>
            <a:grpSpLocks/>
          </p:cNvGrpSpPr>
          <p:nvPr/>
        </p:nvGrpSpPr>
        <p:grpSpPr bwMode="auto">
          <a:xfrm rot="19595273" flipV="1">
            <a:off x="10320338" y="3286125"/>
            <a:ext cx="152400" cy="200025"/>
            <a:chOff x="996" y="912"/>
            <a:chExt cx="257" cy="288"/>
          </a:xfrm>
        </p:grpSpPr>
        <p:sp>
          <p:nvSpPr>
            <p:cNvPr id="26935" name="Rectangle 744">
              <a:extLst>
                <a:ext uri="{FF2B5EF4-FFF2-40B4-BE49-F238E27FC236}">
                  <a16:creationId xmlns:a16="http://schemas.microsoft.com/office/drawing/2014/main" id="{66E9F1EA-D34C-92B7-C763-84667EEFDAD3}"/>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36" name="Line 745">
              <a:extLst>
                <a:ext uri="{FF2B5EF4-FFF2-40B4-BE49-F238E27FC236}">
                  <a16:creationId xmlns:a16="http://schemas.microsoft.com/office/drawing/2014/main" id="{E10A4389-5EBD-1BD2-B93E-D0D340C7CC3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37" name="Rectangle 746">
              <a:extLst>
                <a:ext uri="{FF2B5EF4-FFF2-40B4-BE49-F238E27FC236}">
                  <a16:creationId xmlns:a16="http://schemas.microsoft.com/office/drawing/2014/main" id="{E281D479-36F5-D58E-A1DC-725937CD2808}"/>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38" name="Rectangle 747">
              <a:extLst>
                <a:ext uri="{FF2B5EF4-FFF2-40B4-BE49-F238E27FC236}">
                  <a16:creationId xmlns:a16="http://schemas.microsoft.com/office/drawing/2014/main" id="{80D5F374-02F8-BF28-382A-C1058C585E5F}"/>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93" name="Group 748">
            <a:extLst>
              <a:ext uri="{FF2B5EF4-FFF2-40B4-BE49-F238E27FC236}">
                <a16:creationId xmlns:a16="http://schemas.microsoft.com/office/drawing/2014/main" id="{3DDFDBAF-5915-4A71-EBE6-19058B58C514}"/>
              </a:ext>
            </a:extLst>
          </p:cNvPr>
          <p:cNvGrpSpPr>
            <a:grpSpLocks/>
          </p:cNvGrpSpPr>
          <p:nvPr/>
        </p:nvGrpSpPr>
        <p:grpSpPr bwMode="auto">
          <a:xfrm flipV="1">
            <a:off x="7299325" y="3783013"/>
            <a:ext cx="152400" cy="200025"/>
            <a:chOff x="996" y="912"/>
            <a:chExt cx="257" cy="288"/>
          </a:xfrm>
        </p:grpSpPr>
        <p:sp>
          <p:nvSpPr>
            <p:cNvPr id="26931" name="Rectangle 749">
              <a:extLst>
                <a:ext uri="{FF2B5EF4-FFF2-40B4-BE49-F238E27FC236}">
                  <a16:creationId xmlns:a16="http://schemas.microsoft.com/office/drawing/2014/main" id="{7C114961-B9DE-F571-F574-96C7F9C3A7C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32" name="Line 750">
              <a:extLst>
                <a:ext uri="{FF2B5EF4-FFF2-40B4-BE49-F238E27FC236}">
                  <a16:creationId xmlns:a16="http://schemas.microsoft.com/office/drawing/2014/main" id="{DF7AF70B-ED04-10A6-8AD3-0B7CE00A308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33" name="Rectangle 751">
              <a:extLst>
                <a:ext uri="{FF2B5EF4-FFF2-40B4-BE49-F238E27FC236}">
                  <a16:creationId xmlns:a16="http://schemas.microsoft.com/office/drawing/2014/main" id="{C2DBC86E-9DE4-B5ED-4C0D-B6F1660F1F56}"/>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34" name="Rectangle 752">
              <a:extLst>
                <a:ext uri="{FF2B5EF4-FFF2-40B4-BE49-F238E27FC236}">
                  <a16:creationId xmlns:a16="http://schemas.microsoft.com/office/drawing/2014/main" id="{348CD8DF-1102-2B73-73B0-403D35B3DB9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94" name="Group 753">
            <a:extLst>
              <a:ext uri="{FF2B5EF4-FFF2-40B4-BE49-F238E27FC236}">
                <a16:creationId xmlns:a16="http://schemas.microsoft.com/office/drawing/2014/main" id="{03847D88-A414-604D-E7F2-890C05BAB8E6}"/>
              </a:ext>
            </a:extLst>
          </p:cNvPr>
          <p:cNvGrpSpPr>
            <a:grpSpLocks/>
          </p:cNvGrpSpPr>
          <p:nvPr/>
        </p:nvGrpSpPr>
        <p:grpSpPr bwMode="auto">
          <a:xfrm flipV="1">
            <a:off x="7527925" y="4316413"/>
            <a:ext cx="152400" cy="200025"/>
            <a:chOff x="996" y="912"/>
            <a:chExt cx="257" cy="288"/>
          </a:xfrm>
        </p:grpSpPr>
        <p:sp>
          <p:nvSpPr>
            <p:cNvPr id="26927" name="Rectangle 754">
              <a:extLst>
                <a:ext uri="{FF2B5EF4-FFF2-40B4-BE49-F238E27FC236}">
                  <a16:creationId xmlns:a16="http://schemas.microsoft.com/office/drawing/2014/main" id="{65F6DA90-C14E-B640-D320-BBC1B33131FC}"/>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28" name="Line 755">
              <a:extLst>
                <a:ext uri="{FF2B5EF4-FFF2-40B4-BE49-F238E27FC236}">
                  <a16:creationId xmlns:a16="http://schemas.microsoft.com/office/drawing/2014/main" id="{9873C418-9C0D-48BB-3BBA-C4D00A978E28}"/>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29" name="Rectangle 756">
              <a:extLst>
                <a:ext uri="{FF2B5EF4-FFF2-40B4-BE49-F238E27FC236}">
                  <a16:creationId xmlns:a16="http://schemas.microsoft.com/office/drawing/2014/main" id="{8773A510-6CB3-508C-2EA9-BF593248CEB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30" name="Rectangle 757">
              <a:extLst>
                <a:ext uri="{FF2B5EF4-FFF2-40B4-BE49-F238E27FC236}">
                  <a16:creationId xmlns:a16="http://schemas.microsoft.com/office/drawing/2014/main" id="{8D6D5BB1-F9B0-7CE5-AA53-C4AF8E80E5A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95" name="Group 768">
            <a:extLst>
              <a:ext uri="{FF2B5EF4-FFF2-40B4-BE49-F238E27FC236}">
                <a16:creationId xmlns:a16="http://schemas.microsoft.com/office/drawing/2014/main" id="{D9A590D9-F6DF-B101-B5CA-1232D89D38BF}"/>
              </a:ext>
            </a:extLst>
          </p:cNvPr>
          <p:cNvGrpSpPr>
            <a:grpSpLocks/>
          </p:cNvGrpSpPr>
          <p:nvPr/>
        </p:nvGrpSpPr>
        <p:grpSpPr bwMode="auto">
          <a:xfrm flipV="1">
            <a:off x="4860925" y="5459413"/>
            <a:ext cx="152400" cy="200025"/>
            <a:chOff x="996" y="912"/>
            <a:chExt cx="257" cy="288"/>
          </a:xfrm>
        </p:grpSpPr>
        <p:sp>
          <p:nvSpPr>
            <p:cNvPr id="26923" name="Rectangle 769">
              <a:extLst>
                <a:ext uri="{FF2B5EF4-FFF2-40B4-BE49-F238E27FC236}">
                  <a16:creationId xmlns:a16="http://schemas.microsoft.com/office/drawing/2014/main" id="{D2EFB794-2C58-347F-F331-40BDFF6FB1CE}"/>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24" name="Line 770">
              <a:extLst>
                <a:ext uri="{FF2B5EF4-FFF2-40B4-BE49-F238E27FC236}">
                  <a16:creationId xmlns:a16="http://schemas.microsoft.com/office/drawing/2014/main" id="{F736BB1E-B4EA-3020-A4F1-33E26C638E9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25" name="Rectangle 771">
              <a:extLst>
                <a:ext uri="{FF2B5EF4-FFF2-40B4-BE49-F238E27FC236}">
                  <a16:creationId xmlns:a16="http://schemas.microsoft.com/office/drawing/2014/main" id="{1E7F461A-068A-8CB8-6895-4C3F12F896E7}"/>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26" name="Rectangle 772">
              <a:extLst>
                <a:ext uri="{FF2B5EF4-FFF2-40B4-BE49-F238E27FC236}">
                  <a16:creationId xmlns:a16="http://schemas.microsoft.com/office/drawing/2014/main" id="{C09B8D6A-7CD8-9BCE-AA23-F6DB59091394}"/>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96" name="Group 773">
            <a:extLst>
              <a:ext uri="{FF2B5EF4-FFF2-40B4-BE49-F238E27FC236}">
                <a16:creationId xmlns:a16="http://schemas.microsoft.com/office/drawing/2014/main" id="{B9108B72-4088-EAB7-0409-5311D6C075FC}"/>
              </a:ext>
            </a:extLst>
          </p:cNvPr>
          <p:cNvGrpSpPr>
            <a:grpSpLocks/>
          </p:cNvGrpSpPr>
          <p:nvPr/>
        </p:nvGrpSpPr>
        <p:grpSpPr bwMode="auto">
          <a:xfrm flipV="1">
            <a:off x="7451725" y="5983288"/>
            <a:ext cx="152400" cy="200025"/>
            <a:chOff x="996" y="912"/>
            <a:chExt cx="257" cy="288"/>
          </a:xfrm>
        </p:grpSpPr>
        <p:sp>
          <p:nvSpPr>
            <p:cNvPr id="26919" name="Rectangle 774">
              <a:extLst>
                <a:ext uri="{FF2B5EF4-FFF2-40B4-BE49-F238E27FC236}">
                  <a16:creationId xmlns:a16="http://schemas.microsoft.com/office/drawing/2014/main" id="{2180FCA0-AE87-2F59-81F5-C4AB1736754D}"/>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20" name="Line 775">
              <a:extLst>
                <a:ext uri="{FF2B5EF4-FFF2-40B4-BE49-F238E27FC236}">
                  <a16:creationId xmlns:a16="http://schemas.microsoft.com/office/drawing/2014/main" id="{062DE6F9-033A-C8BB-BF4D-F9D0A3EFB71D}"/>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21" name="Rectangle 776">
              <a:extLst>
                <a:ext uri="{FF2B5EF4-FFF2-40B4-BE49-F238E27FC236}">
                  <a16:creationId xmlns:a16="http://schemas.microsoft.com/office/drawing/2014/main" id="{9243104A-AED6-2AFD-D0C2-BC75681B09BC}"/>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22" name="Rectangle 777">
              <a:extLst>
                <a:ext uri="{FF2B5EF4-FFF2-40B4-BE49-F238E27FC236}">
                  <a16:creationId xmlns:a16="http://schemas.microsoft.com/office/drawing/2014/main" id="{26B6324F-0827-7DD0-FFA8-7E393206FBC6}"/>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97" name="Group 778">
            <a:extLst>
              <a:ext uri="{FF2B5EF4-FFF2-40B4-BE49-F238E27FC236}">
                <a16:creationId xmlns:a16="http://schemas.microsoft.com/office/drawing/2014/main" id="{ADC60FB5-DB92-BE84-3791-471AC81E5406}"/>
              </a:ext>
            </a:extLst>
          </p:cNvPr>
          <p:cNvGrpSpPr>
            <a:grpSpLocks/>
          </p:cNvGrpSpPr>
          <p:nvPr/>
        </p:nvGrpSpPr>
        <p:grpSpPr bwMode="auto">
          <a:xfrm flipV="1">
            <a:off x="7604125" y="5983288"/>
            <a:ext cx="152400" cy="200025"/>
            <a:chOff x="996" y="912"/>
            <a:chExt cx="257" cy="288"/>
          </a:xfrm>
        </p:grpSpPr>
        <p:sp>
          <p:nvSpPr>
            <p:cNvPr id="26915" name="Rectangle 779">
              <a:extLst>
                <a:ext uri="{FF2B5EF4-FFF2-40B4-BE49-F238E27FC236}">
                  <a16:creationId xmlns:a16="http://schemas.microsoft.com/office/drawing/2014/main" id="{28B21453-1F43-1F1B-0C24-64742650F972}"/>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16" name="Line 780">
              <a:extLst>
                <a:ext uri="{FF2B5EF4-FFF2-40B4-BE49-F238E27FC236}">
                  <a16:creationId xmlns:a16="http://schemas.microsoft.com/office/drawing/2014/main" id="{5821D3F6-CE07-C462-D85D-6BAD77F53166}"/>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17" name="Rectangle 781">
              <a:extLst>
                <a:ext uri="{FF2B5EF4-FFF2-40B4-BE49-F238E27FC236}">
                  <a16:creationId xmlns:a16="http://schemas.microsoft.com/office/drawing/2014/main" id="{37684680-30D1-8EF0-B21D-FDA42766B612}"/>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18" name="Rectangle 782">
              <a:extLst>
                <a:ext uri="{FF2B5EF4-FFF2-40B4-BE49-F238E27FC236}">
                  <a16:creationId xmlns:a16="http://schemas.microsoft.com/office/drawing/2014/main" id="{593A8F73-1B2C-FBFE-458B-83B6A977ADE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98" name="Group 97">
            <a:extLst>
              <a:ext uri="{FF2B5EF4-FFF2-40B4-BE49-F238E27FC236}">
                <a16:creationId xmlns:a16="http://schemas.microsoft.com/office/drawing/2014/main" id="{14AB422F-2EC0-DD15-3E33-97A8BCB646CD}"/>
              </a:ext>
            </a:extLst>
          </p:cNvPr>
          <p:cNvGrpSpPr>
            <a:grpSpLocks/>
          </p:cNvGrpSpPr>
          <p:nvPr/>
        </p:nvGrpSpPr>
        <p:grpSpPr bwMode="auto">
          <a:xfrm flipV="1">
            <a:off x="7680325" y="4849813"/>
            <a:ext cx="152400" cy="200025"/>
            <a:chOff x="996" y="912"/>
            <a:chExt cx="257" cy="288"/>
          </a:xfrm>
        </p:grpSpPr>
        <p:sp>
          <p:nvSpPr>
            <p:cNvPr id="26911" name="Rectangle 98">
              <a:extLst>
                <a:ext uri="{FF2B5EF4-FFF2-40B4-BE49-F238E27FC236}">
                  <a16:creationId xmlns:a16="http://schemas.microsoft.com/office/drawing/2014/main" id="{2FA5CEC6-600D-F1A4-45FB-80EA5BA283E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12" name="Line 99">
              <a:extLst>
                <a:ext uri="{FF2B5EF4-FFF2-40B4-BE49-F238E27FC236}">
                  <a16:creationId xmlns:a16="http://schemas.microsoft.com/office/drawing/2014/main" id="{280BFCEC-FB28-354E-4491-C32F7242FF77}"/>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13" name="Rectangle 100">
              <a:extLst>
                <a:ext uri="{FF2B5EF4-FFF2-40B4-BE49-F238E27FC236}">
                  <a16:creationId xmlns:a16="http://schemas.microsoft.com/office/drawing/2014/main" id="{E3AB5E58-715B-300E-9A95-676D5AEDBC9F}"/>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14" name="Rectangle 101">
              <a:extLst>
                <a:ext uri="{FF2B5EF4-FFF2-40B4-BE49-F238E27FC236}">
                  <a16:creationId xmlns:a16="http://schemas.microsoft.com/office/drawing/2014/main" id="{04CE780B-D24C-76C9-6566-D5A4AFC5CD7C}"/>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899" name="Group 97">
            <a:extLst>
              <a:ext uri="{FF2B5EF4-FFF2-40B4-BE49-F238E27FC236}">
                <a16:creationId xmlns:a16="http://schemas.microsoft.com/office/drawing/2014/main" id="{C0B745D8-AB67-668A-2CD9-22936A33EB01}"/>
              </a:ext>
            </a:extLst>
          </p:cNvPr>
          <p:cNvGrpSpPr>
            <a:grpSpLocks/>
          </p:cNvGrpSpPr>
          <p:nvPr/>
        </p:nvGrpSpPr>
        <p:grpSpPr bwMode="auto">
          <a:xfrm flipV="1">
            <a:off x="5013325" y="4849813"/>
            <a:ext cx="152400" cy="200025"/>
            <a:chOff x="996" y="912"/>
            <a:chExt cx="257" cy="288"/>
          </a:xfrm>
        </p:grpSpPr>
        <p:sp>
          <p:nvSpPr>
            <p:cNvPr id="26907" name="Rectangle 98">
              <a:extLst>
                <a:ext uri="{FF2B5EF4-FFF2-40B4-BE49-F238E27FC236}">
                  <a16:creationId xmlns:a16="http://schemas.microsoft.com/office/drawing/2014/main" id="{F62DEEC4-853B-A87D-134C-444FC8550901}"/>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08" name="Line 99">
              <a:extLst>
                <a:ext uri="{FF2B5EF4-FFF2-40B4-BE49-F238E27FC236}">
                  <a16:creationId xmlns:a16="http://schemas.microsoft.com/office/drawing/2014/main" id="{881F4D78-C70B-1887-1CA9-80B50776082E}"/>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09" name="Rectangle 100">
              <a:extLst>
                <a:ext uri="{FF2B5EF4-FFF2-40B4-BE49-F238E27FC236}">
                  <a16:creationId xmlns:a16="http://schemas.microsoft.com/office/drawing/2014/main" id="{9C2EFA82-5A04-6E84-52D7-78B5B405F499}"/>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10" name="Rectangle 101">
              <a:extLst>
                <a:ext uri="{FF2B5EF4-FFF2-40B4-BE49-F238E27FC236}">
                  <a16:creationId xmlns:a16="http://schemas.microsoft.com/office/drawing/2014/main" id="{ED5A2796-4B87-BA95-B50A-95C5B58FE5E1}"/>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grpSp>
        <p:nvGrpSpPr>
          <p:cNvPr id="26900" name="Group 768">
            <a:extLst>
              <a:ext uri="{FF2B5EF4-FFF2-40B4-BE49-F238E27FC236}">
                <a16:creationId xmlns:a16="http://schemas.microsoft.com/office/drawing/2014/main" id="{D0B1BD34-FD66-08A1-A405-3FE3C7F76EF5}"/>
              </a:ext>
            </a:extLst>
          </p:cNvPr>
          <p:cNvGrpSpPr>
            <a:grpSpLocks/>
          </p:cNvGrpSpPr>
          <p:nvPr/>
        </p:nvGrpSpPr>
        <p:grpSpPr bwMode="auto">
          <a:xfrm flipV="1">
            <a:off x="4708525" y="5459413"/>
            <a:ext cx="152400" cy="200025"/>
            <a:chOff x="996" y="912"/>
            <a:chExt cx="257" cy="288"/>
          </a:xfrm>
        </p:grpSpPr>
        <p:sp>
          <p:nvSpPr>
            <p:cNvPr id="26903" name="Rectangle 769">
              <a:extLst>
                <a:ext uri="{FF2B5EF4-FFF2-40B4-BE49-F238E27FC236}">
                  <a16:creationId xmlns:a16="http://schemas.microsoft.com/office/drawing/2014/main" id="{C0A1F5F0-2009-345E-329A-4E77D444EAC7}"/>
                </a:ext>
              </a:extLst>
            </p:cNvPr>
            <p:cNvSpPr>
              <a:spLocks noChangeArrowheads="1"/>
            </p:cNvSpPr>
            <p:nvPr/>
          </p:nvSpPr>
          <p:spPr bwMode="auto">
            <a:xfrm>
              <a:off x="1040" y="912"/>
              <a:ext cx="179" cy="2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04" name="Line 770">
              <a:extLst>
                <a:ext uri="{FF2B5EF4-FFF2-40B4-BE49-F238E27FC236}">
                  <a16:creationId xmlns:a16="http://schemas.microsoft.com/office/drawing/2014/main" id="{74AE4609-E515-6578-B4E0-CEF46BAFF333}"/>
                </a:ext>
              </a:extLst>
            </p:cNvPr>
            <p:cNvSpPr>
              <a:spLocks noChangeShapeType="1"/>
            </p:cNvSpPr>
            <p:nvPr/>
          </p:nvSpPr>
          <p:spPr bwMode="auto">
            <a:xfrm>
              <a:off x="1040" y="1086"/>
              <a:ext cx="17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6905" name="Rectangle 771">
              <a:extLst>
                <a:ext uri="{FF2B5EF4-FFF2-40B4-BE49-F238E27FC236}">
                  <a16:creationId xmlns:a16="http://schemas.microsoft.com/office/drawing/2014/main" id="{779E96AF-AF7A-1462-D74C-1551B4A8782B}"/>
                </a:ext>
              </a:extLst>
            </p:cNvPr>
            <p:cNvSpPr>
              <a:spLocks noChangeArrowheads="1"/>
            </p:cNvSpPr>
            <p:nvPr/>
          </p:nvSpPr>
          <p:spPr bwMode="auto">
            <a:xfrm flipH="1">
              <a:off x="996"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sp>
          <p:nvSpPr>
            <p:cNvPr id="26906" name="Rectangle 772">
              <a:extLst>
                <a:ext uri="{FF2B5EF4-FFF2-40B4-BE49-F238E27FC236}">
                  <a16:creationId xmlns:a16="http://schemas.microsoft.com/office/drawing/2014/main" id="{989FD89E-6089-8F3A-8877-532B16C6D2C2}"/>
                </a:ext>
              </a:extLst>
            </p:cNvPr>
            <p:cNvSpPr>
              <a:spLocks noChangeArrowheads="1"/>
            </p:cNvSpPr>
            <p:nvPr/>
          </p:nvSpPr>
          <p:spPr bwMode="auto">
            <a:xfrm flipH="1">
              <a:off x="1200" y="1026"/>
              <a:ext cx="53" cy="13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endParaRPr lang="en-US" altLang="en-US" sz="2800" b="1" dirty="0">
                <a:latin typeface="Times New Roman" panose="02020603050405020304" pitchFamily="18" charset="0"/>
              </a:endParaRPr>
            </a:p>
          </p:txBody>
        </p:sp>
      </p:grpSp>
      <p:sp>
        <p:nvSpPr>
          <p:cNvPr id="1429" name="Rectangle 2">
            <a:extLst>
              <a:ext uri="{FF2B5EF4-FFF2-40B4-BE49-F238E27FC236}">
                <a16:creationId xmlns:a16="http://schemas.microsoft.com/office/drawing/2014/main" id="{E031E87A-6E9C-4C50-B01B-20C860A3728D}"/>
              </a:ext>
            </a:extLst>
          </p:cNvPr>
          <p:cNvSpPr>
            <a:spLocks noGrp="1"/>
          </p:cNvSpPr>
          <p:nvPr>
            <p:ph type="title"/>
          </p:nvPr>
        </p:nvSpPr>
        <p:spPr>
          <a:xfrm>
            <a:off x="2286000" y="152400"/>
            <a:ext cx="8013700" cy="990600"/>
          </a:xfrm>
        </p:spPr>
        <p:txBody>
          <a:bodyPr>
            <a:normAutofit/>
          </a:bodyPr>
          <a:lstStyle/>
          <a:p>
            <a:pPr eaLnBrk="1" hangingPunct="1">
              <a:defRPr/>
            </a:pPr>
            <a:r>
              <a:rPr lang="en-US" altLang="en-US" dirty="0">
                <a:latin typeface="+mj-lt"/>
              </a:rPr>
              <a:t>My Classroom</a:t>
            </a:r>
          </a:p>
        </p:txBody>
      </p:sp>
      <p:pic>
        <p:nvPicPr>
          <p:cNvPr id="26902" name="Picture 1432">
            <a:extLst>
              <a:ext uri="{FF2B5EF4-FFF2-40B4-BE49-F238E27FC236}">
                <a16:creationId xmlns:a16="http://schemas.microsoft.com/office/drawing/2014/main" id="{7DD99267-08A4-EBD6-7216-080BA9F5F67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1063" y="1549657"/>
            <a:ext cx="327575" cy="442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2A0EEB2-435F-ABC5-5F3C-D2DB1BBFB418}"/>
              </a:ext>
            </a:extLst>
          </p:cNvPr>
          <p:cNvSpPr txBox="1"/>
          <p:nvPr/>
        </p:nvSpPr>
        <p:spPr>
          <a:xfrm>
            <a:off x="908050" y="1344940"/>
            <a:ext cx="2755900" cy="523220"/>
          </a:xfrm>
          <a:prstGeom prst="rect">
            <a:avLst/>
          </a:prstGeom>
          <a:noFill/>
        </p:spPr>
        <p:txBody>
          <a:bodyPr wrap="square" rtlCol="0">
            <a:spAutoFit/>
          </a:bodyPr>
          <a:lstStyle/>
          <a:p>
            <a:pPr algn="ctr"/>
            <a:r>
              <a:rPr lang="en-US" sz="2800" b="1" dirty="0">
                <a:solidFill>
                  <a:srgbClr val="C00000"/>
                </a:solidFill>
                <a:latin typeface="Calibri" panose="020F0502020204030204" pitchFamily="34" charset="0"/>
                <a:cs typeface="Calibri" panose="020F0502020204030204" pitchFamily="34" charset="0"/>
              </a:rPr>
              <a:t>275 students × 2</a:t>
            </a:r>
            <a:endParaRPr lang="en-US" b="1" dirty="0">
              <a:solidFill>
                <a:srgbClr val="C00000"/>
              </a:solidFill>
              <a:latin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9" name="Rectangle 2">
            <a:extLst>
              <a:ext uri="{FF2B5EF4-FFF2-40B4-BE49-F238E27FC236}">
                <a16:creationId xmlns:a16="http://schemas.microsoft.com/office/drawing/2014/main" id="{E031E87A-6E9C-4C50-B01B-20C860A3728D}"/>
              </a:ext>
            </a:extLst>
          </p:cNvPr>
          <p:cNvSpPr>
            <a:spLocks noGrp="1"/>
          </p:cNvSpPr>
          <p:nvPr>
            <p:ph type="title"/>
          </p:nvPr>
        </p:nvSpPr>
        <p:spPr>
          <a:xfrm>
            <a:off x="843280" y="152400"/>
            <a:ext cx="11348720" cy="990600"/>
          </a:xfrm>
        </p:spPr>
        <p:txBody>
          <a:bodyPr>
            <a:normAutofit/>
          </a:bodyPr>
          <a:lstStyle/>
          <a:p>
            <a:pPr eaLnBrk="1" hangingPunct="1">
              <a:defRPr/>
            </a:pPr>
            <a:r>
              <a:rPr lang="en-US" altLang="en-US" dirty="0">
                <a:latin typeface="+mj-lt"/>
              </a:rPr>
              <a:t>My Other “Classrooms”</a:t>
            </a:r>
          </a:p>
        </p:txBody>
      </p:sp>
      <p:pic>
        <p:nvPicPr>
          <p:cNvPr id="1030" name="Picture 6">
            <a:extLst>
              <a:ext uri="{FF2B5EF4-FFF2-40B4-BE49-F238E27FC236}">
                <a16:creationId xmlns:a16="http://schemas.microsoft.com/office/drawing/2014/main" id="{0500EEF0-8094-0FAA-8B2D-7EBC246F43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630" y="1978660"/>
            <a:ext cx="3731260" cy="373126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a:extLst>
              <a:ext uri="{FF2B5EF4-FFF2-40B4-BE49-F238E27FC236}">
                <a16:creationId xmlns:a16="http://schemas.microsoft.com/office/drawing/2014/main" id="{B33C0F48-D3E0-59CC-811D-A486D18711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2950" y="1978660"/>
            <a:ext cx="3731260" cy="373126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B2CB2F27-1B24-AAEE-E9FF-370777D54D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0900" y="2571749"/>
            <a:ext cx="3538220" cy="22440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1DE873B-59C1-037D-17A8-6991187F3294}"/>
              </a:ext>
            </a:extLst>
          </p:cNvPr>
          <p:cNvSpPr txBox="1"/>
          <p:nvPr/>
        </p:nvSpPr>
        <p:spPr>
          <a:xfrm>
            <a:off x="2245360" y="1717050"/>
            <a:ext cx="3302000" cy="523220"/>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Synchronous</a:t>
            </a: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BF942C6-04E5-ACB4-6910-9A8E717F7F02}"/>
              </a:ext>
            </a:extLst>
          </p:cNvPr>
          <p:cNvSpPr txBox="1"/>
          <p:nvPr/>
        </p:nvSpPr>
        <p:spPr>
          <a:xfrm>
            <a:off x="7033260" y="1717050"/>
            <a:ext cx="3302000" cy="523220"/>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Asynchronous</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6830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D61E902D-BC75-B34F-8081-AFA61A4C1B4C}"/>
              </a:ext>
            </a:extLst>
          </p:cNvPr>
          <p:cNvSpPr txBox="1">
            <a:spLocks noChangeArrowheads="1"/>
          </p:cNvSpPr>
          <p:nvPr/>
        </p:nvSpPr>
        <p:spPr bwMode="auto">
          <a:xfrm>
            <a:off x="847493" y="133815"/>
            <a:ext cx="11344507" cy="102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nchorCtr="0"/>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spcBef>
                <a:spcPct val="0"/>
              </a:spcBef>
              <a:buClrTx/>
              <a:buSzTx/>
              <a:buFontTx/>
              <a:buNone/>
            </a:pPr>
            <a:r>
              <a:rPr lang="en-US" altLang="en-US" sz="3600" b="1" dirty="0">
                <a:solidFill>
                  <a:srgbClr val="0070C0"/>
                </a:solidFill>
                <a:latin typeface="Calibri" panose="020F0502020204030204" pitchFamily="34" charset="0"/>
              </a:rPr>
              <a:t>Create a Meaningful Course</a:t>
            </a:r>
          </a:p>
        </p:txBody>
      </p:sp>
      <p:sp>
        <p:nvSpPr>
          <p:cNvPr id="2" name="TextBox 1"/>
          <p:cNvSpPr txBox="1"/>
          <p:nvPr/>
        </p:nvSpPr>
        <p:spPr>
          <a:xfrm>
            <a:off x="1197504" y="1276592"/>
            <a:ext cx="9278374" cy="2277547"/>
          </a:xfrm>
          <a:prstGeom prst="rect">
            <a:avLst/>
          </a:prstGeom>
          <a:noFill/>
        </p:spPr>
        <p:txBody>
          <a:bodyPr wrap="none" rtlCol="0">
            <a:spAutoFit/>
          </a:bodyPr>
          <a:lstStyle/>
          <a:p>
            <a:pPr marL="342900" indent="-342900">
              <a:spcBef>
                <a:spcPts val="1200"/>
              </a:spcBef>
              <a:buFont typeface="Arial" panose="020B0604020202020204" pitchFamily="34" charset="0"/>
              <a:buChar char="•"/>
            </a:pPr>
            <a:r>
              <a:rPr lang="en-US" sz="2800" b="1" dirty="0">
                <a:latin typeface="Calibri" panose="020F0502020204030204" pitchFamily="34" charset="0"/>
                <a:cs typeface="Calibri" panose="020F0502020204030204" pitchFamily="34" charset="0"/>
              </a:rPr>
              <a:t>“Big Picture”</a:t>
            </a:r>
            <a:r>
              <a:rPr lang="en-US" sz="2800" dirty="0">
                <a:latin typeface="Calibri" panose="020F0502020204030204" pitchFamily="34" charset="0"/>
                <a:cs typeface="Calibri" panose="020F0502020204030204" pitchFamily="34" charset="0"/>
              </a:rPr>
              <a:t>: Organize students’ perception of accounting</a:t>
            </a:r>
          </a:p>
          <a:p>
            <a:pPr marL="342900" indent="-342900">
              <a:spcBef>
                <a:spcPts val="1200"/>
              </a:spcBef>
              <a:buFont typeface="Arial" panose="020B0604020202020204" pitchFamily="34" charset="0"/>
              <a:buChar char="•"/>
            </a:pPr>
            <a:r>
              <a:rPr lang="en-US" sz="2800" b="1" dirty="0">
                <a:latin typeface="Calibri" panose="020F0502020204030204" pitchFamily="34" charset="0"/>
                <a:cs typeface="Calibri" panose="020F0502020204030204" pitchFamily="34" charset="0"/>
              </a:rPr>
              <a:t>Real-world</a:t>
            </a:r>
            <a:r>
              <a:rPr lang="en-US" sz="2800" dirty="0">
                <a:latin typeface="Calibri" panose="020F0502020204030204" pitchFamily="34" charset="0"/>
                <a:cs typeface="Calibri" panose="020F0502020204030204" pitchFamily="34" charset="0"/>
              </a:rPr>
              <a:t>: Make the course seem relevant to students</a:t>
            </a:r>
          </a:p>
          <a:p>
            <a:pPr marL="342900" indent="-342900">
              <a:spcBef>
                <a:spcPts val="1200"/>
              </a:spcBef>
              <a:buFont typeface="Arial" panose="020B0604020202020204" pitchFamily="34" charset="0"/>
              <a:buChar char="•"/>
            </a:pPr>
            <a:r>
              <a:rPr lang="en-US" sz="2800" b="1" dirty="0">
                <a:latin typeface="Calibri" panose="020F0502020204030204" pitchFamily="34" charset="0"/>
                <a:cs typeface="Calibri" panose="020F0502020204030204" pitchFamily="34" charset="0"/>
              </a:rPr>
              <a:t>Useful business tool</a:t>
            </a:r>
            <a:r>
              <a:rPr lang="en-US" sz="2800" dirty="0">
                <a:latin typeface="Calibri" panose="020F0502020204030204" pitchFamily="34" charset="0"/>
                <a:cs typeface="Calibri" panose="020F0502020204030204" pitchFamily="34" charset="0"/>
              </a:rPr>
              <a:t>: Show them decisions and analysis</a:t>
            </a:r>
          </a:p>
          <a:p>
            <a:pPr marL="342900" indent="-342900">
              <a:spcBef>
                <a:spcPts val="1200"/>
              </a:spcBef>
              <a:buFont typeface="Arial" panose="020B0604020202020204" pitchFamily="34" charset="0"/>
              <a:buChar char="•"/>
            </a:pPr>
            <a:r>
              <a:rPr lang="en-US" sz="2800" b="1" dirty="0">
                <a:latin typeface="Calibri" panose="020F0502020204030204" pitchFamily="34" charset="0"/>
                <a:cs typeface="Calibri" panose="020F0502020204030204" pitchFamily="34" charset="0"/>
              </a:rPr>
              <a:t>Career readiness</a:t>
            </a:r>
            <a:r>
              <a:rPr lang="en-US" sz="2800" dirty="0">
                <a:latin typeface="Calibri" panose="020F0502020204030204" pitchFamily="34" charset="0"/>
                <a:cs typeface="Calibri" panose="020F0502020204030204" pitchFamily="34" charset="0"/>
              </a:rPr>
              <a:t>: Give them the tools and skills they’ll need</a:t>
            </a:r>
          </a:p>
        </p:txBody>
      </p:sp>
      <p:sp>
        <p:nvSpPr>
          <p:cNvPr id="14" name="TextBox 13">
            <a:extLst>
              <a:ext uri="{FF2B5EF4-FFF2-40B4-BE49-F238E27FC236}">
                <a16:creationId xmlns:a16="http://schemas.microsoft.com/office/drawing/2014/main" id="{E930E86F-A596-F128-9B4E-0583C161E576}"/>
              </a:ext>
            </a:extLst>
          </p:cNvPr>
          <p:cNvSpPr txBox="1"/>
          <p:nvPr/>
        </p:nvSpPr>
        <p:spPr>
          <a:xfrm>
            <a:off x="1432534" y="4238027"/>
            <a:ext cx="6434536" cy="954107"/>
          </a:xfrm>
          <a:prstGeom prst="rect">
            <a:avLst/>
          </a:prstGeom>
          <a:noFill/>
        </p:spPr>
        <p:txBody>
          <a:bodyPr wrap="square" rtlCol="0">
            <a:spAutoFit/>
          </a:bodyPr>
          <a:lstStyle/>
          <a:p>
            <a:pPr marL="1425575" indent="-1425575">
              <a:spcBef>
                <a:spcPts val="2400"/>
              </a:spcBef>
            </a:pPr>
            <a:r>
              <a:rPr lang="en-US" sz="2800" b="1" dirty="0">
                <a:latin typeface="Calibri" panose="020F0502020204030204" pitchFamily="34" charset="0"/>
                <a:cs typeface="Calibri" panose="020F0502020204030204" pitchFamily="34" charset="0"/>
              </a:rPr>
              <a:t>My Goal: </a:t>
            </a:r>
            <a:r>
              <a:rPr lang="en-US" sz="2800" dirty="0">
                <a:latin typeface="Calibri" panose="020F0502020204030204" pitchFamily="34" charset="0"/>
                <a:cs typeface="Calibri" panose="020F0502020204030204" pitchFamily="34" charset="0"/>
              </a:rPr>
              <a:t>Make the course meaningful, </a:t>
            </a:r>
            <a:r>
              <a:rPr lang="en-US" sz="2800" u="sng" dirty="0">
                <a:latin typeface="Calibri" panose="020F0502020204030204" pitchFamily="34" charset="0"/>
                <a:cs typeface="Calibri" panose="020F0502020204030204" pitchFamily="34" charset="0"/>
              </a:rPr>
              <a:t>without</a:t>
            </a:r>
            <a:r>
              <a:rPr lang="en-US" sz="2800" dirty="0">
                <a:latin typeface="Calibri" panose="020F0502020204030204" pitchFamily="34" charset="0"/>
                <a:cs typeface="Calibri" panose="020F0502020204030204" pitchFamily="34" charset="0"/>
              </a:rPr>
              <a:t> making it more complex.</a:t>
            </a:r>
          </a:p>
        </p:txBody>
      </p:sp>
      <p:pic>
        <p:nvPicPr>
          <p:cNvPr id="3" name="Picture 2" descr="C:\Users\thom5571\AppData\Local\Microsoft\Windows\Temporary Internet Files\Content.IE5\T0QVD323\MC900431529[1].png">
            <a:extLst>
              <a:ext uri="{FF2B5EF4-FFF2-40B4-BE49-F238E27FC236}">
                <a16:creationId xmlns:a16="http://schemas.microsoft.com/office/drawing/2014/main" id="{AFF5225D-422A-1CF9-3C3F-A35BD1FB4A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9980" y="3634819"/>
            <a:ext cx="1576387" cy="157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BBEB4E3-6E2D-8A64-BB9D-DFA922945E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2796" y="3943308"/>
            <a:ext cx="1685925" cy="2820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7">
            <a:extLst>
              <a:ext uri="{FF2B5EF4-FFF2-40B4-BE49-F238E27FC236}">
                <a16:creationId xmlns:a16="http://schemas.microsoft.com/office/drawing/2014/main" id="{12991F4C-DEAD-C195-35FC-5C25B594D03D}"/>
              </a:ext>
            </a:extLst>
          </p:cNvPr>
          <p:cNvSpPr txBox="1">
            <a:spLocks noChangeArrowheads="1"/>
          </p:cNvSpPr>
          <p:nvPr/>
        </p:nvSpPr>
        <p:spPr bwMode="auto">
          <a:xfrm>
            <a:off x="9482687" y="3491201"/>
            <a:ext cx="1922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2400" b="1">
                <a:solidFill>
                  <a:srgbClr val="FF0000"/>
                </a:solidFill>
              </a:rPr>
              <a:t>$140 Million</a:t>
            </a:r>
          </a:p>
        </p:txBody>
      </p:sp>
      <p:pic>
        <p:nvPicPr>
          <p:cNvPr id="9" name="Picture 4">
            <a:extLst>
              <a:ext uri="{FF2B5EF4-FFF2-40B4-BE49-F238E27FC236}">
                <a16:creationId xmlns:a16="http://schemas.microsoft.com/office/drawing/2014/main" id="{3378A33C-E301-98F0-101D-D29CB53DB1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36596" y="3943308"/>
            <a:ext cx="1984375"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a:extLst>
              <a:ext uri="{FF2B5EF4-FFF2-40B4-BE49-F238E27FC236}">
                <a16:creationId xmlns:a16="http://schemas.microsoft.com/office/drawing/2014/main" id="{FBF60225-E335-64F1-D259-B8FF1676E165}"/>
              </a:ext>
            </a:extLst>
          </p:cNvPr>
          <p:cNvSpPr txBox="1">
            <a:spLocks noChangeArrowheads="1"/>
          </p:cNvSpPr>
          <p:nvPr/>
        </p:nvSpPr>
        <p:spPr bwMode="auto">
          <a:xfrm>
            <a:off x="9385850" y="3535651"/>
            <a:ext cx="227012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500"/>
              </a:lnSpc>
            </a:pPr>
            <a:r>
              <a:rPr lang="en-US" altLang="en-US" sz="2400" b="1">
                <a:solidFill>
                  <a:srgbClr val="FF0000"/>
                </a:solidFill>
              </a:rPr>
              <a:t>My daughter’s</a:t>
            </a:r>
          </a:p>
        </p:txBody>
      </p:sp>
      <p:pic>
        <p:nvPicPr>
          <p:cNvPr id="11" name="Picture 5">
            <a:extLst>
              <a:ext uri="{FF2B5EF4-FFF2-40B4-BE49-F238E27FC236}">
                <a16:creationId xmlns:a16="http://schemas.microsoft.com/office/drawing/2014/main" id="{A765380D-806F-04B7-49EA-05DB8BE666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54642" y="1384928"/>
            <a:ext cx="1715727" cy="182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660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7" grpId="0"/>
      <p:bldP spid="7" grpId="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564199" y="1352550"/>
            <a:ext cx="919655" cy="609600"/>
          </a:xfrm>
          <a:prstGeom prst="rect">
            <a:avLst/>
          </a:prstGeom>
        </p:spPr>
      </p:pic>
      <p:pic>
        <p:nvPicPr>
          <p:cNvPr id="7" name="Picture 6"/>
          <p:cNvPicPr>
            <a:picLocks noChangeAspect="1"/>
          </p:cNvPicPr>
          <p:nvPr/>
        </p:nvPicPr>
        <p:blipFill>
          <a:blip r:embed="rId3"/>
          <a:stretch>
            <a:fillRect/>
          </a:stretch>
        </p:blipFill>
        <p:spPr>
          <a:xfrm>
            <a:off x="7343775" y="3076575"/>
            <a:ext cx="1295400" cy="678914"/>
          </a:xfrm>
          <a:prstGeom prst="rect">
            <a:avLst/>
          </a:prstGeom>
        </p:spPr>
      </p:pic>
      <p:sp>
        <p:nvSpPr>
          <p:cNvPr id="3" name="Rectangle 2"/>
          <p:cNvSpPr/>
          <p:nvPr/>
        </p:nvSpPr>
        <p:spPr>
          <a:xfrm>
            <a:off x="6564131" y="1438090"/>
            <a:ext cx="2787805" cy="42374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6" name="Rectangle 12">
            <a:extLst>
              <a:ext uri="{FF2B5EF4-FFF2-40B4-BE49-F238E27FC236}">
                <a16:creationId xmlns:a16="http://schemas.microsoft.com/office/drawing/2014/main" id="{7F293794-EC6E-804C-89C4-6909035ED9A8}"/>
              </a:ext>
            </a:extLst>
          </p:cNvPr>
          <p:cNvSpPr>
            <a:spLocks noChangeArrowheads="1"/>
          </p:cNvSpPr>
          <p:nvPr/>
        </p:nvSpPr>
        <p:spPr bwMode="auto">
          <a:xfrm>
            <a:off x="10053108" y="1623001"/>
            <a:ext cx="1676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onstantia" panose="02030602050306030303" pitchFamily="18" charset="0"/>
                <a:ea typeface="+mn-ea"/>
                <a:cs typeface="+mn-cs"/>
              </a:rPr>
              <a:t>Companies</a:t>
            </a:r>
            <a:endParaRPr kumimoji="0" lang="en-US" altLang="en-US" sz="2400" b="0" i="0" u="none" strike="noStrike" kern="1200" cap="none" spc="0" normalizeH="0" baseline="0" noProof="0" dirty="0">
              <a:ln>
                <a:noFill/>
              </a:ln>
              <a:solidFill>
                <a:srgbClr val="000000"/>
              </a:solidFill>
              <a:effectLst/>
              <a:uLnTx/>
              <a:uFillTx/>
              <a:latin typeface="Constantia" panose="02030602050306030303" pitchFamily="18" charset="0"/>
              <a:ea typeface="+mn-ea"/>
              <a:cs typeface="+mn-cs"/>
            </a:endParaRPr>
          </a:p>
        </p:txBody>
      </p:sp>
      <p:sp>
        <p:nvSpPr>
          <p:cNvPr id="41" name="Rectangle 40"/>
          <p:cNvSpPr/>
          <p:nvPr/>
        </p:nvSpPr>
        <p:spPr>
          <a:xfrm>
            <a:off x="1543050" y="5399049"/>
            <a:ext cx="9144000" cy="579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42" name="Picture 41"/>
          <p:cNvPicPr>
            <a:picLocks noChangeAspect="1"/>
          </p:cNvPicPr>
          <p:nvPr/>
        </p:nvPicPr>
        <p:blipFill>
          <a:blip r:embed="rId4"/>
          <a:stretch>
            <a:fillRect/>
          </a:stretch>
        </p:blipFill>
        <p:spPr>
          <a:xfrm>
            <a:off x="4478305" y="3141485"/>
            <a:ext cx="2523628" cy="3631848"/>
          </a:xfrm>
          <a:prstGeom prst="rect">
            <a:avLst/>
          </a:prstGeom>
        </p:spPr>
      </p:pic>
      <p:pic>
        <p:nvPicPr>
          <p:cNvPr id="44" name="Picture 43"/>
          <p:cNvPicPr>
            <a:picLocks noChangeAspect="1"/>
          </p:cNvPicPr>
          <p:nvPr/>
        </p:nvPicPr>
        <p:blipFill>
          <a:blip r:embed="rId5"/>
          <a:stretch>
            <a:fillRect/>
          </a:stretch>
        </p:blipFill>
        <p:spPr>
          <a:xfrm>
            <a:off x="9279102" y="2991254"/>
            <a:ext cx="2489563" cy="1330844"/>
          </a:xfrm>
          <a:prstGeom prst="rect">
            <a:avLst/>
          </a:prstGeom>
        </p:spPr>
      </p:pic>
      <p:pic>
        <p:nvPicPr>
          <p:cNvPr id="45" name="Picture 44"/>
          <p:cNvPicPr>
            <a:picLocks noChangeAspect="1"/>
          </p:cNvPicPr>
          <p:nvPr/>
        </p:nvPicPr>
        <p:blipFill>
          <a:blip r:embed="rId6"/>
          <a:stretch>
            <a:fillRect/>
          </a:stretch>
        </p:blipFill>
        <p:spPr>
          <a:xfrm>
            <a:off x="4710426" y="5544340"/>
            <a:ext cx="250661" cy="92079"/>
          </a:xfrm>
          <a:prstGeom prst="rect">
            <a:avLst/>
          </a:prstGeom>
        </p:spPr>
      </p:pic>
      <p:pic>
        <p:nvPicPr>
          <p:cNvPr id="48" name="Picture 47"/>
          <p:cNvPicPr>
            <a:picLocks noChangeAspect="1"/>
          </p:cNvPicPr>
          <p:nvPr/>
        </p:nvPicPr>
        <p:blipFill>
          <a:blip r:embed="rId7"/>
          <a:stretch>
            <a:fillRect/>
          </a:stretch>
        </p:blipFill>
        <p:spPr>
          <a:xfrm>
            <a:off x="5233299" y="5549101"/>
            <a:ext cx="319775" cy="71061"/>
          </a:xfrm>
          <a:prstGeom prst="rect">
            <a:avLst/>
          </a:prstGeom>
        </p:spPr>
      </p:pic>
      <p:pic>
        <p:nvPicPr>
          <p:cNvPr id="49" name="Picture 48"/>
          <p:cNvPicPr>
            <a:picLocks noChangeAspect="1"/>
          </p:cNvPicPr>
          <p:nvPr/>
        </p:nvPicPr>
        <p:blipFill>
          <a:blip r:embed="rId8"/>
          <a:stretch>
            <a:fillRect/>
          </a:stretch>
        </p:blipFill>
        <p:spPr>
          <a:xfrm>
            <a:off x="5448893" y="4768110"/>
            <a:ext cx="405278" cy="96783"/>
          </a:xfrm>
          <a:prstGeom prst="rect">
            <a:avLst/>
          </a:prstGeom>
        </p:spPr>
      </p:pic>
      <p:pic>
        <p:nvPicPr>
          <p:cNvPr id="53" name="Picture 52">
            <a:extLst>
              <a:ext uri="{FF2B5EF4-FFF2-40B4-BE49-F238E27FC236}">
                <a16:creationId xmlns:a16="http://schemas.microsoft.com/office/drawing/2014/main" id="{BC98C50D-9B3D-44C0-B648-2F462A7EAD5B}"/>
              </a:ext>
            </a:extLst>
          </p:cNvPr>
          <p:cNvPicPr>
            <a:picLocks noChangeAspect="1"/>
          </p:cNvPicPr>
          <p:nvPr/>
        </p:nvPicPr>
        <p:blipFill>
          <a:blip r:embed="rId9"/>
          <a:stretch>
            <a:fillRect/>
          </a:stretch>
        </p:blipFill>
        <p:spPr>
          <a:xfrm>
            <a:off x="9312549" y="4383316"/>
            <a:ext cx="2464583" cy="2474684"/>
          </a:xfrm>
          <a:prstGeom prst="rect">
            <a:avLst/>
          </a:prstGeom>
        </p:spPr>
      </p:pic>
      <p:pic>
        <p:nvPicPr>
          <p:cNvPr id="31" name="Picture 30">
            <a:extLst>
              <a:ext uri="{FF2B5EF4-FFF2-40B4-BE49-F238E27FC236}">
                <a16:creationId xmlns:a16="http://schemas.microsoft.com/office/drawing/2014/main" id="{D8F7B1BD-17B6-4322-94E2-9B280FBDB945}"/>
              </a:ext>
            </a:extLst>
          </p:cNvPr>
          <p:cNvPicPr>
            <a:picLocks noChangeAspect="1"/>
          </p:cNvPicPr>
          <p:nvPr/>
        </p:nvPicPr>
        <p:blipFill>
          <a:blip r:embed="rId10"/>
          <a:stretch>
            <a:fillRect/>
          </a:stretch>
        </p:blipFill>
        <p:spPr>
          <a:xfrm>
            <a:off x="10206498" y="1283728"/>
            <a:ext cx="1305060" cy="720527"/>
          </a:xfrm>
          <a:prstGeom prst="rect">
            <a:avLst/>
          </a:prstGeom>
        </p:spPr>
      </p:pic>
      <p:sp>
        <p:nvSpPr>
          <p:cNvPr id="33" name="Oval 3">
            <a:extLst>
              <a:ext uri="{FF2B5EF4-FFF2-40B4-BE49-F238E27FC236}">
                <a16:creationId xmlns:a16="http://schemas.microsoft.com/office/drawing/2014/main" id="{7F1A2DC0-89DD-2840-94C2-00ABA24333F2}"/>
              </a:ext>
            </a:extLst>
          </p:cNvPr>
          <p:cNvSpPr>
            <a:spLocks noChangeArrowheads="1"/>
          </p:cNvSpPr>
          <p:nvPr/>
        </p:nvSpPr>
        <p:spPr bwMode="auto">
          <a:xfrm>
            <a:off x="3790950" y="1289626"/>
            <a:ext cx="2423583" cy="1219200"/>
          </a:xfrm>
          <a:prstGeom prst="ellipse">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34" name="Oval 5">
            <a:extLst>
              <a:ext uri="{FF2B5EF4-FFF2-40B4-BE49-F238E27FC236}">
                <a16:creationId xmlns:a16="http://schemas.microsoft.com/office/drawing/2014/main" id="{049A030C-1767-7A48-8F3E-7B871C00E043}"/>
              </a:ext>
            </a:extLst>
          </p:cNvPr>
          <p:cNvSpPr>
            <a:spLocks noChangeArrowheads="1"/>
          </p:cNvSpPr>
          <p:nvPr/>
        </p:nvSpPr>
        <p:spPr bwMode="auto">
          <a:xfrm>
            <a:off x="9719733" y="1289626"/>
            <a:ext cx="2253192" cy="1074738"/>
          </a:xfrm>
          <a:prstGeom prst="ellipse">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onstantia" panose="02030602050306030303" pitchFamily="18" charset="0"/>
              <a:ea typeface="+mn-ea"/>
              <a:cs typeface="+mn-cs"/>
            </a:endParaRPr>
          </a:p>
        </p:txBody>
      </p:sp>
      <p:sp>
        <p:nvSpPr>
          <p:cNvPr id="35" name="Line 9">
            <a:extLst>
              <a:ext uri="{FF2B5EF4-FFF2-40B4-BE49-F238E27FC236}">
                <a16:creationId xmlns:a16="http://schemas.microsoft.com/office/drawing/2014/main" id="{73102C00-2462-8C45-BC3F-806AB6B26886}"/>
              </a:ext>
            </a:extLst>
          </p:cNvPr>
          <p:cNvSpPr>
            <a:spLocks noChangeShapeType="1"/>
          </p:cNvSpPr>
          <p:nvPr/>
        </p:nvSpPr>
        <p:spPr bwMode="auto">
          <a:xfrm flipV="1">
            <a:off x="6324709" y="1903782"/>
            <a:ext cx="3339017" cy="9895"/>
          </a:xfrm>
          <a:prstGeom prst="line">
            <a:avLst/>
          </a:prstGeom>
          <a:noFill/>
          <a:ln w="25400">
            <a:solidFill>
              <a:schemeClr val="tx1"/>
            </a:solidFill>
            <a:miter lim="800000"/>
            <a:headEnd/>
            <a:tailEnd type="triangle" w="lg" len="lg"/>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7" name="Line 7">
            <a:extLst>
              <a:ext uri="{FF2B5EF4-FFF2-40B4-BE49-F238E27FC236}">
                <a16:creationId xmlns:a16="http://schemas.microsoft.com/office/drawing/2014/main" id="{1A74D772-A719-5342-870E-5AC0895BBC2E}"/>
              </a:ext>
            </a:extLst>
          </p:cNvPr>
          <p:cNvSpPr>
            <a:spLocks noChangeShapeType="1"/>
          </p:cNvSpPr>
          <p:nvPr/>
        </p:nvSpPr>
        <p:spPr bwMode="auto">
          <a:xfrm flipH="1" flipV="1">
            <a:off x="5972540" y="2324336"/>
            <a:ext cx="887993" cy="535260"/>
          </a:xfrm>
          <a:prstGeom prst="line">
            <a:avLst/>
          </a:prstGeom>
          <a:noFill/>
          <a:ln w="57150">
            <a:solidFill>
              <a:schemeClr val="tx1"/>
            </a:solidFill>
            <a:miter lim="800000"/>
            <a:headEnd/>
            <a:tailEnd type="triangle" w="lg" len="lg"/>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8" name="Rectangle 15">
            <a:extLst>
              <a:ext uri="{FF2B5EF4-FFF2-40B4-BE49-F238E27FC236}">
                <a16:creationId xmlns:a16="http://schemas.microsoft.com/office/drawing/2014/main" id="{1AA75770-BC92-B645-BF84-CEE3BE74E412}"/>
              </a:ext>
            </a:extLst>
          </p:cNvPr>
          <p:cNvSpPr>
            <a:spLocks noChangeArrowheads="1"/>
          </p:cNvSpPr>
          <p:nvPr/>
        </p:nvSpPr>
        <p:spPr bwMode="auto">
          <a:xfrm>
            <a:off x="9185791" y="2161359"/>
            <a:ext cx="1676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Constantia" panose="02030602050306030303" pitchFamily="18" charset="0"/>
                <a:ea typeface="+mn-ea"/>
                <a:cs typeface="+mn-cs"/>
              </a:rPr>
              <a:t>Activities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1" u="sng" strike="noStrike" kern="1200" cap="none" spc="0" normalizeH="0" baseline="0" noProof="0" dirty="0">
                <a:ln>
                  <a:noFill/>
                </a:ln>
                <a:solidFill>
                  <a:srgbClr val="0033CC"/>
                </a:solidFill>
                <a:effectLst/>
                <a:uLnTx/>
                <a:uFillTx/>
                <a:latin typeface="Constantia" panose="02030602050306030303" pitchFamily="18" charset="0"/>
                <a:ea typeface="+mn-ea"/>
                <a:cs typeface="+mn-cs"/>
              </a:rPr>
              <a:t>Measured</a:t>
            </a:r>
            <a:r>
              <a:rPr kumimoji="0" lang="en-US" altLang="en-US" sz="2000" b="0" i="1" u="none" strike="noStrike" kern="1200" cap="none" spc="0" normalizeH="0" baseline="0" noProof="0" dirty="0">
                <a:ln>
                  <a:noFill/>
                </a:ln>
                <a:solidFill>
                  <a:srgbClr val="000000"/>
                </a:solidFill>
                <a:effectLst/>
                <a:uLnTx/>
                <a:uFillTx/>
                <a:latin typeface="Constantia" panose="02030602050306030303" pitchFamily="18" charset="0"/>
                <a:ea typeface="+mn-ea"/>
                <a:cs typeface="+mn-cs"/>
              </a:rPr>
              <a:t> by</a:t>
            </a:r>
          </a:p>
        </p:txBody>
      </p:sp>
      <p:sp>
        <p:nvSpPr>
          <p:cNvPr id="39" name="Rectangle 15">
            <a:extLst>
              <a:ext uri="{FF2B5EF4-FFF2-40B4-BE49-F238E27FC236}">
                <a16:creationId xmlns:a16="http://schemas.microsoft.com/office/drawing/2014/main" id="{E5A2ACEF-41CC-5B40-AF1A-89F905B7DF39}"/>
              </a:ext>
            </a:extLst>
          </p:cNvPr>
          <p:cNvSpPr>
            <a:spLocks noChangeArrowheads="1"/>
          </p:cNvSpPr>
          <p:nvPr/>
        </p:nvSpPr>
        <p:spPr bwMode="auto">
          <a:xfrm>
            <a:off x="4823440" y="2333374"/>
            <a:ext cx="1676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Constantia" panose="02030602050306030303" pitchFamily="18" charset="0"/>
                <a:ea typeface="+mn-ea"/>
                <a:cs typeface="+mn-cs"/>
              </a:rPr>
              <a:t>Information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1" u="sng" strike="noStrike" kern="1200" cap="none" spc="0" normalizeH="0" baseline="0" noProof="0" dirty="0">
                <a:ln>
                  <a:noFill/>
                </a:ln>
                <a:solidFill>
                  <a:srgbClr val="0033CC"/>
                </a:solidFill>
                <a:effectLst/>
                <a:uLnTx/>
                <a:uFillTx/>
                <a:latin typeface="Constantia" panose="02030602050306030303" pitchFamily="18" charset="0"/>
                <a:ea typeface="+mn-ea"/>
                <a:cs typeface="+mn-cs"/>
              </a:rPr>
              <a:t>Communicated</a:t>
            </a:r>
            <a:r>
              <a:rPr kumimoji="0" lang="en-US" altLang="en-US" sz="2000" b="0" i="1" u="none" strike="noStrike" kern="1200" cap="none" spc="0" normalizeH="0" baseline="0" noProof="0" dirty="0">
                <a:ln>
                  <a:noFill/>
                </a:ln>
                <a:solidFill>
                  <a:srgbClr val="000000"/>
                </a:solidFill>
                <a:effectLst/>
                <a:uLnTx/>
                <a:uFillTx/>
                <a:latin typeface="Constantia" panose="02030602050306030303" pitchFamily="18" charset="0"/>
                <a:ea typeface="+mn-ea"/>
                <a:cs typeface="+mn-cs"/>
              </a:rPr>
              <a:t> to</a:t>
            </a:r>
          </a:p>
        </p:txBody>
      </p:sp>
      <p:sp>
        <p:nvSpPr>
          <p:cNvPr id="40" name="Rectangle 10">
            <a:extLst>
              <a:ext uri="{FF2B5EF4-FFF2-40B4-BE49-F238E27FC236}">
                <a16:creationId xmlns:a16="http://schemas.microsoft.com/office/drawing/2014/main" id="{02D3F484-6B45-A64A-8AA3-94CEECB299DF}"/>
              </a:ext>
            </a:extLst>
          </p:cNvPr>
          <p:cNvSpPr>
            <a:spLocks noChangeArrowheads="1"/>
          </p:cNvSpPr>
          <p:nvPr/>
        </p:nvSpPr>
        <p:spPr bwMode="auto">
          <a:xfrm>
            <a:off x="4166484" y="1918220"/>
            <a:ext cx="1676400" cy="520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marL="0" marR="0" lvl="0" indent="0" algn="ctr" defTabSz="914400" rtl="0" eaLnBrk="1" fontAlgn="auto" latinLnBrk="0" hangingPunct="1">
              <a:lnSpc>
                <a:spcPts val="2000"/>
              </a:lnSpc>
              <a:spcBef>
                <a:spcPct val="0"/>
              </a:spcBef>
              <a:spcAft>
                <a:spcPts val="0"/>
              </a:spcAft>
              <a:buClrTx/>
              <a:buSzTx/>
              <a:buFont typeface="Wingdings 2" pitchFamily="2" charset="2"/>
              <a:buNone/>
              <a:tabLst/>
              <a:defRPr/>
            </a:pPr>
            <a:r>
              <a:rPr kumimoji="0" lang="en-US" altLang="en-US" sz="2000" b="0" i="0" u="none" strike="noStrike" kern="1200" cap="none" spc="0" normalizeH="0" baseline="0" noProof="0" dirty="0">
                <a:ln>
                  <a:noFill/>
                </a:ln>
                <a:solidFill>
                  <a:srgbClr val="000000"/>
                </a:solidFill>
                <a:effectLst/>
                <a:uLnTx/>
                <a:uFillTx/>
                <a:latin typeface="Constantia" panose="02030602050306030303" pitchFamily="18" charset="0"/>
                <a:ea typeface="+mn-ea"/>
                <a:cs typeface="+mn-cs"/>
              </a:rPr>
              <a:t>Investors, creditors, </a:t>
            </a:r>
          </a:p>
          <a:p>
            <a:pPr marL="0" marR="0" lvl="0" indent="0" algn="ctr" defTabSz="914400" rtl="0" eaLnBrk="1" fontAlgn="auto" latinLnBrk="0" hangingPunct="1">
              <a:lnSpc>
                <a:spcPts val="2000"/>
              </a:lnSpc>
              <a:spcBef>
                <a:spcPct val="0"/>
              </a:spcBef>
              <a:spcAft>
                <a:spcPts val="0"/>
              </a:spcAft>
              <a:buClrTx/>
              <a:buSzTx/>
              <a:buFont typeface="Wingdings 2" pitchFamily="2" charset="2"/>
              <a:buNone/>
              <a:tabLst/>
              <a:defRPr/>
            </a:pPr>
            <a:r>
              <a:rPr kumimoji="0" lang="en-US" altLang="en-US" sz="2000" b="0" i="0" u="none" strike="noStrike" kern="1200" cap="none" spc="0" normalizeH="0" baseline="0" noProof="0" dirty="0">
                <a:ln>
                  <a:noFill/>
                </a:ln>
                <a:solidFill>
                  <a:srgbClr val="000000"/>
                </a:solidFill>
                <a:effectLst/>
                <a:uLnTx/>
                <a:uFillTx/>
                <a:latin typeface="Constantia" panose="02030602050306030303" pitchFamily="18" charset="0"/>
                <a:ea typeface="+mn-ea"/>
                <a:cs typeface="+mn-cs"/>
              </a:rPr>
              <a:t>managers, etc.</a:t>
            </a:r>
          </a:p>
        </p:txBody>
      </p:sp>
      <p:sp>
        <p:nvSpPr>
          <p:cNvPr id="43" name="Line 8">
            <a:extLst>
              <a:ext uri="{FF2B5EF4-FFF2-40B4-BE49-F238E27FC236}">
                <a16:creationId xmlns:a16="http://schemas.microsoft.com/office/drawing/2014/main" id="{ECDAAB08-75D3-EC49-BEB4-0072569ABAE0}"/>
              </a:ext>
            </a:extLst>
          </p:cNvPr>
          <p:cNvSpPr>
            <a:spLocks noChangeShapeType="1"/>
          </p:cNvSpPr>
          <p:nvPr/>
        </p:nvSpPr>
        <p:spPr bwMode="auto">
          <a:xfrm flipV="1">
            <a:off x="8984140" y="2114052"/>
            <a:ext cx="838200" cy="609600"/>
          </a:xfrm>
          <a:prstGeom prst="line">
            <a:avLst/>
          </a:prstGeom>
          <a:noFill/>
          <a:ln w="57150">
            <a:solidFill>
              <a:schemeClr val="tx1"/>
            </a:solidFill>
            <a:miter lim="800000"/>
            <a:headEnd type="triangle" w="lg" len="lg"/>
            <a:tailEnd type="none" w="lg" len="lg"/>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1" name="Oval 3">
            <a:extLst>
              <a:ext uri="{FF2B5EF4-FFF2-40B4-BE49-F238E27FC236}">
                <a16:creationId xmlns:a16="http://schemas.microsoft.com/office/drawing/2014/main" id="{9EB66688-3FAF-4B7A-BB76-E9022FE57C5D}"/>
              </a:ext>
            </a:extLst>
          </p:cNvPr>
          <p:cNvSpPr>
            <a:spLocks noChangeArrowheads="1"/>
          </p:cNvSpPr>
          <p:nvPr/>
        </p:nvSpPr>
        <p:spPr bwMode="auto">
          <a:xfrm>
            <a:off x="6860530" y="2506057"/>
            <a:ext cx="2199444" cy="1274707"/>
          </a:xfrm>
          <a:prstGeom prst="ellipse">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52" name="Rectangle 10">
            <a:extLst>
              <a:ext uri="{FF2B5EF4-FFF2-40B4-BE49-F238E27FC236}">
                <a16:creationId xmlns:a16="http://schemas.microsoft.com/office/drawing/2014/main" id="{FE7998AB-5B97-4D2D-BA62-0780A977669F}"/>
              </a:ext>
            </a:extLst>
          </p:cNvPr>
          <p:cNvSpPr>
            <a:spLocks noChangeArrowheads="1"/>
          </p:cNvSpPr>
          <p:nvPr/>
        </p:nvSpPr>
        <p:spPr bwMode="auto">
          <a:xfrm>
            <a:off x="7121844" y="2351918"/>
            <a:ext cx="1676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marL="0" marR="0" lvl="0" indent="0" algn="ctr" defTabSz="914400" rtl="0" eaLnBrk="1" fontAlgn="auto" latinLnBrk="0" hangingPunct="1">
              <a:lnSpc>
                <a:spcPts val="2000"/>
              </a:lnSpc>
              <a:spcBef>
                <a:spcPct val="0"/>
              </a:spcBef>
              <a:spcAft>
                <a:spcPts val="0"/>
              </a:spcAft>
              <a:buClrTx/>
              <a:buSzTx/>
              <a:buFont typeface="Wingdings 2" pitchFamily="2" charset="2"/>
              <a:buNone/>
              <a:tabLst/>
              <a:defRPr/>
            </a:pPr>
            <a:r>
              <a:rPr kumimoji="0" lang="en-US" altLang="en-US" sz="2000" b="0" i="0" u="none" strike="noStrike" kern="1200" cap="none" spc="0" normalizeH="0" baseline="0" noProof="0" dirty="0">
                <a:ln>
                  <a:noFill/>
                </a:ln>
                <a:solidFill>
                  <a:srgbClr val="000000"/>
                </a:solidFill>
                <a:effectLst/>
                <a:uLnTx/>
                <a:uFillTx/>
                <a:latin typeface="Constantia" panose="02030602050306030303" pitchFamily="18" charset="0"/>
                <a:ea typeface="+mn-ea"/>
                <a:cs typeface="+mn-cs"/>
              </a:rPr>
              <a:t>Financial</a:t>
            </a:r>
          </a:p>
          <a:p>
            <a:pPr marL="0" marR="0" lvl="0" indent="0" algn="ctr" defTabSz="914400" rtl="0" eaLnBrk="1" fontAlgn="auto" latinLnBrk="0" hangingPunct="1">
              <a:lnSpc>
                <a:spcPts val="2000"/>
              </a:lnSpc>
              <a:spcBef>
                <a:spcPct val="0"/>
              </a:spcBef>
              <a:spcAft>
                <a:spcPts val="0"/>
              </a:spcAft>
              <a:buClrTx/>
              <a:buSzTx/>
              <a:buFont typeface="Wingdings 2" pitchFamily="2" charset="2"/>
              <a:buNone/>
              <a:tabLst/>
              <a:defRPr/>
            </a:pPr>
            <a:r>
              <a:rPr kumimoji="0" lang="en-US" altLang="en-US" sz="2000" b="0" i="0" u="none" strike="noStrike" kern="1200" cap="none" spc="0" normalizeH="0" baseline="0" noProof="0" dirty="0">
                <a:ln>
                  <a:noFill/>
                </a:ln>
                <a:solidFill>
                  <a:srgbClr val="000000"/>
                </a:solidFill>
                <a:effectLst/>
                <a:uLnTx/>
                <a:uFillTx/>
                <a:latin typeface="Constantia" panose="02030602050306030303" pitchFamily="18" charset="0"/>
                <a:ea typeface="+mn-ea"/>
                <a:cs typeface="+mn-cs"/>
              </a:rPr>
              <a:t>Accountants</a:t>
            </a:r>
          </a:p>
        </p:txBody>
      </p:sp>
      <p:sp>
        <p:nvSpPr>
          <p:cNvPr id="54" name="Rectangle 15">
            <a:extLst>
              <a:ext uri="{FF2B5EF4-FFF2-40B4-BE49-F238E27FC236}">
                <a16:creationId xmlns:a16="http://schemas.microsoft.com/office/drawing/2014/main" id="{AD788C38-AEA0-1F47-976B-8768E35593F2}"/>
              </a:ext>
            </a:extLst>
          </p:cNvPr>
          <p:cNvSpPr>
            <a:spLocks noChangeArrowheads="1"/>
          </p:cNvSpPr>
          <p:nvPr/>
        </p:nvSpPr>
        <p:spPr bwMode="auto">
          <a:xfrm>
            <a:off x="6476586" y="1432726"/>
            <a:ext cx="2943922" cy="423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Constantia" panose="02030602050306030303" pitchFamily="18" charset="0"/>
                <a:ea typeface="+mn-ea"/>
                <a:cs typeface="+mn-cs"/>
              </a:rPr>
              <a:t>Make </a:t>
            </a:r>
            <a:r>
              <a:rPr kumimoji="0" lang="en-US" altLang="en-US" sz="2000" b="1" i="1" u="sng" strike="noStrike" kern="1200" cap="none" spc="0" normalizeH="0" baseline="0" noProof="0" dirty="0">
                <a:ln>
                  <a:noFill/>
                </a:ln>
                <a:solidFill>
                  <a:srgbClr val="0000FF"/>
                </a:solidFill>
                <a:effectLst/>
                <a:uLnTx/>
                <a:uFillTx/>
                <a:latin typeface="Constantia" panose="02030602050306030303" pitchFamily="18" charset="0"/>
                <a:ea typeface="+mn-ea"/>
                <a:cs typeface="+mn-cs"/>
              </a:rPr>
              <a:t>Decisions</a:t>
            </a:r>
            <a:r>
              <a:rPr kumimoji="0" lang="en-US" altLang="en-US" sz="2000" b="0" i="1" u="none" strike="noStrike" kern="1200" cap="none" spc="0" normalizeH="0" baseline="0" noProof="0" dirty="0">
                <a:ln>
                  <a:noFill/>
                </a:ln>
                <a:solidFill>
                  <a:srgbClr val="000000"/>
                </a:solidFill>
                <a:effectLst/>
                <a:uLnTx/>
                <a:uFillTx/>
                <a:latin typeface="Constantia" panose="02030602050306030303" pitchFamily="18" charset="0"/>
                <a:ea typeface="+mn-ea"/>
                <a:cs typeface="+mn-cs"/>
              </a:rPr>
              <a:t> About</a:t>
            </a:r>
          </a:p>
        </p:txBody>
      </p:sp>
      <p:sp>
        <p:nvSpPr>
          <p:cNvPr id="2" name="Rectangle 1"/>
          <p:cNvSpPr/>
          <p:nvPr/>
        </p:nvSpPr>
        <p:spPr>
          <a:xfrm>
            <a:off x="713987" y="2348735"/>
            <a:ext cx="3581400" cy="2593018"/>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
                <a:srgbClr val="000000"/>
              </a:buClr>
              <a:buSzTx/>
              <a:buFontTx/>
              <a:buNone/>
              <a:tabLst/>
              <a:defRPr/>
            </a:pPr>
            <a:r>
              <a:rPr lang="en-US" altLang="en-US" sz="2000" b="1" dirty="0">
                <a:solidFill>
                  <a:srgbClr val="C00000"/>
                </a:solidFill>
                <a:latin typeface="Calibri" panose="020F0502020204030204" pitchFamily="34" charset="0"/>
                <a:cs typeface="Calibri" panose="020F0502020204030204" pitchFamily="34" charset="0"/>
              </a:rPr>
              <a:t>Organize Their Perception</a:t>
            </a:r>
            <a:endParaRPr kumimoji="0" lang="en-US" alt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a:p>
            <a:pPr marL="461963" marR="0" lvl="0" indent="-2286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Build a framework</a:t>
            </a:r>
          </a:p>
          <a:p>
            <a:pPr marL="461963" marR="0" lvl="0" indent="-2286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a:t>
            </a:r>
            <a:r>
              <a:rPr kumimoji="0" lang="en-US" altLang="en-US" sz="2000" b="1"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counting</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counting</a:t>
            </a:r>
            <a:endParaRPr kumimoji="0" lang="en-US" altLang="en-US" sz="2000" b="1"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461963" marR="0" lvl="0" indent="-2286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altLang="en-US" sz="2000" b="1"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Account</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ing = telling a story</a:t>
            </a:r>
          </a:p>
          <a:p>
            <a:pPr marL="461963" marR="0" lvl="0" indent="-22542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Dynamic social science</a:t>
            </a:r>
          </a:p>
          <a:p>
            <a:pPr marL="461963" marR="0" lvl="0" indent="-22542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Motivate majors</a:t>
            </a:r>
          </a:p>
          <a:p>
            <a:pPr marL="461963" marR="0" lvl="0" indent="-22542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Appreciated by non-majors</a:t>
            </a:r>
          </a:p>
        </p:txBody>
      </p:sp>
      <p:pic>
        <p:nvPicPr>
          <p:cNvPr id="46" name="Picture 45"/>
          <p:cNvPicPr>
            <a:picLocks noChangeAspect="1"/>
          </p:cNvPicPr>
          <p:nvPr/>
        </p:nvPicPr>
        <p:blipFill>
          <a:blip r:embed="rId11"/>
          <a:stretch>
            <a:fillRect/>
          </a:stretch>
        </p:blipFill>
        <p:spPr>
          <a:xfrm>
            <a:off x="4702969" y="3506467"/>
            <a:ext cx="360098" cy="180049"/>
          </a:xfrm>
          <a:prstGeom prst="rect">
            <a:avLst/>
          </a:prstGeom>
        </p:spPr>
      </p:pic>
      <p:pic>
        <p:nvPicPr>
          <p:cNvPr id="47" name="Picture 46"/>
          <p:cNvPicPr>
            <a:picLocks noChangeAspect="1"/>
          </p:cNvPicPr>
          <p:nvPr/>
        </p:nvPicPr>
        <p:blipFill>
          <a:blip r:embed="rId12"/>
          <a:stretch>
            <a:fillRect/>
          </a:stretch>
        </p:blipFill>
        <p:spPr>
          <a:xfrm>
            <a:off x="5673578" y="5555190"/>
            <a:ext cx="704675" cy="90753"/>
          </a:xfrm>
          <a:prstGeom prst="rect">
            <a:avLst/>
          </a:prstGeom>
        </p:spPr>
      </p:pic>
      <p:cxnSp>
        <p:nvCxnSpPr>
          <p:cNvPr id="4" name="Straight Connector 3"/>
          <p:cNvCxnSpPr/>
          <p:nvPr/>
        </p:nvCxnSpPr>
        <p:spPr>
          <a:xfrm flipV="1">
            <a:off x="949245" y="2734843"/>
            <a:ext cx="3233856" cy="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1">
            <a:extLst>
              <a:ext uri="{FF2B5EF4-FFF2-40B4-BE49-F238E27FC236}">
                <a16:creationId xmlns:a16="http://schemas.microsoft.com/office/drawing/2014/main" id="{0CD53171-3420-6BA7-6236-0C76B7AF2A33}"/>
              </a:ext>
            </a:extLst>
          </p:cNvPr>
          <p:cNvSpPr txBox="1">
            <a:spLocks/>
          </p:cNvSpPr>
          <p:nvPr/>
        </p:nvSpPr>
        <p:spPr>
          <a:xfrm>
            <a:off x="1083991" y="180976"/>
            <a:ext cx="10948325" cy="914400"/>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0"/>
              </a:spcBef>
              <a:spcAft>
                <a:spcPts val="0"/>
              </a:spcAft>
              <a:buClrTx/>
              <a:buSzTx/>
              <a:buFont typeface="Arial"/>
              <a:buNone/>
              <a:tabLst/>
              <a:defRPr/>
            </a:pPr>
            <a:r>
              <a:rPr kumimoji="0" lang="en-US" altLang="en-US" sz="3600" b="1" i="0" u="none" strike="noStrike" kern="1200" cap="none" spc="0" normalizeH="0" baseline="0" noProof="0" dirty="0">
                <a:ln>
                  <a:noFill/>
                </a:ln>
                <a:solidFill>
                  <a:srgbClr val="0070C0"/>
                </a:solidFill>
                <a:effectLst/>
                <a:uLnTx/>
                <a:uFillTx/>
                <a:latin typeface="Calibri" panose="020F0502020204030204" pitchFamily="34" charset="0"/>
                <a:ea typeface="+mn-ea"/>
                <a:cs typeface="Arial"/>
              </a:rPr>
              <a:t>Framework for Financial Accounting</a:t>
            </a:r>
            <a:endParaRPr kumimoji="0" lang="en-US" altLang="en-US" sz="4400" b="1" i="0" u="none" strike="noStrike" kern="1200" cap="none" spc="0" normalizeH="0" baseline="0" noProof="0" dirty="0">
              <a:ln>
                <a:noFill/>
              </a:ln>
              <a:solidFill>
                <a:srgbClr val="0070C0"/>
              </a:solidFill>
              <a:effectLst/>
              <a:uLnTx/>
              <a:uFillTx/>
              <a:latin typeface="Calibri" panose="020F0502020204030204" pitchFamily="34" charset="0"/>
              <a:ea typeface="+mn-ea"/>
              <a:cs typeface="Arial"/>
            </a:endParaRPr>
          </a:p>
        </p:txBody>
      </p:sp>
    </p:spTree>
    <p:extLst>
      <p:ext uri="{BB962C8B-B14F-4D97-AF65-F5344CB8AC3E}">
        <p14:creationId xmlns:p14="http://schemas.microsoft.com/office/powerpoint/2010/main" val="193305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wipe(up)">
                                      <p:cBhvr>
                                        <p:cTn id="47" dur="1000"/>
                                        <p:tgtEl>
                                          <p:spTgt spid="5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up)">
                                      <p:cBhvr>
                                        <p:cTn id="52" dur="2000"/>
                                        <p:tgtEl>
                                          <p:spTgt spid="42"/>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42" presetClass="path" presetSubtype="0" accel="50000" decel="50000" fill="hold" nodeType="withEffect">
                                  <p:stCondLst>
                                    <p:cond delay="0"/>
                                  </p:stCondLst>
                                  <p:childTnLst>
                                    <p:animMotion origin="layout" path="M 0.39128 0.06574 L -8.33333E-7 4.44444E-6 " pathEditMode="relative" rAng="0" ptsTypes="AA">
                                      <p:cBhvr>
                                        <p:cTn id="58" dur="2000" fill="hold"/>
                                        <p:tgtEl>
                                          <p:spTgt spid="46"/>
                                        </p:tgtEl>
                                        <p:attrNameLst>
                                          <p:attrName>ppt_x</p:attrName>
                                          <p:attrName>ppt_y</p:attrName>
                                        </p:attrNameLst>
                                      </p:cBhvr>
                                      <p:rCtr x="-19570" y="-3287"/>
                                    </p:animMotion>
                                  </p:childTnLst>
                                </p:cTn>
                              </p:par>
                              <p:par>
                                <p:cTn id="59" presetID="1" presetClass="entr" presetSubtype="0" fill="hold" nodeType="withEffect">
                                  <p:stCondLst>
                                    <p:cond delay="500"/>
                                  </p:stCondLst>
                                  <p:childTnLst>
                                    <p:set>
                                      <p:cBhvr>
                                        <p:cTn id="60" dur="1" fill="hold">
                                          <p:stCondLst>
                                            <p:cond delay="0"/>
                                          </p:stCondLst>
                                        </p:cTn>
                                        <p:tgtEl>
                                          <p:spTgt spid="49"/>
                                        </p:tgtEl>
                                        <p:attrNameLst>
                                          <p:attrName>style.visibility</p:attrName>
                                        </p:attrNameLst>
                                      </p:cBhvr>
                                      <p:to>
                                        <p:strVal val="visible"/>
                                      </p:to>
                                    </p:set>
                                  </p:childTnLst>
                                </p:cTn>
                              </p:par>
                              <p:par>
                                <p:cTn id="61" presetID="42" presetClass="path" presetSubtype="0" accel="50000" decel="50000" fill="hold" nodeType="withEffect">
                                  <p:stCondLst>
                                    <p:cond delay="500"/>
                                  </p:stCondLst>
                                  <p:childTnLst>
                                    <p:animMotion origin="layout" path="M 0.32656 -0.13819 L -1.66667E-6 -4.81481E-6 " pathEditMode="relative" rAng="0" ptsTypes="AA">
                                      <p:cBhvr>
                                        <p:cTn id="62" dur="2000" fill="hold"/>
                                        <p:tgtEl>
                                          <p:spTgt spid="49"/>
                                        </p:tgtEl>
                                        <p:attrNameLst>
                                          <p:attrName>ppt_x</p:attrName>
                                          <p:attrName>ppt_y</p:attrName>
                                        </p:attrNameLst>
                                      </p:cBhvr>
                                      <p:rCtr x="-16328" y="6898"/>
                                    </p:animMotion>
                                  </p:childTnLst>
                                </p:cTn>
                              </p:par>
                              <p:par>
                                <p:cTn id="63" presetID="1" presetClass="entr" presetSubtype="0" fill="hold" nodeType="withEffect">
                                  <p:stCondLst>
                                    <p:cond delay="1000"/>
                                  </p:stCondLst>
                                  <p:childTnLst>
                                    <p:set>
                                      <p:cBhvr>
                                        <p:cTn id="64" dur="1" fill="hold">
                                          <p:stCondLst>
                                            <p:cond delay="0"/>
                                          </p:stCondLst>
                                        </p:cTn>
                                        <p:tgtEl>
                                          <p:spTgt spid="47"/>
                                        </p:tgtEl>
                                        <p:attrNameLst>
                                          <p:attrName>style.visibility</p:attrName>
                                        </p:attrNameLst>
                                      </p:cBhvr>
                                      <p:to>
                                        <p:strVal val="visible"/>
                                      </p:to>
                                    </p:set>
                                  </p:childTnLst>
                                </p:cTn>
                              </p:par>
                              <p:par>
                                <p:cTn id="65" presetID="42" presetClass="path" presetSubtype="0" accel="50000" decel="50000" fill="hold" nodeType="withEffect">
                                  <p:stCondLst>
                                    <p:cond delay="1000"/>
                                  </p:stCondLst>
                                  <p:childTnLst>
                                    <p:animMotion origin="layout" path="M 0.30651 -0.27269 L -0.00026 -0.00047 " pathEditMode="relative" rAng="0" ptsTypes="AA">
                                      <p:cBhvr>
                                        <p:cTn id="66" dur="2000" fill="hold"/>
                                        <p:tgtEl>
                                          <p:spTgt spid="47"/>
                                        </p:tgtEl>
                                        <p:attrNameLst>
                                          <p:attrName>ppt_x</p:attrName>
                                          <p:attrName>ppt_y</p:attrName>
                                        </p:attrNameLst>
                                      </p:cBhvr>
                                      <p:rCtr x="-15339" y="13611"/>
                                    </p:animMotion>
                                  </p:childTnLst>
                                </p:cTn>
                              </p:par>
                              <p:par>
                                <p:cTn id="67" presetID="1" presetClass="entr" presetSubtype="0" fill="hold" nodeType="withEffect">
                                  <p:stCondLst>
                                    <p:cond delay="1000"/>
                                  </p:stCondLst>
                                  <p:childTnLst>
                                    <p:set>
                                      <p:cBhvr>
                                        <p:cTn id="68" dur="1" fill="hold">
                                          <p:stCondLst>
                                            <p:cond delay="0"/>
                                          </p:stCondLst>
                                        </p:cTn>
                                        <p:tgtEl>
                                          <p:spTgt spid="45"/>
                                        </p:tgtEl>
                                        <p:attrNameLst>
                                          <p:attrName>style.visibility</p:attrName>
                                        </p:attrNameLst>
                                      </p:cBhvr>
                                      <p:to>
                                        <p:strVal val="visible"/>
                                      </p:to>
                                    </p:set>
                                  </p:childTnLst>
                                </p:cTn>
                              </p:par>
                              <p:par>
                                <p:cTn id="69" presetID="42" presetClass="path" presetSubtype="0" accel="50000" decel="50000" fill="hold" nodeType="withEffect">
                                  <p:stCondLst>
                                    <p:cond delay="1000"/>
                                  </p:stCondLst>
                                  <p:childTnLst>
                                    <p:animMotion origin="layout" path="M 0.39402 -0.31042 L 0.00222 -0.00116 " pathEditMode="relative" rAng="0" ptsTypes="AA">
                                      <p:cBhvr>
                                        <p:cTn id="70" dur="2000" fill="hold"/>
                                        <p:tgtEl>
                                          <p:spTgt spid="45"/>
                                        </p:tgtEl>
                                        <p:attrNameLst>
                                          <p:attrName>ppt_x</p:attrName>
                                          <p:attrName>ppt_y</p:attrName>
                                        </p:attrNameLst>
                                      </p:cBhvr>
                                      <p:rCtr x="-19596" y="15463"/>
                                    </p:animMotion>
                                  </p:childTnLst>
                                </p:cTn>
                              </p:par>
                              <p:par>
                                <p:cTn id="71" presetID="1" presetClass="entr" presetSubtype="0" fill="hold" nodeType="withEffect">
                                  <p:stCondLst>
                                    <p:cond delay="1000"/>
                                  </p:stCondLst>
                                  <p:childTnLst>
                                    <p:set>
                                      <p:cBhvr>
                                        <p:cTn id="72" dur="1" fill="hold">
                                          <p:stCondLst>
                                            <p:cond delay="0"/>
                                          </p:stCondLst>
                                        </p:cTn>
                                        <p:tgtEl>
                                          <p:spTgt spid="48"/>
                                        </p:tgtEl>
                                        <p:attrNameLst>
                                          <p:attrName>style.visibility</p:attrName>
                                        </p:attrNameLst>
                                      </p:cBhvr>
                                      <p:to>
                                        <p:strVal val="visible"/>
                                      </p:to>
                                    </p:set>
                                  </p:childTnLst>
                                </p:cTn>
                              </p:par>
                              <p:par>
                                <p:cTn id="73" presetID="42" presetClass="path" presetSubtype="0" accel="50000" decel="50000" fill="hold" nodeType="withEffect">
                                  <p:stCondLst>
                                    <p:cond delay="1000"/>
                                  </p:stCondLst>
                                  <p:childTnLst>
                                    <p:animMotion origin="layout" path="M 0.34974 -0.2919 L 2.29167E-6 -3.7037E-7 " pathEditMode="relative" rAng="0" ptsTypes="AA">
                                      <p:cBhvr>
                                        <p:cTn id="74" dur="2000" fill="hold"/>
                                        <p:tgtEl>
                                          <p:spTgt spid="48"/>
                                        </p:tgtEl>
                                        <p:attrNameLst>
                                          <p:attrName>ppt_x</p:attrName>
                                          <p:attrName>ppt_y</p:attrName>
                                        </p:attrNameLst>
                                      </p:cBhvr>
                                      <p:rCtr x="-17487" y="14583"/>
                                    </p:animMotion>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wipe(left)">
                                      <p:cBhvr>
                                        <p:cTn id="7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6" grpId="0"/>
      <p:bldP spid="33" grpId="0" animBg="1"/>
      <p:bldP spid="34" grpId="0" animBg="1"/>
      <p:bldP spid="35" grpId="0" animBg="1"/>
      <p:bldP spid="37" grpId="0" animBg="1"/>
      <p:bldP spid="38" grpId="0"/>
      <p:bldP spid="39" grpId="0"/>
      <p:bldP spid="40" grpId="0"/>
      <p:bldP spid="43" grpId="0" animBg="1"/>
      <p:bldP spid="51" grpId="0" animBg="1"/>
      <p:bldP spid="52" grpId="0"/>
      <p:bldP spid="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1"/>
          <p:cNvSpPr txBox="1">
            <a:spLocks/>
          </p:cNvSpPr>
          <p:nvPr/>
        </p:nvSpPr>
        <p:spPr>
          <a:xfrm>
            <a:off x="1083991" y="180976"/>
            <a:ext cx="10948325" cy="914400"/>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0"/>
              </a:spcBef>
              <a:spcAft>
                <a:spcPts val="0"/>
              </a:spcAft>
              <a:buClrTx/>
              <a:buSzTx/>
              <a:buFont typeface="Arial"/>
              <a:buNone/>
              <a:tabLst/>
              <a:defRPr/>
            </a:pPr>
            <a:r>
              <a:rPr kumimoji="0" lang="en-US" altLang="en-US" sz="3600" b="1" i="0" u="none" strike="noStrike" kern="1200" cap="none" spc="0" normalizeH="0" baseline="0" noProof="0" dirty="0">
                <a:ln>
                  <a:noFill/>
                </a:ln>
                <a:solidFill>
                  <a:srgbClr val="0070C0"/>
                </a:solidFill>
                <a:effectLst/>
                <a:uLnTx/>
                <a:uFillTx/>
                <a:latin typeface="Calibri" panose="020F0502020204030204" pitchFamily="34" charset="0"/>
                <a:ea typeface="+mn-ea"/>
                <a:cs typeface="Arial"/>
              </a:rPr>
              <a:t>Framework for Financial Accounting</a:t>
            </a:r>
            <a:endParaRPr kumimoji="0" lang="en-US" altLang="en-US" sz="4400" b="1" i="0" u="none" strike="noStrike" kern="1200" cap="none" spc="0" normalizeH="0" baseline="0" noProof="0" dirty="0">
              <a:ln>
                <a:noFill/>
              </a:ln>
              <a:solidFill>
                <a:srgbClr val="0070C0"/>
              </a:solidFill>
              <a:effectLst/>
              <a:uLnTx/>
              <a:uFillTx/>
              <a:latin typeface="Calibri" panose="020F0502020204030204" pitchFamily="34" charset="0"/>
              <a:ea typeface="+mn-ea"/>
              <a:cs typeface="Arial"/>
            </a:endParaRPr>
          </a:p>
        </p:txBody>
      </p:sp>
      <p:pic>
        <p:nvPicPr>
          <p:cNvPr id="440" name="Picture 439">
            <a:extLst>
              <a:ext uri="{FF2B5EF4-FFF2-40B4-BE49-F238E27FC236}">
                <a16:creationId xmlns:a16="http://schemas.microsoft.com/office/drawing/2014/main" id="{15644815-80C3-2745-A36E-5278563DF72D}"/>
              </a:ext>
            </a:extLst>
          </p:cNvPr>
          <p:cNvPicPr>
            <a:picLocks noChangeAspect="1"/>
          </p:cNvPicPr>
          <p:nvPr/>
        </p:nvPicPr>
        <p:blipFill>
          <a:blip r:embed="rId2"/>
          <a:srcRect l="35" r="83109" b="83993"/>
          <a:stretch>
            <a:fillRect/>
          </a:stretch>
        </p:blipFill>
        <p:spPr>
          <a:xfrm>
            <a:off x="3619112" y="1401305"/>
            <a:ext cx="1371600" cy="871281"/>
          </a:xfrm>
          <a:custGeom>
            <a:avLst/>
            <a:gdLst>
              <a:gd name="connsiteX0" fmla="*/ 0 w 1371600"/>
              <a:gd name="connsiteY0" fmla="*/ 0 h 871281"/>
              <a:gd name="connsiteX1" fmla="*/ 1371600 w 1371600"/>
              <a:gd name="connsiteY1" fmla="*/ 0 h 871281"/>
              <a:gd name="connsiteX2" fmla="*/ 1371600 w 1371600"/>
              <a:gd name="connsiteY2" fmla="*/ 871281 h 871281"/>
              <a:gd name="connsiteX3" fmla="*/ 0 w 1371600"/>
              <a:gd name="connsiteY3" fmla="*/ 871281 h 871281"/>
              <a:gd name="connsiteX4" fmla="*/ 0 w 1371600"/>
              <a:gd name="connsiteY4" fmla="*/ 0 h 871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71281">
                <a:moveTo>
                  <a:pt x="0" y="0"/>
                </a:moveTo>
                <a:lnTo>
                  <a:pt x="1371600" y="0"/>
                </a:lnTo>
                <a:lnTo>
                  <a:pt x="1371600" y="871281"/>
                </a:lnTo>
                <a:lnTo>
                  <a:pt x="0" y="871281"/>
                </a:lnTo>
                <a:lnTo>
                  <a:pt x="0" y="0"/>
                </a:lnTo>
                <a:close/>
              </a:path>
            </a:pathLst>
          </a:custGeom>
        </p:spPr>
      </p:pic>
      <p:pic>
        <p:nvPicPr>
          <p:cNvPr id="439" name="Picture 438">
            <a:extLst>
              <a:ext uri="{FF2B5EF4-FFF2-40B4-BE49-F238E27FC236}">
                <a16:creationId xmlns:a16="http://schemas.microsoft.com/office/drawing/2014/main" id="{3DA7D963-BA86-838F-5B41-E257779B4B3F}"/>
              </a:ext>
            </a:extLst>
          </p:cNvPr>
          <p:cNvPicPr>
            <a:picLocks noChangeAspect="1"/>
          </p:cNvPicPr>
          <p:nvPr/>
        </p:nvPicPr>
        <p:blipFill>
          <a:blip r:embed="rId2"/>
          <a:srcRect l="17008" r="66136" b="83993"/>
          <a:stretch>
            <a:fillRect/>
          </a:stretch>
        </p:blipFill>
        <p:spPr>
          <a:xfrm>
            <a:off x="7661148" y="2106894"/>
            <a:ext cx="1371600" cy="871281"/>
          </a:xfrm>
          <a:custGeom>
            <a:avLst/>
            <a:gdLst>
              <a:gd name="connsiteX0" fmla="*/ 0 w 1371600"/>
              <a:gd name="connsiteY0" fmla="*/ 0 h 871281"/>
              <a:gd name="connsiteX1" fmla="*/ 1371600 w 1371600"/>
              <a:gd name="connsiteY1" fmla="*/ 0 h 871281"/>
              <a:gd name="connsiteX2" fmla="*/ 1371600 w 1371600"/>
              <a:gd name="connsiteY2" fmla="*/ 871281 h 871281"/>
              <a:gd name="connsiteX3" fmla="*/ 0 w 1371600"/>
              <a:gd name="connsiteY3" fmla="*/ 871281 h 871281"/>
              <a:gd name="connsiteX4" fmla="*/ 0 w 1371600"/>
              <a:gd name="connsiteY4" fmla="*/ 0 h 871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71281">
                <a:moveTo>
                  <a:pt x="0" y="0"/>
                </a:moveTo>
                <a:lnTo>
                  <a:pt x="1371600" y="0"/>
                </a:lnTo>
                <a:lnTo>
                  <a:pt x="1371600" y="871281"/>
                </a:lnTo>
                <a:lnTo>
                  <a:pt x="0" y="871281"/>
                </a:lnTo>
                <a:lnTo>
                  <a:pt x="0" y="0"/>
                </a:lnTo>
                <a:close/>
              </a:path>
            </a:pathLst>
          </a:custGeom>
        </p:spPr>
      </p:pic>
      <p:pic>
        <p:nvPicPr>
          <p:cNvPr id="438" name="Picture 437">
            <a:extLst>
              <a:ext uri="{FF2B5EF4-FFF2-40B4-BE49-F238E27FC236}">
                <a16:creationId xmlns:a16="http://schemas.microsoft.com/office/drawing/2014/main" id="{16A03E15-DC84-2768-4C39-AEC785994812}"/>
              </a:ext>
            </a:extLst>
          </p:cNvPr>
          <p:cNvPicPr>
            <a:picLocks noChangeAspect="1"/>
          </p:cNvPicPr>
          <p:nvPr/>
        </p:nvPicPr>
        <p:blipFill>
          <a:blip r:embed="rId2"/>
          <a:srcRect l="33981" r="49163" b="83993"/>
          <a:stretch>
            <a:fillRect/>
          </a:stretch>
        </p:blipFill>
        <p:spPr>
          <a:xfrm>
            <a:off x="5391133" y="4082062"/>
            <a:ext cx="1371600" cy="871281"/>
          </a:xfrm>
          <a:custGeom>
            <a:avLst/>
            <a:gdLst>
              <a:gd name="connsiteX0" fmla="*/ 0 w 1371600"/>
              <a:gd name="connsiteY0" fmla="*/ 0 h 871281"/>
              <a:gd name="connsiteX1" fmla="*/ 1371600 w 1371600"/>
              <a:gd name="connsiteY1" fmla="*/ 0 h 871281"/>
              <a:gd name="connsiteX2" fmla="*/ 1371600 w 1371600"/>
              <a:gd name="connsiteY2" fmla="*/ 871281 h 871281"/>
              <a:gd name="connsiteX3" fmla="*/ 0 w 1371600"/>
              <a:gd name="connsiteY3" fmla="*/ 871281 h 871281"/>
              <a:gd name="connsiteX4" fmla="*/ 0 w 1371600"/>
              <a:gd name="connsiteY4" fmla="*/ 0 h 871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71281">
                <a:moveTo>
                  <a:pt x="0" y="0"/>
                </a:moveTo>
                <a:lnTo>
                  <a:pt x="1371600" y="0"/>
                </a:lnTo>
                <a:lnTo>
                  <a:pt x="1371600" y="871281"/>
                </a:lnTo>
                <a:lnTo>
                  <a:pt x="0" y="871281"/>
                </a:lnTo>
                <a:lnTo>
                  <a:pt x="0" y="0"/>
                </a:lnTo>
                <a:close/>
              </a:path>
            </a:pathLst>
          </a:custGeom>
        </p:spPr>
      </p:pic>
      <p:pic>
        <p:nvPicPr>
          <p:cNvPr id="437" name="Picture 436">
            <a:extLst>
              <a:ext uri="{FF2B5EF4-FFF2-40B4-BE49-F238E27FC236}">
                <a16:creationId xmlns:a16="http://schemas.microsoft.com/office/drawing/2014/main" id="{8F7C0235-3840-E541-DB28-858828094414}"/>
              </a:ext>
            </a:extLst>
          </p:cNvPr>
          <p:cNvPicPr>
            <a:picLocks noChangeAspect="1"/>
          </p:cNvPicPr>
          <p:nvPr/>
        </p:nvPicPr>
        <p:blipFill>
          <a:blip r:embed="rId2"/>
          <a:srcRect l="50954" r="32190" b="83993"/>
          <a:stretch>
            <a:fillRect/>
          </a:stretch>
        </p:blipFill>
        <p:spPr>
          <a:xfrm>
            <a:off x="7896226" y="1300763"/>
            <a:ext cx="1371600" cy="871281"/>
          </a:xfrm>
          <a:custGeom>
            <a:avLst/>
            <a:gdLst>
              <a:gd name="connsiteX0" fmla="*/ 0 w 1371600"/>
              <a:gd name="connsiteY0" fmla="*/ 0 h 871281"/>
              <a:gd name="connsiteX1" fmla="*/ 1371600 w 1371600"/>
              <a:gd name="connsiteY1" fmla="*/ 0 h 871281"/>
              <a:gd name="connsiteX2" fmla="*/ 1371600 w 1371600"/>
              <a:gd name="connsiteY2" fmla="*/ 871281 h 871281"/>
              <a:gd name="connsiteX3" fmla="*/ 0 w 1371600"/>
              <a:gd name="connsiteY3" fmla="*/ 871281 h 871281"/>
              <a:gd name="connsiteX4" fmla="*/ 0 w 1371600"/>
              <a:gd name="connsiteY4" fmla="*/ 0 h 871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71281">
                <a:moveTo>
                  <a:pt x="0" y="0"/>
                </a:moveTo>
                <a:lnTo>
                  <a:pt x="1371600" y="0"/>
                </a:lnTo>
                <a:lnTo>
                  <a:pt x="1371600" y="871281"/>
                </a:lnTo>
                <a:lnTo>
                  <a:pt x="0" y="871281"/>
                </a:lnTo>
                <a:lnTo>
                  <a:pt x="0" y="0"/>
                </a:lnTo>
                <a:close/>
              </a:path>
            </a:pathLst>
          </a:custGeom>
        </p:spPr>
      </p:pic>
      <p:pic>
        <p:nvPicPr>
          <p:cNvPr id="436" name="Picture 435">
            <a:extLst>
              <a:ext uri="{FF2B5EF4-FFF2-40B4-BE49-F238E27FC236}">
                <a16:creationId xmlns:a16="http://schemas.microsoft.com/office/drawing/2014/main" id="{7439550E-B870-05B0-490E-DC6B89550A4B}"/>
              </a:ext>
            </a:extLst>
          </p:cNvPr>
          <p:cNvPicPr>
            <a:picLocks noChangeAspect="1"/>
          </p:cNvPicPr>
          <p:nvPr/>
        </p:nvPicPr>
        <p:blipFill>
          <a:blip r:embed="rId2"/>
          <a:srcRect l="67872" r="15272" b="83993"/>
          <a:stretch>
            <a:fillRect/>
          </a:stretch>
        </p:blipFill>
        <p:spPr>
          <a:xfrm>
            <a:off x="7630113" y="4759749"/>
            <a:ext cx="1371600" cy="871281"/>
          </a:xfrm>
          <a:custGeom>
            <a:avLst/>
            <a:gdLst>
              <a:gd name="connsiteX0" fmla="*/ 0 w 1371600"/>
              <a:gd name="connsiteY0" fmla="*/ 0 h 871281"/>
              <a:gd name="connsiteX1" fmla="*/ 1371600 w 1371600"/>
              <a:gd name="connsiteY1" fmla="*/ 0 h 871281"/>
              <a:gd name="connsiteX2" fmla="*/ 1371600 w 1371600"/>
              <a:gd name="connsiteY2" fmla="*/ 871281 h 871281"/>
              <a:gd name="connsiteX3" fmla="*/ 0 w 1371600"/>
              <a:gd name="connsiteY3" fmla="*/ 871281 h 871281"/>
              <a:gd name="connsiteX4" fmla="*/ 0 w 1371600"/>
              <a:gd name="connsiteY4" fmla="*/ 0 h 871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71281">
                <a:moveTo>
                  <a:pt x="0" y="0"/>
                </a:moveTo>
                <a:lnTo>
                  <a:pt x="1371600" y="0"/>
                </a:lnTo>
                <a:lnTo>
                  <a:pt x="1371600" y="871281"/>
                </a:lnTo>
                <a:lnTo>
                  <a:pt x="0" y="871281"/>
                </a:lnTo>
                <a:lnTo>
                  <a:pt x="0" y="0"/>
                </a:lnTo>
                <a:close/>
              </a:path>
            </a:pathLst>
          </a:custGeom>
        </p:spPr>
      </p:pic>
      <p:pic>
        <p:nvPicPr>
          <p:cNvPr id="435" name="Picture 434">
            <a:extLst>
              <a:ext uri="{FF2B5EF4-FFF2-40B4-BE49-F238E27FC236}">
                <a16:creationId xmlns:a16="http://schemas.microsoft.com/office/drawing/2014/main" id="{327AD185-B6E6-C894-F678-17C8590F818D}"/>
              </a:ext>
            </a:extLst>
          </p:cNvPr>
          <p:cNvPicPr>
            <a:picLocks noChangeAspect="1"/>
          </p:cNvPicPr>
          <p:nvPr/>
        </p:nvPicPr>
        <p:blipFill>
          <a:blip r:embed="rId2"/>
          <a:srcRect l="84845" b="83993"/>
          <a:stretch>
            <a:fillRect/>
          </a:stretch>
        </p:blipFill>
        <p:spPr>
          <a:xfrm>
            <a:off x="5691303" y="2324670"/>
            <a:ext cx="1233181" cy="871281"/>
          </a:xfrm>
          <a:custGeom>
            <a:avLst/>
            <a:gdLst>
              <a:gd name="connsiteX0" fmla="*/ 0 w 1233181"/>
              <a:gd name="connsiteY0" fmla="*/ 0 h 871281"/>
              <a:gd name="connsiteX1" fmla="*/ 1233181 w 1233181"/>
              <a:gd name="connsiteY1" fmla="*/ 0 h 871281"/>
              <a:gd name="connsiteX2" fmla="*/ 1233181 w 1233181"/>
              <a:gd name="connsiteY2" fmla="*/ 871281 h 871281"/>
              <a:gd name="connsiteX3" fmla="*/ 0 w 1233181"/>
              <a:gd name="connsiteY3" fmla="*/ 871281 h 871281"/>
              <a:gd name="connsiteX4" fmla="*/ 0 w 1233181"/>
              <a:gd name="connsiteY4" fmla="*/ 0 h 871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3181" h="871281">
                <a:moveTo>
                  <a:pt x="0" y="0"/>
                </a:moveTo>
                <a:lnTo>
                  <a:pt x="1233181" y="0"/>
                </a:lnTo>
                <a:lnTo>
                  <a:pt x="1233181" y="871281"/>
                </a:lnTo>
                <a:lnTo>
                  <a:pt x="0" y="871281"/>
                </a:lnTo>
                <a:lnTo>
                  <a:pt x="0" y="0"/>
                </a:lnTo>
                <a:close/>
              </a:path>
            </a:pathLst>
          </a:custGeom>
        </p:spPr>
      </p:pic>
      <p:pic>
        <p:nvPicPr>
          <p:cNvPr id="434" name="Picture 433">
            <a:extLst>
              <a:ext uri="{FF2B5EF4-FFF2-40B4-BE49-F238E27FC236}">
                <a16:creationId xmlns:a16="http://schemas.microsoft.com/office/drawing/2014/main" id="{8647A255-F541-5EE8-704E-4B4AD29535A0}"/>
              </a:ext>
            </a:extLst>
          </p:cNvPr>
          <p:cNvPicPr>
            <a:picLocks noChangeAspect="1"/>
          </p:cNvPicPr>
          <p:nvPr/>
        </p:nvPicPr>
        <p:blipFill>
          <a:blip r:embed="rId2"/>
          <a:srcRect l="35" t="16182" r="83109" b="67020"/>
          <a:stretch>
            <a:fillRect/>
          </a:stretch>
        </p:blipFill>
        <p:spPr>
          <a:xfrm>
            <a:off x="9264996" y="3393481"/>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33" name="Picture 432">
            <a:extLst>
              <a:ext uri="{FF2B5EF4-FFF2-40B4-BE49-F238E27FC236}">
                <a16:creationId xmlns:a16="http://schemas.microsoft.com/office/drawing/2014/main" id="{3DD7E199-3957-68A8-6F84-82C92EF9FB9A}"/>
              </a:ext>
            </a:extLst>
          </p:cNvPr>
          <p:cNvPicPr>
            <a:picLocks noChangeAspect="1"/>
          </p:cNvPicPr>
          <p:nvPr/>
        </p:nvPicPr>
        <p:blipFill>
          <a:blip r:embed="rId2"/>
          <a:srcRect l="17008" t="16182" r="66136" b="67020"/>
          <a:stretch>
            <a:fillRect/>
          </a:stretch>
        </p:blipFill>
        <p:spPr>
          <a:xfrm>
            <a:off x="10755286" y="2125519"/>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32" name="Picture 431">
            <a:extLst>
              <a:ext uri="{FF2B5EF4-FFF2-40B4-BE49-F238E27FC236}">
                <a16:creationId xmlns:a16="http://schemas.microsoft.com/office/drawing/2014/main" id="{92B346E4-8B14-AEB8-836B-B2C9FBC11267}"/>
              </a:ext>
            </a:extLst>
          </p:cNvPr>
          <p:cNvPicPr>
            <a:picLocks noChangeAspect="1"/>
          </p:cNvPicPr>
          <p:nvPr/>
        </p:nvPicPr>
        <p:blipFill>
          <a:blip r:embed="rId2"/>
          <a:srcRect l="33981" t="16182" r="49163" b="67020"/>
          <a:stretch>
            <a:fillRect/>
          </a:stretch>
        </p:blipFill>
        <p:spPr>
          <a:xfrm>
            <a:off x="6476735" y="1202191"/>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31" name="Picture 430">
            <a:extLst>
              <a:ext uri="{FF2B5EF4-FFF2-40B4-BE49-F238E27FC236}">
                <a16:creationId xmlns:a16="http://schemas.microsoft.com/office/drawing/2014/main" id="{EB4C3D37-27F6-F8C3-3702-BC0C94F5803B}"/>
              </a:ext>
            </a:extLst>
          </p:cNvPr>
          <p:cNvPicPr>
            <a:picLocks noChangeAspect="1"/>
          </p:cNvPicPr>
          <p:nvPr/>
        </p:nvPicPr>
        <p:blipFill>
          <a:blip r:embed="rId2"/>
          <a:srcRect l="50954" t="16182" r="32190" b="67020"/>
          <a:stretch>
            <a:fillRect/>
          </a:stretch>
        </p:blipFill>
        <p:spPr>
          <a:xfrm>
            <a:off x="9492549" y="4132611"/>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30" name="Picture 429">
            <a:extLst>
              <a:ext uri="{FF2B5EF4-FFF2-40B4-BE49-F238E27FC236}">
                <a16:creationId xmlns:a16="http://schemas.microsoft.com/office/drawing/2014/main" id="{CDA05565-BC4E-8948-539B-480069AC03B2}"/>
              </a:ext>
            </a:extLst>
          </p:cNvPr>
          <p:cNvPicPr>
            <a:picLocks noChangeAspect="1"/>
          </p:cNvPicPr>
          <p:nvPr/>
        </p:nvPicPr>
        <p:blipFill>
          <a:blip r:embed="rId2"/>
          <a:srcRect l="67872" t="16182" r="15272" b="67020"/>
          <a:stretch>
            <a:fillRect/>
          </a:stretch>
        </p:blipFill>
        <p:spPr>
          <a:xfrm>
            <a:off x="4942585" y="5897528"/>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29" name="Picture 428">
            <a:extLst>
              <a:ext uri="{FF2B5EF4-FFF2-40B4-BE49-F238E27FC236}">
                <a16:creationId xmlns:a16="http://schemas.microsoft.com/office/drawing/2014/main" id="{C1354F4E-9E83-CE3B-7D7B-7AA1157F20A9}"/>
              </a:ext>
            </a:extLst>
          </p:cNvPr>
          <p:cNvPicPr>
            <a:picLocks noChangeAspect="1"/>
          </p:cNvPicPr>
          <p:nvPr/>
        </p:nvPicPr>
        <p:blipFill>
          <a:blip r:embed="rId2"/>
          <a:srcRect l="84845" t="16182" b="67020"/>
          <a:stretch>
            <a:fillRect/>
          </a:stretch>
        </p:blipFill>
        <p:spPr>
          <a:xfrm>
            <a:off x="6279695" y="5249187"/>
            <a:ext cx="1233181" cy="914400"/>
          </a:xfrm>
          <a:custGeom>
            <a:avLst/>
            <a:gdLst>
              <a:gd name="connsiteX0" fmla="*/ 0 w 1233181"/>
              <a:gd name="connsiteY0" fmla="*/ 0 h 914400"/>
              <a:gd name="connsiteX1" fmla="*/ 1233181 w 1233181"/>
              <a:gd name="connsiteY1" fmla="*/ 0 h 914400"/>
              <a:gd name="connsiteX2" fmla="*/ 1233181 w 1233181"/>
              <a:gd name="connsiteY2" fmla="*/ 914400 h 914400"/>
              <a:gd name="connsiteX3" fmla="*/ 0 w 1233181"/>
              <a:gd name="connsiteY3" fmla="*/ 914400 h 914400"/>
              <a:gd name="connsiteX4" fmla="*/ 0 w 1233181"/>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3181" h="914400">
                <a:moveTo>
                  <a:pt x="0" y="0"/>
                </a:moveTo>
                <a:lnTo>
                  <a:pt x="1233181" y="0"/>
                </a:lnTo>
                <a:lnTo>
                  <a:pt x="1233181" y="914400"/>
                </a:lnTo>
                <a:lnTo>
                  <a:pt x="0" y="914400"/>
                </a:lnTo>
                <a:lnTo>
                  <a:pt x="0" y="0"/>
                </a:lnTo>
                <a:close/>
              </a:path>
            </a:pathLst>
          </a:custGeom>
        </p:spPr>
      </p:pic>
      <p:pic>
        <p:nvPicPr>
          <p:cNvPr id="428" name="Picture 427">
            <a:extLst>
              <a:ext uri="{FF2B5EF4-FFF2-40B4-BE49-F238E27FC236}">
                <a16:creationId xmlns:a16="http://schemas.microsoft.com/office/drawing/2014/main" id="{76F4855D-4AAF-AB82-4392-7F62714DE69F}"/>
              </a:ext>
            </a:extLst>
          </p:cNvPr>
          <p:cNvPicPr>
            <a:picLocks noChangeAspect="1"/>
          </p:cNvPicPr>
          <p:nvPr/>
        </p:nvPicPr>
        <p:blipFill>
          <a:blip r:embed="rId2"/>
          <a:srcRect t="33155" r="83144" b="50046"/>
          <a:stretch>
            <a:fillRect/>
          </a:stretch>
        </p:blipFill>
        <p:spPr>
          <a:xfrm>
            <a:off x="10515602" y="3142847"/>
            <a:ext cx="1371599" cy="914400"/>
          </a:xfrm>
          <a:custGeom>
            <a:avLst/>
            <a:gdLst>
              <a:gd name="connsiteX0" fmla="*/ 0 w 1371599"/>
              <a:gd name="connsiteY0" fmla="*/ 0 h 914400"/>
              <a:gd name="connsiteX1" fmla="*/ 1371599 w 1371599"/>
              <a:gd name="connsiteY1" fmla="*/ 0 h 914400"/>
              <a:gd name="connsiteX2" fmla="*/ 1371599 w 1371599"/>
              <a:gd name="connsiteY2" fmla="*/ 914400 h 914400"/>
              <a:gd name="connsiteX3" fmla="*/ 0 w 1371599"/>
              <a:gd name="connsiteY3" fmla="*/ 914400 h 914400"/>
              <a:gd name="connsiteX4" fmla="*/ 0 w 1371599"/>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9" h="914400">
                <a:moveTo>
                  <a:pt x="0" y="0"/>
                </a:moveTo>
                <a:lnTo>
                  <a:pt x="1371599" y="0"/>
                </a:lnTo>
                <a:lnTo>
                  <a:pt x="1371599" y="914400"/>
                </a:lnTo>
                <a:lnTo>
                  <a:pt x="0" y="914400"/>
                </a:lnTo>
                <a:lnTo>
                  <a:pt x="0" y="0"/>
                </a:lnTo>
                <a:close/>
              </a:path>
            </a:pathLst>
          </a:custGeom>
        </p:spPr>
      </p:pic>
      <p:pic>
        <p:nvPicPr>
          <p:cNvPr id="427" name="Picture 426">
            <a:extLst>
              <a:ext uri="{FF2B5EF4-FFF2-40B4-BE49-F238E27FC236}">
                <a16:creationId xmlns:a16="http://schemas.microsoft.com/office/drawing/2014/main" id="{A49C8F9A-1A52-B0B0-EB05-5C99CDC587AF}"/>
              </a:ext>
            </a:extLst>
          </p:cNvPr>
          <p:cNvPicPr>
            <a:picLocks noChangeAspect="1"/>
          </p:cNvPicPr>
          <p:nvPr/>
        </p:nvPicPr>
        <p:blipFill>
          <a:blip r:embed="rId2"/>
          <a:srcRect l="16973" t="33155" r="66171" b="50046"/>
          <a:stretch>
            <a:fillRect/>
          </a:stretch>
        </p:blipFill>
        <p:spPr>
          <a:xfrm>
            <a:off x="7997404" y="3173678"/>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26" name="Picture 425">
            <a:extLst>
              <a:ext uri="{FF2B5EF4-FFF2-40B4-BE49-F238E27FC236}">
                <a16:creationId xmlns:a16="http://schemas.microsoft.com/office/drawing/2014/main" id="{7BDC65E8-BCF6-019A-0A11-3ECAC898C607}"/>
              </a:ext>
            </a:extLst>
          </p:cNvPr>
          <p:cNvPicPr>
            <a:picLocks noChangeAspect="1"/>
          </p:cNvPicPr>
          <p:nvPr/>
        </p:nvPicPr>
        <p:blipFill>
          <a:blip r:embed="rId2"/>
          <a:srcRect l="33946" t="33155" r="49198" b="50046"/>
          <a:stretch>
            <a:fillRect/>
          </a:stretch>
        </p:blipFill>
        <p:spPr>
          <a:xfrm>
            <a:off x="6512272" y="3105493"/>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25" name="Picture 424">
            <a:extLst>
              <a:ext uri="{FF2B5EF4-FFF2-40B4-BE49-F238E27FC236}">
                <a16:creationId xmlns:a16="http://schemas.microsoft.com/office/drawing/2014/main" id="{11463E54-E9EA-92C3-4251-BA2E19B96A7B}"/>
              </a:ext>
            </a:extLst>
          </p:cNvPr>
          <p:cNvPicPr>
            <a:picLocks noChangeAspect="1"/>
          </p:cNvPicPr>
          <p:nvPr/>
        </p:nvPicPr>
        <p:blipFill>
          <a:blip r:embed="rId2"/>
          <a:srcRect l="50919" t="33155" r="32225" b="50046"/>
          <a:stretch>
            <a:fillRect/>
          </a:stretch>
        </p:blipFill>
        <p:spPr>
          <a:xfrm>
            <a:off x="9618329" y="5834405"/>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24" name="Picture 423">
            <a:extLst>
              <a:ext uri="{FF2B5EF4-FFF2-40B4-BE49-F238E27FC236}">
                <a16:creationId xmlns:a16="http://schemas.microsoft.com/office/drawing/2014/main" id="{555447A8-7153-F33C-B152-26F95192CDE8}"/>
              </a:ext>
            </a:extLst>
          </p:cNvPr>
          <p:cNvPicPr>
            <a:picLocks noChangeAspect="1"/>
          </p:cNvPicPr>
          <p:nvPr/>
        </p:nvPicPr>
        <p:blipFill>
          <a:blip r:embed="rId2"/>
          <a:srcRect l="67954" t="33155" r="15190" b="50046"/>
          <a:stretch>
            <a:fillRect/>
          </a:stretch>
        </p:blipFill>
        <p:spPr>
          <a:xfrm>
            <a:off x="9178772" y="1322820"/>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23" name="Picture 422">
            <a:extLst>
              <a:ext uri="{FF2B5EF4-FFF2-40B4-BE49-F238E27FC236}">
                <a16:creationId xmlns:a16="http://schemas.microsoft.com/office/drawing/2014/main" id="{B185D3F0-9CA5-D135-8AE6-D4F0B198743D}"/>
              </a:ext>
            </a:extLst>
          </p:cNvPr>
          <p:cNvPicPr>
            <a:picLocks noChangeAspect="1"/>
          </p:cNvPicPr>
          <p:nvPr/>
        </p:nvPicPr>
        <p:blipFill>
          <a:blip r:embed="rId2"/>
          <a:srcRect l="84927" t="33155" b="50046"/>
          <a:stretch>
            <a:fillRect/>
          </a:stretch>
        </p:blipFill>
        <p:spPr>
          <a:xfrm>
            <a:off x="9805989" y="3714745"/>
            <a:ext cx="1226485" cy="914400"/>
          </a:xfrm>
          <a:custGeom>
            <a:avLst/>
            <a:gdLst>
              <a:gd name="connsiteX0" fmla="*/ 0 w 1226485"/>
              <a:gd name="connsiteY0" fmla="*/ 0 h 914400"/>
              <a:gd name="connsiteX1" fmla="*/ 1226485 w 1226485"/>
              <a:gd name="connsiteY1" fmla="*/ 0 h 914400"/>
              <a:gd name="connsiteX2" fmla="*/ 1226485 w 1226485"/>
              <a:gd name="connsiteY2" fmla="*/ 914400 h 914400"/>
              <a:gd name="connsiteX3" fmla="*/ 0 w 1226485"/>
              <a:gd name="connsiteY3" fmla="*/ 914400 h 914400"/>
              <a:gd name="connsiteX4" fmla="*/ 0 w 1226485"/>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485" h="914400">
                <a:moveTo>
                  <a:pt x="0" y="0"/>
                </a:moveTo>
                <a:lnTo>
                  <a:pt x="1226485" y="0"/>
                </a:lnTo>
                <a:lnTo>
                  <a:pt x="1226485" y="914400"/>
                </a:lnTo>
                <a:lnTo>
                  <a:pt x="0" y="914400"/>
                </a:lnTo>
                <a:lnTo>
                  <a:pt x="0" y="0"/>
                </a:lnTo>
                <a:close/>
              </a:path>
            </a:pathLst>
          </a:custGeom>
        </p:spPr>
      </p:pic>
      <p:pic>
        <p:nvPicPr>
          <p:cNvPr id="422" name="Picture 421">
            <a:extLst>
              <a:ext uri="{FF2B5EF4-FFF2-40B4-BE49-F238E27FC236}">
                <a16:creationId xmlns:a16="http://schemas.microsoft.com/office/drawing/2014/main" id="{0E61B500-95CA-E98B-83BF-4BAC03771C82}"/>
              </a:ext>
            </a:extLst>
          </p:cNvPr>
          <p:cNvPicPr>
            <a:picLocks noChangeAspect="1"/>
          </p:cNvPicPr>
          <p:nvPr/>
        </p:nvPicPr>
        <p:blipFill>
          <a:blip r:embed="rId2"/>
          <a:srcRect t="50129" r="83144" b="33072"/>
          <a:stretch>
            <a:fillRect/>
          </a:stretch>
        </p:blipFill>
        <p:spPr>
          <a:xfrm>
            <a:off x="3874419" y="4170848"/>
            <a:ext cx="1371599" cy="914400"/>
          </a:xfrm>
          <a:custGeom>
            <a:avLst/>
            <a:gdLst>
              <a:gd name="connsiteX0" fmla="*/ 0 w 1371599"/>
              <a:gd name="connsiteY0" fmla="*/ 0 h 914400"/>
              <a:gd name="connsiteX1" fmla="*/ 1371599 w 1371599"/>
              <a:gd name="connsiteY1" fmla="*/ 0 h 914400"/>
              <a:gd name="connsiteX2" fmla="*/ 1371599 w 1371599"/>
              <a:gd name="connsiteY2" fmla="*/ 914400 h 914400"/>
              <a:gd name="connsiteX3" fmla="*/ 0 w 1371599"/>
              <a:gd name="connsiteY3" fmla="*/ 914400 h 914400"/>
              <a:gd name="connsiteX4" fmla="*/ 0 w 1371599"/>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9" h="914400">
                <a:moveTo>
                  <a:pt x="0" y="0"/>
                </a:moveTo>
                <a:lnTo>
                  <a:pt x="1371599" y="0"/>
                </a:lnTo>
                <a:lnTo>
                  <a:pt x="1371599" y="914400"/>
                </a:lnTo>
                <a:lnTo>
                  <a:pt x="0" y="914400"/>
                </a:lnTo>
                <a:lnTo>
                  <a:pt x="0" y="0"/>
                </a:lnTo>
                <a:close/>
              </a:path>
            </a:pathLst>
          </a:custGeom>
        </p:spPr>
      </p:pic>
      <p:pic>
        <p:nvPicPr>
          <p:cNvPr id="421" name="Picture 420">
            <a:extLst>
              <a:ext uri="{FF2B5EF4-FFF2-40B4-BE49-F238E27FC236}">
                <a16:creationId xmlns:a16="http://schemas.microsoft.com/office/drawing/2014/main" id="{66D6128E-3E49-D407-436A-B8758700610D}"/>
              </a:ext>
            </a:extLst>
          </p:cNvPr>
          <p:cNvPicPr>
            <a:picLocks noChangeAspect="1"/>
          </p:cNvPicPr>
          <p:nvPr/>
        </p:nvPicPr>
        <p:blipFill>
          <a:blip r:embed="rId2"/>
          <a:srcRect l="16973" t="50129" r="66171" b="33072"/>
          <a:stretch>
            <a:fillRect/>
          </a:stretch>
        </p:blipFill>
        <p:spPr>
          <a:xfrm>
            <a:off x="7007093" y="4872665"/>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20" name="Picture 419">
            <a:extLst>
              <a:ext uri="{FF2B5EF4-FFF2-40B4-BE49-F238E27FC236}">
                <a16:creationId xmlns:a16="http://schemas.microsoft.com/office/drawing/2014/main" id="{B413DCCC-205C-BCFB-D909-6709F9D07794}"/>
              </a:ext>
            </a:extLst>
          </p:cNvPr>
          <p:cNvPicPr>
            <a:picLocks noChangeAspect="1"/>
          </p:cNvPicPr>
          <p:nvPr/>
        </p:nvPicPr>
        <p:blipFill>
          <a:blip r:embed="rId2"/>
          <a:srcRect l="33946" t="50129" r="49198" b="33072"/>
          <a:stretch>
            <a:fillRect/>
          </a:stretch>
        </p:blipFill>
        <p:spPr>
          <a:xfrm>
            <a:off x="5200357" y="1426171"/>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9" name="Picture 418">
            <a:extLst>
              <a:ext uri="{FF2B5EF4-FFF2-40B4-BE49-F238E27FC236}">
                <a16:creationId xmlns:a16="http://schemas.microsoft.com/office/drawing/2014/main" id="{0448B699-AFE9-1E77-A317-49EB1CAFDAFE}"/>
              </a:ext>
            </a:extLst>
          </p:cNvPr>
          <p:cNvPicPr>
            <a:picLocks noChangeAspect="1"/>
          </p:cNvPicPr>
          <p:nvPr/>
        </p:nvPicPr>
        <p:blipFill>
          <a:blip r:embed="rId2"/>
          <a:srcRect l="50919" t="50129" r="32225" b="33072"/>
          <a:stretch>
            <a:fillRect/>
          </a:stretch>
        </p:blipFill>
        <p:spPr>
          <a:xfrm>
            <a:off x="3611603" y="5203925"/>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8" name="Picture 417">
            <a:extLst>
              <a:ext uri="{FF2B5EF4-FFF2-40B4-BE49-F238E27FC236}">
                <a16:creationId xmlns:a16="http://schemas.microsoft.com/office/drawing/2014/main" id="{FCF90585-747C-F7B3-E19E-FA5E878804A7}"/>
              </a:ext>
            </a:extLst>
          </p:cNvPr>
          <p:cNvPicPr>
            <a:picLocks noChangeAspect="1"/>
          </p:cNvPicPr>
          <p:nvPr/>
        </p:nvPicPr>
        <p:blipFill>
          <a:blip r:embed="rId2"/>
          <a:srcRect l="67954" t="50129" r="15190" b="33072"/>
          <a:stretch>
            <a:fillRect/>
          </a:stretch>
        </p:blipFill>
        <p:spPr>
          <a:xfrm>
            <a:off x="5849635" y="1297779"/>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7" name="Picture 416">
            <a:extLst>
              <a:ext uri="{FF2B5EF4-FFF2-40B4-BE49-F238E27FC236}">
                <a16:creationId xmlns:a16="http://schemas.microsoft.com/office/drawing/2014/main" id="{5C42DE66-EE78-4140-ACD8-8F162F1C17FD}"/>
              </a:ext>
            </a:extLst>
          </p:cNvPr>
          <p:cNvPicPr>
            <a:picLocks noChangeAspect="1"/>
          </p:cNvPicPr>
          <p:nvPr/>
        </p:nvPicPr>
        <p:blipFill>
          <a:blip r:embed="rId2"/>
          <a:srcRect l="84927" t="50129" b="33072"/>
          <a:stretch>
            <a:fillRect/>
          </a:stretch>
        </p:blipFill>
        <p:spPr>
          <a:xfrm>
            <a:off x="10867319" y="4071002"/>
            <a:ext cx="1226485" cy="914400"/>
          </a:xfrm>
          <a:custGeom>
            <a:avLst/>
            <a:gdLst>
              <a:gd name="connsiteX0" fmla="*/ 0 w 1226485"/>
              <a:gd name="connsiteY0" fmla="*/ 0 h 914400"/>
              <a:gd name="connsiteX1" fmla="*/ 1226485 w 1226485"/>
              <a:gd name="connsiteY1" fmla="*/ 0 h 914400"/>
              <a:gd name="connsiteX2" fmla="*/ 1226485 w 1226485"/>
              <a:gd name="connsiteY2" fmla="*/ 914400 h 914400"/>
              <a:gd name="connsiteX3" fmla="*/ 0 w 1226485"/>
              <a:gd name="connsiteY3" fmla="*/ 914400 h 914400"/>
              <a:gd name="connsiteX4" fmla="*/ 0 w 1226485"/>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485" h="914400">
                <a:moveTo>
                  <a:pt x="0" y="0"/>
                </a:moveTo>
                <a:lnTo>
                  <a:pt x="1226485" y="0"/>
                </a:lnTo>
                <a:lnTo>
                  <a:pt x="1226485" y="914400"/>
                </a:lnTo>
                <a:lnTo>
                  <a:pt x="0" y="914400"/>
                </a:lnTo>
                <a:lnTo>
                  <a:pt x="0" y="0"/>
                </a:lnTo>
                <a:close/>
              </a:path>
            </a:pathLst>
          </a:custGeom>
        </p:spPr>
      </p:pic>
      <p:pic>
        <p:nvPicPr>
          <p:cNvPr id="416" name="Picture 415">
            <a:extLst>
              <a:ext uri="{FF2B5EF4-FFF2-40B4-BE49-F238E27FC236}">
                <a16:creationId xmlns:a16="http://schemas.microsoft.com/office/drawing/2014/main" id="{19BB8F8A-4E10-4B69-5F76-85D0C6704FF4}"/>
              </a:ext>
            </a:extLst>
          </p:cNvPr>
          <p:cNvPicPr>
            <a:picLocks noChangeAspect="1"/>
          </p:cNvPicPr>
          <p:nvPr/>
        </p:nvPicPr>
        <p:blipFill>
          <a:blip r:embed="rId2"/>
          <a:srcRect t="67103" r="83144" b="16099"/>
          <a:stretch>
            <a:fillRect/>
          </a:stretch>
        </p:blipFill>
        <p:spPr>
          <a:xfrm>
            <a:off x="4569173" y="5057548"/>
            <a:ext cx="1371599" cy="914400"/>
          </a:xfrm>
          <a:custGeom>
            <a:avLst/>
            <a:gdLst>
              <a:gd name="connsiteX0" fmla="*/ 0 w 1371599"/>
              <a:gd name="connsiteY0" fmla="*/ 0 h 914400"/>
              <a:gd name="connsiteX1" fmla="*/ 1371599 w 1371599"/>
              <a:gd name="connsiteY1" fmla="*/ 0 h 914400"/>
              <a:gd name="connsiteX2" fmla="*/ 1371599 w 1371599"/>
              <a:gd name="connsiteY2" fmla="*/ 914400 h 914400"/>
              <a:gd name="connsiteX3" fmla="*/ 0 w 1371599"/>
              <a:gd name="connsiteY3" fmla="*/ 914400 h 914400"/>
              <a:gd name="connsiteX4" fmla="*/ 0 w 1371599"/>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9" h="914400">
                <a:moveTo>
                  <a:pt x="0" y="0"/>
                </a:moveTo>
                <a:lnTo>
                  <a:pt x="1371599" y="0"/>
                </a:lnTo>
                <a:lnTo>
                  <a:pt x="1371599" y="914400"/>
                </a:lnTo>
                <a:lnTo>
                  <a:pt x="0" y="914400"/>
                </a:lnTo>
                <a:lnTo>
                  <a:pt x="0" y="0"/>
                </a:lnTo>
                <a:close/>
              </a:path>
            </a:pathLst>
          </a:custGeom>
        </p:spPr>
      </p:pic>
      <p:pic>
        <p:nvPicPr>
          <p:cNvPr id="415" name="Picture 414">
            <a:extLst>
              <a:ext uri="{FF2B5EF4-FFF2-40B4-BE49-F238E27FC236}">
                <a16:creationId xmlns:a16="http://schemas.microsoft.com/office/drawing/2014/main" id="{351DFC61-EC6B-AD73-40AC-7BC54DF26AA2}"/>
              </a:ext>
            </a:extLst>
          </p:cNvPr>
          <p:cNvPicPr>
            <a:picLocks noChangeAspect="1"/>
          </p:cNvPicPr>
          <p:nvPr/>
        </p:nvPicPr>
        <p:blipFill>
          <a:blip r:embed="rId2"/>
          <a:srcRect l="16973" t="67103" r="66171" b="16099"/>
          <a:stretch>
            <a:fillRect/>
          </a:stretch>
        </p:blipFill>
        <p:spPr>
          <a:xfrm>
            <a:off x="7038669" y="4143646"/>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4" name="Picture 413">
            <a:extLst>
              <a:ext uri="{FF2B5EF4-FFF2-40B4-BE49-F238E27FC236}">
                <a16:creationId xmlns:a16="http://schemas.microsoft.com/office/drawing/2014/main" id="{8A342662-A175-57D9-690F-73F3837682C6}"/>
              </a:ext>
            </a:extLst>
          </p:cNvPr>
          <p:cNvPicPr>
            <a:picLocks noChangeAspect="1"/>
          </p:cNvPicPr>
          <p:nvPr/>
        </p:nvPicPr>
        <p:blipFill>
          <a:blip r:embed="rId2"/>
          <a:srcRect l="33946" t="67103" r="49198" b="16099"/>
          <a:stretch>
            <a:fillRect/>
          </a:stretch>
        </p:blipFill>
        <p:spPr>
          <a:xfrm>
            <a:off x="10636596" y="1326986"/>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3" name="Picture 412">
            <a:extLst>
              <a:ext uri="{FF2B5EF4-FFF2-40B4-BE49-F238E27FC236}">
                <a16:creationId xmlns:a16="http://schemas.microsoft.com/office/drawing/2014/main" id="{F2EABF3B-889D-FDEB-63BA-8A30C3F2DA8B}"/>
              </a:ext>
            </a:extLst>
          </p:cNvPr>
          <p:cNvPicPr>
            <a:picLocks noChangeAspect="1"/>
          </p:cNvPicPr>
          <p:nvPr/>
        </p:nvPicPr>
        <p:blipFill>
          <a:blip r:embed="rId2"/>
          <a:srcRect l="50919" t="67103" r="32225" b="16099"/>
          <a:stretch>
            <a:fillRect/>
          </a:stretch>
        </p:blipFill>
        <p:spPr>
          <a:xfrm>
            <a:off x="3590924" y="5100038"/>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2" name="Picture 411">
            <a:extLst>
              <a:ext uri="{FF2B5EF4-FFF2-40B4-BE49-F238E27FC236}">
                <a16:creationId xmlns:a16="http://schemas.microsoft.com/office/drawing/2014/main" id="{4BEDB7B6-859A-1F31-BF11-310860ABCBD5}"/>
              </a:ext>
            </a:extLst>
          </p:cNvPr>
          <p:cNvPicPr>
            <a:picLocks noChangeAspect="1"/>
          </p:cNvPicPr>
          <p:nvPr/>
        </p:nvPicPr>
        <p:blipFill>
          <a:blip r:embed="rId2"/>
          <a:srcRect l="67954" t="67103" r="15190" b="16099"/>
          <a:stretch>
            <a:fillRect/>
          </a:stretch>
        </p:blipFill>
        <p:spPr>
          <a:xfrm>
            <a:off x="9163659" y="2400707"/>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1" name="Picture 410">
            <a:extLst>
              <a:ext uri="{FF2B5EF4-FFF2-40B4-BE49-F238E27FC236}">
                <a16:creationId xmlns:a16="http://schemas.microsoft.com/office/drawing/2014/main" id="{B01DF76C-23BD-BCDB-D484-06B4751403F5}"/>
              </a:ext>
            </a:extLst>
          </p:cNvPr>
          <p:cNvPicPr>
            <a:picLocks noChangeAspect="1"/>
          </p:cNvPicPr>
          <p:nvPr/>
        </p:nvPicPr>
        <p:blipFill>
          <a:blip r:embed="rId2"/>
          <a:srcRect l="84927" t="67103" b="16099"/>
          <a:stretch>
            <a:fillRect/>
          </a:stretch>
        </p:blipFill>
        <p:spPr>
          <a:xfrm>
            <a:off x="4294354" y="2408601"/>
            <a:ext cx="1226485" cy="914400"/>
          </a:xfrm>
          <a:custGeom>
            <a:avLst/>
            <a:gdLst>
              <a:gd name="connsiteX0" fmla="*/ 0 w 1226485"/>
              <a:gd name="connsiteY0" fmla="*/ 0 h 914400"/>
              <a:gd name="connsiteX1" fmla="*/ 1226485 w 1226485"/>
              <a:gd name="connsiteY1" fmla="*/ 0 h 914400"/>
              <a:gd name="connsiteX2" fmla="*/ 1226485 w 1226485"/>
              <a:gd name="connsiteY2" fmla="*/ 914400 h 914400"/>
              <a:gd name="connsiteX3" fmla="*/ 0 w 1226485"/>
              <a:gd name="connsiteY3" fmla="*/ 914400 h 914400"/>
              <a:gd name="connsiteX4" fmla="*/ 0 w 1226485"/>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485" h="914400">
                <a:moveTo>
                  <a:pt x="0" y="0"/>
                </a:moveTo>
                <a:lnTo>
                  <a:pt x="1226485" y="0"/>
                </a:lnTo>
                <a:lnTo>
                  <a:pt x="1226485" y="914400"/>
                </a:lnTo>
                <a:lnTo>
                  <a:pt x="0" y="914400"/>
                </a:lnTo>
                <a:lnTo>
                  <a:pt x="0" y="0"/>
                </a:lnTo>
                <a:close/>
              </a:path>
            </a:pathLst>
          </a:custGeom>
        </p:spPr>
      </p:pic>
      <p:pic>
        <p:nvPicPr>
          <p:cNvPr id="410" name="Picture 409">
            <a:extLst>
              <a:ext uri="{FF2B5EF4-FFF2-40B4-BE49-F238E27FC236}">
                <a16:creationId xmlns:a16="http://schemas.microsoft.com/office/drawing/2014/main" id="{4F8AE265-1AC5-9971-4B6F-8EE45C41CEC6}"/>
              </a:ext>
            </a:extLst>
          </p:cNvPr>
          <p:cNvPicPr>
            <a:picLocks noChangeAspect="1"/>
          </p:cNvPicPr>
          <p:nvPr/>
        </p:nvPicPr>
        <p:blipFill>
          <a:blip r:embed="rId2"/>
          <a:srcRect t="84076" r="83144"/>
          <a:stretch>
            <a:fillRect/>
          </a:stretch>
        </p:blipFill>
        <p:spPr>
          <a:xfrm>
            <a:off x="9264997" y="5047226"/>
            <a:ext cx="1371599" cy="866774"/>
          </a:xfrm>
          <a:custGeom>
            <a:avLst/>
            <a:gdLst>
              <a:gd name="connsiteX0" fmla="*/ 0 w 1371599"/>
              <a:gd name="connsiteY0" fmla="*/ 0 h 866774"/>
              <a:gd name="connsiteX1" fmla="*/ 1371599 w 1371599"/>
              <a:gd name="connsiteY1" fmla="*/ 0 h 866774"/>
              <a:gd name="connsiteX2" fmla="*/ 1371599 w 1371599"/>
              <a:gd name="connsiteY2" fmla="*/ 866774 h 866774"/>
              <a:gd name="connsiteX3" fmla="*/ 0 w 1371599"/>
              <a:gd name="connsiteY3" fmla="*/ 866774 h 866774"/>
              <a:gd name="connsiteX4" fmla="*/ 0 w 1371599"/>
              <a:gd name="connsiteY4" fmla="*/ 0 h 866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9" h="866774">
                <a:moveTo>
                  <a:pt x="0" y="0"/>
                </a:moveTo>
                <a:lnTo>
                  <a:pt x="1371599" y="0"/>
                </a:lnTo>
                <a:lnTo>
                  <a:pt x="1371599" y="866774"/>
                </a:lnTo>
                <a:lnTo>
                  <a:pt x="0" y="866774"/>
                </a:lnTo>
                <a:lnTo>
                  <a:pt x="0" y="0"/>
                </a:lnTo>
                <a:close/>
              </a:path>
            </a:pathLst>
          </a:custGeom>
        </p:spPr>
      </p:pic>
      <p:pic>
        <p:nvPicPr>
          <p:cNvPr id="409" name="Picture 408">
            <a:extLst>
              <a:ext uri="{FF2B5EF4-FFF2-40B4-BE49-F238E27FC236}">
                <a16:creationId xmlns:a16="http://schemas.microsoft.com/office/drawing/2014/main" id="{90A04F37-73BB-CC2F-726C-A243CC3AD492}"/>
              </a:ext>
            </a:extLst>
          </p:cNvPr>
          <p:cNvPicPr>
            <a:picLocks noChangeAspect="1"/>
          </p:cNvPicPr>
          <p:nvPr/>
        </p:nvPicPr>
        <p:blipFill>
          <a:blip r:embed="rId2"/>
          <a:srcRect l="16973" t="84076" r="66171"/>
          <a:stretch>
            <a:fillRect/>
          </a:stretch>
        </p:blipFill>
        <p:spPr>
          <a:xfrm>
            <a:off x="4803420" y="3311444"/>
            <a:ext cx="1371600" cy="866774"/>
          </a:xfrm>
          <a:custGeom>
            <a:avLst/>
            <a:gdLst>
              <a:gd name="connsiteX0" fmla="*/ 0 w 1371600"/>
              <a:gd name="connsiteY0" fmla="*/ 0 h 866774"/>
              <a:gd name="connsiteX1" fmla="*/ 1371600 w 1371600"/>
              <a:gd name="connsiteY1" fmla="*/ 0 h 866774"/>
              <a:gd name="connsiteX2" fmla="*/ 1371600 w 1371600"/>
              <a:gd name="connsiteY2" fmla="*/ 866774 h 866774"/>
              <a:gd name="connsiteX3" fmla="*/ 0 w 1371600"/>
              <a:gd name="connsiteY3" fmla="*/ 866774 h 866774"/>
              <a:gd name="connsiteX4" fmla="*/ 0 w 1371600"/>
              <a:gd name="connsiteY4" fmla="*/ 0 h 866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66774">
                <a:moveTo>
                  <a:pt x="0" y="0"/>
                </a:moveTo>
                <a:lnTo>
                  <a:pt x="1371600" y="0"/>
                </a:lnTo>
                <a:lnTo>
                  <a:pt x="1371600" y="866774"/>
                </a:lnTo>
                <a:lnTo>
                  <a:pt x="0" y="866774"/>
                </a:lnTo>
                <a:lnTo>
                  <a:pt x="0" y="0"/>
                </a:lnTo>
                <a:close/>
              </a:path>
            </a:pathLst>
          </a:custGeom>
        </p:spPr>
      </p:pic>
      <p:pic>
        <p:nvPicPr>
          <p:cNvPr id="408" name="Picture 407">
            <a:extLst>
              <a:ext uri="{FF2B5EF4-FFF2-40B4-BE49-F238E27FC236}">
                <a16:creationId xmlns:a16="http://schemas.microsoft.com/office/drawing/2014/main" id="{7EC997AC-6774-BC4D-942E-2D15D8FBC825}"/>
              </a:ext>
            </a:extLst>
          </p:cNvPr>
          <p:cNvPicPr>
            <a:picLocks noChangeAspect="1"/>
          </p:cNvPicPr>
          <p:nvPr/>
        </p:nvPicPr>
        <p:blipFill>
          <a:blip r:embed="rId2"/>
          <a:srcRect l="33946" t="84076" r="49198"/>
          <a:stretch>
            <a:fillRect/>
          </a:stretch>
        </p:blipFill>
        <p:spPr>
          <a:xfrm>
            <a:off x="7246578" y="5963805"/>
            <a:ext cx="1371600" cy="866774"/>
          </a:xfrm>
          <a:custGeom>
            <a:avLst/>
            <a:gdLst>
              <a:gd name="connsiteX0" fmla="*/ 0 w 1371600"/>
              <a:gd name="connsiteY0" fmla="*/ 0 h 866774"/>
              <a:gd name="connsiteX1" fmla="*/ 1371600 w 1371600"/>
              <a:gd name="connsiteY1" fmla="*/ 0 h 866774"/>
              <a:gd name="connsiteX2" fmla="*/ 1371600 w 1371600"/>
              <a:gd name="connsiteY2" fmla="*/ 866774 h 866774"/>
              <a:gd name="connsiteX3" fmla="*/ 0 w 1371600"/>
              <a:gd name="connsiteY3" fmla="*/ 866774 h 866774"/>
              <a:gd name="connsiteX4" fmla="*/ 0 w 1371600"/>
              <a:gd name="connsiteY4" fmla="*/ 0 h 866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66774">
                <a:moveTo>
                  <a:pt x="0" y="0"/>
                </a:moveTo>
                <a:lnTo>
                  <a:pt x="1371600" y="0"/>
                </a:lnTo>
                <a:lnTo>
                  <a:pt x="1371600" y="866774"/>
                </a:lnTo>
                <a:lnTo>
                  <a:pt x="0" y="866774"/>
                </a:lnTo>
                <a:lnTo>
                  <a:pt x="0" y="0"/>
                </a:lnTo>
                <a:close/>
              </a:path>
            </a:pathLst>
          </a:custGeom>
        </p:spPr>
      </p:pic>
      <p:pic>
        <p:nvPicPr>
          <p:cNvPr id="407" name="Picture 406">
            <a:extLst>
              <a:ext uri="{FF2B5EF4-FFF2-40B4-BE49-F238E27FC236}">
                <a16:creationId xmlns:a16="http://schemas.microsoft.com/office/drawing/2014/main" id="{C7FA2A0C-D741-580B-F77F-81A20C758019}"/>
              </a:ext>
            </a:extLst>
          </p:cNvPr>
          <p:cNvPicPr>
            <a:picLocks noChangeAspect="1"/>
          </p:cNvPicPr>
          <p:nvPr/>
        </p:nvPicPr>
        <p:blipFill>
          <a:blip r:embed="rId2"/>
          <a:srcRect l="50919" t="84076" r="32225"/>
          <a:stretch>
            <a:fillRect/>
          </a:stretch>
        </p:blipFill>
        <p:spPr>
          <a:xfrm>
            <a:off x="7893397" y="5877268"/>
            <a:ext cx="1371600" cy="866774"/>
          </a:xfrm>
          <a:custGeom>
            <a:avLst/>
            <a:gdLst>
              <a:gd name="connsiteX0" fmla="*/ 0 w 1371600"/>
              <a:gd name="connsiteY0" fmla="*/ 0 h 866774"/>
              <a:gd name="connsiteX1" fmla="*/ 1371600 w 1371600"/>
              <a:gd name="connsiteY1" fmla="*/ 0 h 866774"/>
              <a:gd name="connsiteX2" fmla="*/ 1371600 w 1371600"/>
              <a:gd name="connsiteY2" fmla="*/ 866774 h 866774"/>
              <a:gd name="connsiteX3" fmla="*/ 0 w 1371600"/>
              <a:gd name="connsiteY3" fmla="*/ 866774 h 866774"/>
              <a:gd name="connsiteX4" fmla="*/ 0 w 1371600"/>
              <a:gd name="connsiteY4" fmla="*/ 0 h 866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66774">
                <a:moveTo>
                  <a:pt x="0" y="0"/>
                </a:moveTo>
                <a:lnTo>
                  <a:pt x="1371600" y="0"/>
                </a:lnTo>
                <a:lnTo>
                  <a:pt x="1371600" y="866774"/>
                </a:lnTo>
                <a:lnTo>
                  <a:pt x="0" y="866774"/>
                </a:lnTo>
                <a:lnTo>
                  <a:pt x="0" y="0"/>
                </a:lnTo>
                <a:close/>
              </a:path>
            </a:pathLst>
          </a:custGeom>
        </p:spPr>
      </p:pic>
      <p:pic>
        <p:nvPicPr>
          <p:cNvPr id="406" name="Picture 405">
            <a:extLst>
              <a:ext uri="{FF2B5EF4-FFF2-40B4-BE49-F238E27FC236}">
                <a16:creationId xmlns:a16="http://schemas.microsoft.com/office/drawing/2014/main" id="{74636141-7816-0BED-EFFB-3183F795D91F}"/>
              </a:ext>
            </a:extLst>
          </p:cNvPr>
          <p:cNvPicPr>
            <a:picLocks noChangeAspect="1"/>
          </p:cNvPicPr>
          <p:nvPr/>
        </p:nvPicPr>
        <p:blipFill>
          <a:blip r:embed="rId2"/>
          <a:srcRect l="67954" t="84076" r="15190"/>
          <a:stretch>
            <a:fillRect/>
          </a:stretch>
        </p:blipFill>
        <p:spPr>
          <a:xfrm>
            <a:off x="7642752" y="5746927"/>
            <a:ext cx="1371600" cy="866774"/>
          </a:xfrm>
          <a:custGeom>
            <a:avLst/>
            <a:gdLst>
              <a:gd name="connsiteX0" fmla="*/ 0 w 1371600"/>
              <a:gd name="connsiteY0" fmla="*/ 0 h 866774"/>
              <a:gd name="connsiteX1" fmla="*/ 1371600 w 1371600"/>
              <a:gd name="connsiteY1" fmla="*/ 0 h 866774"/>
              <a:gd name="connsiteX2" fmla="*/ 1371600 w 1371600"/>
              <a:gd name="connsiteY2" fmla="*/ 866774 h 866774"/>
              <a:gd name="connsiteX3" fmla="*/ 0 w 1371600"/>
              <a:gd name="connsiteY3" fmla="*/ 866774 h 866774"/>
              <a:gd name="connsiteX4" fmla="*/ 0 w 1371600"/>
              <a:gd name="connsiteY4" fmla="*/ 0 h 866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66774">
                <a:moveTo>
                  <a:pt x="0" y="0"/>
                </a:moveTo>
                <a:lnTo>
                  <a:pt x="1371600" y="0"/>
                </a:lnTo>
                <a:lnTo>
                  <a:pt x="1371600" y="866774"/>
                </a:lnTo>
                <a:lnTo>
                  <a:pt x="0" y="866774"/>
                </a:lnTo>
                <a:lnTo>
                  <a:pt x="0" y="0"/>
                </a:lnTo>
                <a:close/>
              </a:path>
            </a:pathLst>
          </a:custGeom>
        </p:spPr>
      </p:pic>
      <p:pic>
        <p:nvPicPr>
          <p:cNvPr id="405" name="Picture 404">
            <a:extLst>
              <a:ext uri="{FF2B5EF4-FFF2-40B4-BE49-F238E27FC236}">
                <a16:creationId xmlns:a16="http://schemas.microsoft.com/office/drawing/2014/main" id="{7900C68A-91B1-03B2-864F-C76ED24BFB53}"/>
              </a:ext>
            </a:extLst>
          </p:cNvPr>
          <p:cNvPicPr>
            <a:picLocks noChangeAspect="1"/>
          </p:cNvPicPr>
          <p:nvPr/>
        </p:nvPicPr>
        <p:blipFill>
          <a:blip r:embed="rId2"/>
          <a:srcRect l="84927" t="84076"/>
          <a:stretch>
            <a:fillRect/>
          </a:stretch>
        </p:blipFill>
        <p:spPr>
          <a:xfrm>
            <a:off x="10887456" y="4958697"/>
            <a:ext cx="1226485" cy="866774"/>
          </a:xfrm>
          <a:custGeom>
            <a:avLst/>
            <a:gdLst>
              <a:gd name="connsiteX0" fmla="*/ 0 w 1226485"/>
              <a:gd name="connsiteY0" fmla="*/ 0 h 866774"/>
              <a:gd name="connsiteX1" fmla="*/ 1226485 w 1226485"/>
              <a:gd name="connsiteY1" fmla="*/ 0 h 866774"/>
              <a:gd name="connsiteX2" fmla="*/ 1226485 w 1226485"/>
              <a:gd name="connsiteY2" fmla="*/ 866774 h 866774"/>
              <a:gd name="connsiteX3" fmla="*/ 0 w 1226485"/>
              <a:gd name="connsiteY3" fmla="*/ 866774 h 866774"/>
              <a:gd name="connsiteX4" fmla="*/ 0 w 1226485"/>
              <a:gd name="connsiteY4" fmla="*/ 0 h 866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485" h="866774">
                <a:moveTo>
                  <a:pt x="0" y="0"/>
                </a:moveTo>
                <a:lnTo>
                  <a:pt x="1226485" y="0"/>
                </a:lnTo>
                <a:lnTo>
                  <a:pt x="1226485" y="866774"/>
                </a:lnTo>
                <a:lnTo>
                  <a:pt x="0" y="866774"/>
                </a:lnTo>
                <a:lnTo>
                  <a:pt x="0" y="0"/>
                </a:lnTo>
                <a:close/>
              </a:path>
            </a:pathLst>
          </a:custGeom>
        </p:spPr>
      </p:pic>
      <p:pic>
        <p:nvPicPr>
          <p:cNvPr id="404" name="Picture 403">
            <a:extLst>
              <a:ext uri="{FF2B5EF4-FFF2-40B4-BE49-F238E27FC236}">
                <a16:creationId xmlns:a16="http://schemas.microsoft.com/office/drawing/2014/main" id="{5D937B46-12BC-08E1-B603-44F77F54F8F2}"/>
              </a:ext>
            </a:extLst>
          </p:cNvPr>
          <p:cNvPicPr>
            <a:picLocks noChangeAspect="1"/>
          </p:cNvPicPr>
          <p:nvPr/>
        </p:nvPicPr>
        <p:blipFill>
          <a:blip r:embed="rId2"/>
          <a:srcRect l="35" t="-792" r="83109" b="100000"/>
          <a:stretch>
            <a:fillRect/>
          </a:stretch>
        </p:blipFill>
        <p:spPr>
          <a:xfrm>
            <a:off x="3752851" y="1257644"/>
            <a:ext cx="1371600" cy="43119"/>
          </a:xfrm>
          <a:custGeom>
            <a:avLst/>
            <a:gdLst>
              <a:gd name="connsiteX0" fmla="*/ 0 w 1371600"/>
              <a:gd name="connsiteY0" fmla="*/ 0 h 43119"/>
              <a:gd name="connsiteX1" fmla="*/ 1371600 w 1371600"/>
              <a:gd name="connsiteY1" fmla="*/ 0 h 43119"/>
              <a:gd name="connsiteX2" fmla="*/ 1371600 w 1371600"/>
              <a:gd name="connsiteY2" fmla="*/ 43119 h 43119"/>
              <a:gd name="connsiteX3" fmla="*/ 0 w 1371600"/>
              <a:gd name="connsiteY3" fmla="*/ 43119 h 43119"/>
              <a:gd name="connsiteX4" fmla="*/ 0 w 1371600"/>
              <a:gd name="connsiteY4" fmla="*/ 0 h 43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3119">
                <a:moveTo>
                  <a:pt x="0" y="0"/>
                </a:moveTo>
                <a:lnTo>
                  <a:pt x="1371600" y="0"/>
                </a:lnTo>
                <a:lnTo>
                  <a:pt x="1371600" y="43119"/>
                </a:lnTo>
                <a:lnTo>
                  <a:pt x="0" y="43119"/>
                </a:lnTo>
                <a:lnTo>
                  <a:pt x="0" y="0"/>
                </a:lnTo>
                <a:close/>
              </a:path>
            </a:pathLst>
          </a:custGeom>
        </p:spPr>
      </p:pic>
      <p:pic>
        <p:nvPicPr>
          <p:cNvPr id="403" name="Picture 402">
            <a:extLst>
              <a:ext uri="{FF2B5EF4-FFF2-40B4-BE49-F238E27FC236}">
                <a16:creationId xmlns:a16="http://schemas.microsoft.com/office/drawing/2014/main" id="{8279BE4E-7DFD-0312-735F-5680AC7B3E97}"/>
              </a:ext>
            </a:extLst>
          </p:cNvPr>
          <p:cNvPicPr>
            <a:picLocks noChangeAspect="1"/>
          </p:cNvPicPr>
          <p:nvPr/>
        </p:nvPicPr>
        <p:blipFill>
          <a:blip r:embed="rId2"/>
          <a:srcRect l="17008" t="-792" r="66136" b="100000"/>
          <a:stretch>
            <a:fillRect/>
          </a:stretch>
        </p:blipFill>
        <p:spPr>
          <a:xfrm>
            <a:off x="5133976" y="1257644"/>
            <a:ext cx="1371600" cy="43119"/>
          </a:xfrm>
          <a:custGeom>
            <a:avLst/>
            <a:gdLst>
              <a:gd name="connsiteX0" fmla="*/ 0 w 1371600"/>
              <a:gd name="connsiteY0" fmla="*/ 0 h 43119"/>
              <a:gd name="connsiteX1" fmla="*/ 1371600 w 1371600"/>
              <a:gd name="connsiteY1" fmla="*/ 0 h 43119"/>
              <a:gd name="connsiteX2" fmla="*/ 1371600 w 1371600"/>
              <a:gd name="connsiteY2" fmla="*/ 43119 h 43119"/>
              <a:gd name="connsiteX3" fmla="*/ 0 w 1371600"/>
              <a:gd name="connsiteY3" fmla="*/ 43119 h 43119"/>
              <a:gd name="connsiteX4" fmla="*/ 0 w 1371600"/>
              <a:gd name="connsiteY4" fmla="*/ 0 h 43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3119">
                <a:moveTo>
                  <a:pt x="0" y="0"/>
                </a:moveTo>
                <a:lnTo>
                  <a:pt x="1371600" y="0"/>
                </a:lnTo>
                <a:lnTo>
                  <a:pt x="1371600" y="43119"/>
                </a:lnTo>
                <a:lnTo>
                  <a:pt x="0" y="43119"/>
                </a:lnTo>
                <a:lnTo>
                  <a:pt x="0" y="0"/>
                </a:lnTo>
                <a:close/>
              </a:path>
            </a:pathLst>
          </a:custGeom>
        </p:spPr>
      </p:pic>
      <p:pic>
        <p:nvPicPr>
          <p:cNvPr id="402" name="Picture 401">
            <a:extLst>
              <a:ext uri="{FF2B5EF4-FFF2-40B4-BE49-F238E27FC236}">
                <a16:creationId xmlns:a16="http://schemas.microsoft.com/office/drawing/2014/main" id="{FCDF2126-275A-4EEE-07DE-246E4815084F}"/>
              </a:ext>
            </a:extLst>
          </p:cNvPr>
          <p:cNvPicPr>
            <a:picLocks noChangeAspect="1"/>
          </p:cNvPicPr>
          <p:nvPr/>
        </p:nvPicPr>
        <p:blipFill>
          <a:blip r:embed="rId2"/>
          <a:srcRect l="33981" t="-792" r="49163" b="100000"/>
          <a:stretch>
            <a:fillRect/>
          </a:stretch>
        </p:blipFill>
        <p:spPr>
          <a:xfrm>
            <a:off x="6515101" y="1257644"/>
            <a:ext cx="1371600" cy="43119"/>
          </a:xfrm>
          <a:custGeom>
            <a:avLst/>
            <a:gdLst>
              <a:gd name="connsiteX0" fmla="*/ 0 w 1371600"/>
              <a:gd name="connsiteY0" fmla="*/ 0 h 43119"/>
              <a:gd name="connsiteX1" fmla="*/ 1371600 w 1371600"/>
              <a:gd name="connsiteY1" fmla="*/ 0 h 43119"/>
              <a:gd name="connsiteX2" fmla="*/ 1371600 w 1371600"/>
              <a:gd name="connsiteY2" fmla="*/ 43119 h 43119"/>
              <a:gd name="connsiteX3" fmla="*/ 0 w 1371600"/>
              <a:gd name="connsiteY3" fmla="*/ 43119 h 43119"/>
              <a:gd name="connsiteX4" fmla="*/ 0 w 1371600"/>
              <a:gd name="connsiteY4" fmla="*/ 0 h 43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3119">
                <a:moveTo>
                  <a:pt x="0" y="0"/>
                </a:moveTo>
                <a:lnTo>
                  <a:pt x="1371600" y="0"/>
                </a:lnTo>
                <a:lnTo>
                  <a:pt x="1371600" y="43119"/>
                </a:lnTo>
                <a:lnTo>
                  <a:pt x="0" y="43119"/>
                </a:lnTo>
                <a:lnTo>
                  <a:pt x="0" y="0"/>
                </a:lnTo>
                <a:close/>
              </a:path>
            </a:pathLst>
          </a:custGeom>
        </p:spPr>
      </p:pic>
      <p:pic>
        <p:nvPicPr>
          <p:cNvPr id="401" name="Picture 400">
            <a:extLst>
              <a:ext uri="{FF2B5EF4-FFF2-40B4-BE49-F238E27FC236}">
                <a16:creationId xmlns:a16="http://schemas.microsoft.com/office/drawing/2014/main" id="{AE82E52C-9779-9750-B88A-756C9D95789E}"/>
              </a:ext>
            </a:extLst>
          </p:cNvPr>
          <p:cNvPicPr>
            <a:picLocks noChangeAspect="1"/>
          </p:cNvPicPr>
          <p:nvPr/>
        </p:nvPicPr>
        <p:blipFill>
          <a:blip r:embed="rId2"/>
          <a:srcRect l="50954" t="-792" r="32190" b="100000"/>
          <a:stretch>
            <a:fillRect/>
          </a:stretch>
        </p:blipFill>
        <p:spPr>
          <a:xfrm>
            <a:off x="7896226" y="1257644"/>
            <a:ext cx="1371600" cy="43119"/>
          </a:xfrm>
          <a:custGeom>
            <a:avLst/>
            <a:gdLst>
              <a:gd name="connsiteX0" fmla="*/ 0 w 1371600"/>
              <a:gd name="connsiteY0" fmla="*/ 0 h 43119"/>
              <a:gd name="connsiteX1" fmla="*/ 1371600 w 1371600"/>
              <a:gd name="connsiteY1" fmla="*/ 0 h 43119"/>
              <a:gd name="connsiteX2" fmla="*/ 1371600 w 1371600"/>
              <a:gd name="connsiteY2" fmla="*/ 43119 h 43119"/>
              <a:gd name="connsiteX3" fmla="*/ 0 w 1371600"/>
              <a:gd name="connsiteY3" fmla="*/ 43119 h 43119"/>
              <a:gd name="connsiteX4" fmla="*/ 0 w 1371600"/>
              <a:gd name="connsiteY4" fmla="*/ 0 h 43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3119">
                <a:moveTo>
                  <a:pt x="0" y="0"/>
                </a:moveTo>
                <a:lnTo>
                  <a:pt x="1371600" y="0"/>
                </a:lnTo>
                <a:lnTo>
                  <a:pt x="1371600" y="43119"/>
                </a:lnTo>
                <a:lnTo>
                  <a:pt x="0" y="43119"/>
                </a:lnTo>
                <a:lnTo>
                  <a:pt x="0" y="0"/>
                </a:lnTo>
                <a:close/>
              </a:path>
            </a:pathLst>
          </a:custGeom>
        </p:spPr>
      </p:pic>
      <p:pic>
        <p:nvPicPr>
          <p:cNvPr id="400" name="Picture 399">
            <a:extLst>
              <a:ext uri="{FF2B5EF4-FFF2-40B4-BE49-F238E27FC236}">
                <a16:creationId xmlns:a16="http://schemas.microsoft.com/office/drawing/2014/main" id="{0FE36569-D300-570F-E531-CA124E74FC81}"/>
              </a:ext>
            </a:extLst>
          </p:cNvPr>
          <p:cNvPicPr>
            <a:picLocks noChangeAspect="1"/>
          </p:cNvPicPr>
          <p:nvPr/>
        </p:nvPicPr>
        <p:blipFill>
          <a:blip r:embed="rId2"/>
          <a:srcRect l="67872" t="-792" r="15272" b="100000"/>
          <a:stretch>
            <a:fillRect/>
          </a:stretch>
        </p:blipFill>
        <p:spPr>
          <a:xfrm>
            <a:off x="9272895" y="1257644"/>
            <a:ext cx="1371600" cy="43119"/>
          </a:xfrm>
          <a:custGeom>
            <a:avLst/>
            <a:gdLst>
              <a:gd name="connsiteX0" fmla="*/ 0 w 1371600"/>
              <a:gd name="connsiteY0" fmla="*/ 0 h 43119"/>
              <a:gd name="connsiteX1" fmla="*/ 1371600 w 1371600"/>
              <a:gd name="connsiteY1" fmla="*/ 0 h 43119"/>
              <a:gd name="connsiteX2" fmla="*/ 1371600 w 1371600"/>
              <a:gd name="connsiteY2" fmla="*/ 43119 h 43119"/>
              <a:gd name="connsiteX3" fmla="*/ 0 w 1371600"/>
              <a:gd name="connsiteY3" fmla="*/ 43119 h 43119"/>
              <a:gd name="connsiteX4" fmla="*/ 0 w 1371600"/>
              <a:gd name="connsiteY4" fmla="*/ 0 h 43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3119">
                <a:moveTo>
                  <a:pt x="0" y="0"/>
                </a:moveTo>
                <a:lnTo>
                  <a:pt x="1371600" y="0"/>
                </a:lnTo>
                <a:lnTo>
                  <a:pt x="1371600" y="43119"/>
                </a:lnTo>
                <a:lnTo>
                  <a:pt x="0" y="43119"/>
                </a:lnTo>
                <a:lnTo>
                  <a:pt x="0" y="0"/>
                </a:lnTo>
                <a:close/>
              </a:path>
            </a:pathLst>
          </a:custGeom>
        </p:spPr>
      </p:pic>
      <p:pic>
        <p:nvPicPr>
          <p:cNvPr id="399" name="Picture 398">
            <a:extLst>
              <a:ext uri="{FF2B5EF4-FFF2-40B4-BE49-F238E27FC236}">
                <a16:creationId xmlns:a16="http://schemas.microsoft.com/office/drawing/2014/main" id="{53E90E7A-E33D-59B8-E850-E5FD0A394D8F}"/>
              </a:ext>
            </a:extLst>
          </p:cNvPr>
          <p:cNvPicPr>
            <a:picLocks noChangeAspect="1"/>
          </p:cNvPicPr>
          <p:nvPr/>
        </p:nvPicPr>
        <p:blipFill>
          <a:blip r:embed="rId2"/>
          <a:srcRect l="84845" t="-792" r="-1701" b="83993"/>
          <a:stretch>
            <a:fillRect/>
          </a:stretch>
        </p:blipFill>
        <p:spPr>
          <a:xfrm>
            <a:off x="10654020" y="1257643"/>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1233181 w 1371600"/>
              <a:gd name="connsiteY3" fmla="*/ 914400 h 914400"/>
              <a:gd name="connsiteX4" fmla="*/ 1233181 w 1371600"/>
              <a:gd name="connsiteY4" fmla="*/ 43119 h 914400"/>
              <a:gd name="connsiteX5" fmla="*/ 0 w 1371600"/>
              <a:gd name="connsiteY5" fmla="*/ 43119 h 914400"/>
              <a:gd name="connsiteX6" fmla="*/ 0 w 1371600"/>
              <a:gd name="connsiteY6"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914400">
                <a:moveTo>
                  <a:pt x="0" y="0"/>
                </a:moveTo>
                <a:lnTo>
                  <a:pt x="1371600" y="0"/>
                </a:lnTo>
                <a:lnTo>
                  <a:pt x="1371600" y="914400"/>
                </a:lnTo>
                <a:lnTo>
                  <a:pt x="1233181" y="914400"/>
                </a:lnTo>
                <a:lnTo>
                  <a:pt x="1233181" y="43119"/>
                </a:lnTo>
                <a:lnTo>
                  <a:pt x="0" y="43119"/>
                </a:lnTo>
                <a:lnTo>
                  <a:pt x="0" y="0"/>
                </a:lnTo>
                <a:close/>
              </a:path>
            </a:pathLst>
          </a:custGeom>
        </p:spPr>
      </p:pic>
      <p:pic>
        <p:nvPicPr>
          <p:cNvPr id="398" name="Picture 397">
            <a:extLst>
              <a:ext uri="{FF2B5EF4-FFF2-40B4-BE49-F238E27FC236}">
                <a16:creationId xmlns:a16="http://schemas.microsoft.com/office/drawing/2014/main" id="{AE71E09C-BC65-B2EE-091A-8C46F83956AB}"/>
              </a:ext>
            </a:extLst>
          </p:cNvPr>
          <p:cNvPicPr>
            <a:picLocks noChangeAspect="1"/>
          </p:cNvPicPr>
          <p:nvPr/>
        </p:nvPicPr>
        <p:blipFill>
          <a:blip r:embed="rId2"/>
          <a:srcRect/>
          <a:stretch>
            <a:fillRect/>
          </a:stretch>
        </p:blipFill>
        <p:spPr>
          <a:xfrm>
            <a:off x="3750023" y="1300762"/>
            <a:ext cx="8137178" cy="5443280"/>
          </a:xfrm>
          <a:custGeom>
            <a:avLst/>
            <a:gdLst>
              <a:gd name="connsiteX0" fmla="*/ 0 w 8137178"/>
              <a:gd name="connsiteY0" fmla="*/ 0 h 5443280"/>
              <a:gd name="connsiteX1" fmla="*/ 2828 w 8137178"/>
              <a:gd name="connsiteY1" fmla="*/ 0 h 5443280"/>
              <a:gd name="connsiteX2" fmla="*/ 2828 w 8137178"/>
              <a:gd name="connsiteY2" fmla="*/ 871281 h 5443280"/>
              <a:gd name="connsiteX3" fmla="*/ 1374428 w 8137178"/>
              <a:gd name="connsiteY3" fmla="*/ 871281 h 5443280"/>
              <a:gd name="connsiteX4" fmla="*/ 1374428 w 8137178"/>
              <a:gd name="connsiteY4" fmla="*/ 0 h 5443280"/>
              <a:gd name="connsiteX5" fmla="*/ 1383953 w 8137178"/>
              <a:gd name="connsiteY5" fmla="*/ 0 h 5443280"/>
              <a:gd name="connsiteX6" fmla="*/ 1383953 w 8137178"/>
              <a:gd name="connsiteY6" fmla="*/ 871281 h 5443280"/>
              <a:gd name="connsiteX7" fmla="*/ 2755553 w 8137178"/>
              <a:gd name="connsiteY7" fmla="*/ 871281 h 5443280"/>
              <a:gd name="connsiteX8" fmla="*/ 2755553 w 8137178"/>
              <a:gd name="connsiteY8" fmla="*/ 0 h 5443280"/>
              <a:gd name="connsiteX9" fmla="*/ 2765078 w 8137178"/>
              <a:gd name="connsiteY9" fmla="*/ 0 h 5443280"/>
              <a:gd name="connsiteX10" fmla="*/ 2765078 w 8137178"/>
              <a:gd name="connsiteY10" fmla="*/ 871281 h 5443280"/>
              <a:gd name="connsiteX11" fmla="*/ 4136678 w 8137178"/>
              <a:gd name="connsiteY11" fmla="*/ 871281 h 5443280"/>
              <a:gd name="connsiteX12" fmla="*/ 4136678 w 8137178"/>
              <a:gd name="connsiteY12" fmla="*/ 0 h 5443280"/>
              <a:gd name="connsiteX13" fmla="*/ 4146203 w 8137178"/>
              <a:gd name="connsiteY13" fmla="*/ 0 h 5443280"/>
              <a:gd name="connsiteX14" fmla="*/ 4146203 w 8137178"/>
              <a:gd name="connsiteY14" fmla="*/ 871281 h 5443280"/>
              <a:gd name="connsiteX15" fmla="*/ 5517803 w 8137178"/>
              <a:gd name="connsiteY15" fmla="*/ 871281 h 5443280"/>
              <a:gd name="connsiteX16" fmla="*/ 5517803 w 8137178"/>
              <a:gd name="connsiteY16" fmla="*/ 0 h 5443280"/>
              <a:gd name="connsiteX17" fmla="*/ 5522872 w 8137178"/>
              <a:gd name="connsiteY17" fmla="*/ 0 h 5443280"/>
              <a:gd name="connsiteX18" fmla="*/ 5522872 w 8137178"/>
              <a:gd name="connsiteY18" fmla="*/ 871281 h 5443280"/>
              <a:gd name="connsiteX19" fmla="*/ 6894472 w 8137178"/>
              <a:gd name="connsiteY19" fmla="*/ 871281 h 5443280"/>
              <a:gd name="connsiteX20" fmla="*/ 6894472 w 8137178"/>
              <a:gd name="connsiteY20" fmla="*/ 0 h 5443280"/>
              <a:gd name="connsiteX21" fmla="*/ 6903997 w 8137178"/>
              <a:gd name="connsiteY21" fmla="*/ 0 h 5443280"/>
              <a:gd name="connsiteX22" fmla="*/ 6903997 w 8137178"/>
              <a:gd name="connsiteY22" fmla="*/ 871281 h 5443280"/>
              <a:gd name="connsiteX23" fmla="*/ 8137178 w 8137178"/>
              <a:gd name="connsiteY23" fmla="*/ 871281 h 5443280"/>
              <a:gd name="connsiteX24" fmla="*/ 8137178 w 8137178"/>
              <a:gd name="connsiteY24" fmla="*/ 880806 h 5443280"/>
              <a:gd name="connsiteX25" fmla="*/ 6903997 w 8137178"/>
              <a:gd name="connsiteY25" fmla="*/ 880806 h 5443280"/>
              <a:gd name="connsiteX26" fmla="*/ 6903997 w 8137178"/>
              <a:gd name="connsiteY26" fmla="*/ 1795206 h 5443280"/>
              <a:gd name="connsiteX27" fmla="*/ 8137178 w 8137178"/>
              <a:gd name="connsiteY27" fmla="*/ 1795206 h 5443280"/>
              <a:gd name="connsiteX28" fmla="*/ 8137178 w 8137178"/>
              <a:gd name="connsiteY28" fmla="*/ 1804731 h 5443280"/>
              <a:gd name="connsiteX29" fmla="*/ 6910693 w 8137178"/>
              <a:gd name="connsiteY29" fmla="*/ 1804731 h 5443280"/>
              <a:gd name="connsiteX30" fmla="*/ 6910693 w 8137178"/>
              <a:gd name="connsiteY30" fmla="*/ 2719131 h 5443280"/>
              <a:gd name="connsiteX31" fmla="*/ 8137178 w 8137178"/>
              <a:gd name="connsiteY31" fmla="*/ 2719131 h 5443280"/>
              <a:gd name="connsiteX32" fmla="*/ 8137178 w 8137178"/>
              <a:gd name="connsiteY32" fmla="*/ 2728656 h 5443280"/>
              <a:gd name="connsiteX33" fmla="*/ 6910693 w 8137178"/>
              <a:gd name="connsiteY33" fmla="*/ 2728656 h 5443280"/>
              <a:gd name="connsiteX34" fmla="*/ 6910693 w 8137178"/>
              <a:gd name="connsiteY34" fmla="*/ 3643056 h 5443280"/>
              <a:gd name="connsiteX35" fmla="*/ 8137178 w 8137178"/>
              <a:gd name="connsiteY35" fmla="*/ 3643056 h 5443280"/>
              <a:gd name="connsiteX36" fmla="*/ 8137178 w 8137178"/>
              <a:gd name="connsiteY36" fmla="*/ 3652581 h 5443280"/>
              <a:gd name="connsiteX37" fmla="*/ 6910693 w 8137178"/>
              <a:gd name="connsiteY37" fmla="*/ 3652581 h 5443280"/>
              <a:gd name="connsiteX38" fmla="*/ 6910693 w 8137178"/>
              <a:gd name="connsiteY38" fmla="*/ 4566981 h 5443280"/>
              <a:gd name="connsiteX39" fmla="*/ 8137178 w 8137178"/>
              <a:gd name="connsiteY39" fmla="*/ 4566981 h 5443280"/>
              <a:gd name="connsiteX40" fmla="*/ 8137178 w 8137178"/>
              <a:gd name="connsiteY40" fmla="*/ 4576506 h 5443280"/>
              <a:gd name="connsiteX41" fmla="*/ 6910693 w 8137178"/>
              <a:gd name="connsiteY41" fmla="*/ 4576506 h 5443280"/>
              <a:gd name="connsiteX42" fmla="*/ 6910693 w 8137178"/>
              <a:gd name="connsiteY42" fmla="*/ 5443280 h 5443280"/>
              <a:gd name="connsiteX43" fmla="*/ 6901168 w 8137178"/>
              <a:gd name="connsiteY43" fmla="*/ 5443280 h 5443280"/>
              <a:gd name="connsiteX44" fmla="*/ 6901168 w 8137178"/>
              <a:gd name="connsiteY44" fmla="*/ 4576506 h 5443280"/>
              <a:gd name="connsiteX45" fmla="*/ 5529568 w 8137178"/>
              <a:gd name="connsiteY45" fmla="*/ 4576506 h 5443280"/>
              <a:gd name="connsiteX46" fmla="*/ 5529568 w 8137178"/>
              <a:gd name="connsiteY46" fmla="*/ 5443280 h 5443280"/>
              <a:gd name="connsiteX47" fmla="*/ 5514974 w 8137178"/>
              <a:gd name="connsiteY47" fmla="*/ 5443280 h 5443280"/>
              <a:gd name="connsiteX48" fmla="*/ 5514974 w 8137178"/>
              <a:gd name="connsiteY48" fmla="*/ 4576506 h 5443280"/>
              <a:gd name="connsiteX49" fmla="*/ 4143374 w 8137178"/>
              <a:gd name="connsiteY49" fmla="*/ 4576506 h 5443280"/>
              <a:gd name="connsiteX50" fmla="*/ 4143374 w 8137178"/>
              <a:gd name="connsiteY50" fmla="*/ 5443280 h 5443280"/>
              <a:gd name="connsiteX51" fmla="*/ 4133849 w 8137178"/>
              <a:gd name="connsiteY51" fmla="*/ 5443280 h 5443280"/>
              <a:gd name="connsiteX52" fmla="*/ 4133849 w 8137178"/>
              <a:gd name="connsiteY52" fmla="*/ 4576506 h 5443280"/>
              <a:gd name="connsiteX53" fmla="*/ 2762249 w 8137178"/>
              <a:gd name="connsiteY53" fmla="*/ 4576506 h 5443280"/>
              <a:gd name="connsiteX54" fmla="*/ 2762249 w 8137178"/>
              <a:gd name="connsiteY54" fmla="*/ 5443280 h 5443280"/>
              <a:gd name="connsiteX55" fmla="*/ 2752724 w 8137178"/>
              <a:gd name="connsiteY55" fmla="*/ 5443280 h 5443280"/>
              <a:gd name="connsiteX56" fmla="*/ 2752724 w 8137178"/>
              <a:gd name="connsiteY56" fmla="*/ 4576506 h 5443280"/>
              <a:gd name="connsiteX57" fmla="*/ 1381124 w 8137178"/>
              <a:gd name="connsiteY57" fmla="*/ 4576506 h 5443280"/>
              <a:gd name="connsiteX58" fmla="*/ 1381124 w 8137178"/>
              <a:gd name="connsiteY58" fmla="*/ 5443280 h 5443280"/>
              <a:gd name="connsiteX59" fmla="*/ 1371599 w 8137178"/>
              <a:gd name="connsiteY59" fmla="*/ 5443280 h 5443280"/>
              <a:gd name="connsiteX60" fmla="*/ 1371599 w 8137178"/>
              <a:gd name="connsiteY60" fmla="*/ 4576506 h 5443280"/>
              <a:gd name="connsiteX61" fmla="*/ 0 w 8137178"/>
              <a:gd name="connsiteY61" fmla="*/ 4576506 h 5443280"/>
              <a:gd name="connsiteX62" fmla="*/ 0 w 8137178"/>
              <a:gd name="connsiteY62" fmla="*/ 4566981 h 5443280"/>
              <a:gd name="connsiteX63" fmla="*/ 1371599 w 8137178"/>
              <a:gd name="connsiteY63" fmla="*/ 4566981 h 5443280"/>
              <a:gd name="connsiteX64" fmla="*/ 1371599 w 8137178"/>
              <a:gd name="connsiteY64" fmla="*/ 3652581 h 5443280"/>
              <a:gd name="connsiteX65" fmla="*/ 0 w 8137178"/>
              <a:gd name="connsiteY65" fmla="*/ 3652581 h 5443280"/>
              <a:gd name="connsiteX66" fmla="*/ 0 w 8137178"/>
              <a:gd name="connsiteY66" fmla="*/ 3643056 h 5443280"/>
              <a:gd name="connsiteX67" fmla="*/ 1371599 w 8137178"/>
              <a:gd name="connsiteY67" fmla="*/ 3643056 h 5443280"/>
              <a:gd name="connsiteX68" fmla="*/ 1371599 w 8137178"/>
              <a:gd name="connsiteY68" fmla="*/ 2728656 h 5443280"/>
              <a:gd name="connsiteX69" fmla="*/ 0 w 8137178"/>
              <a:gd name="connsiteY69" fmla="*/ 2728656 h 5443280"/>
              <a:gd name="connsiteX70" fmla="*/ 0 w 8137178"/>
              <a:gd name="connsiteY70" fmla="*/ 2719131 h 5443280"/>
              <a:gd name="connsiteX71" fmla="*/ 1371599 w 8137178"/>
              <a:gd name="connsiteY71" fmla="*/ 2719131 h 5443280"/>
              <a:gd name="connsiteX72" fmla="*/ 1371599 w 8137178"/>
              <a:gd name="connsiteY72" fmla="*/ 1804731 h 5443280"/>
              <a:gd name="connsiteX73" fmla="*/ 0 w 8137178"/>
              <a:gd name="connsiteY73" fmla="*/ 1804731 h 5443280"/>
              <a:gd name="connsiteX74" fmla="*/ 0 w 8137178"/>
              <a:gd name="connsiteY74" fmla="*/ 0 h 5443280"/>
              <a:gd name="connsiteX75" fmla="*/ 2828 w 8137178"/>
              <a:gd name="connsiteY75" fmla="*/ 880806 h 5443280"/>
              <a:gd name="connsiteX76" fmla="*/ 2828 w 8137178"/>
              <a:gd name="connsiteY76" fmla="*/ 1795206 h 5443280"/>
              <a:gd name="connsiteX77" fmla="*/ 1374428 w 8137178"/>
              <a:gd name="connsiteY77" fmla="*/ 1795206 h 5443280"/>
              <a:gd name="connsiteX78" fmla="*/ 1374428 w 8137178"/>
              <a:gd name="connsiteY78" fmla="*/ 880806 h 5443280"/>
              <a:gd name="connsiteX79" fmla="*/ 2828 w 8137178"/>
              <a:gd name="connsiteY79" fmla="*/ 880806 h 5443280"/>
              <a:gd name="connsiteX80" fmla="*/ 1383953 w 8137178"/>
              <a:gd name="connsiteY80" fmla="*/ 880806 h 5443280"/>
              <a:gd name="connsiteX81" fmla="*/ 1383953 w 8137178"/>
              <a:gd name="connsiteY81" fmla="*/ 1795206 h 5443280"/>
              <a:gd name="connsiteX82" fmla="*/ 2755553 w 8137178"/>
              <a:gd name="connsiteY82" fmla="*/ 1795206 h 5443280"/>
              <a:gd name="connsiteX83" fmla="*/ 2755553 w 8137178"/>
              <a:gd name="connsiteY83" fmla="*/ 880806 h 5443280"/>
              <a:gd name="connsiteX84" fmla="*/ 1383953 w 8137178"/>
              <a:gd name="connsiteY84" fmla="*/ 880806 h 5443280"/>
              <a:gd name="connsiteX85" fmla="*/ 2765078 w 8137178"/>
              <a:gd name="connsiteY85" fmla="*/ 880806 h 5443280"/>
              <a:gd name="connsiteX86" fmla="*/ 2765078 w 8137178"/>
              <a:gd name="connsiteY86" fmla="*/ 1795206 h 5443280"/>
              <a:gd name="connsiteX87" fmla="*/ 4136678 w 8137178"/>
              <a:gd name="connsiteY87" fmla="*/ 1795206 h 5443280"/>
              <a:gd name="connsiteX88" fmla="*/ 4136678 w 8137178"/>
              <a:gd name="connsiteY88" fmla="*/ 880806 h 5443280"/>
              <a:gd name="connsiteX89" fmla="*/ 2765078 w 8137178"/>
              <a:gd name="connsiteY89" fmla="*/ 880806 h 5443280"/>
              <a:gd name="connsiteX90" fmla="*/ 4146203 w 8137178"/>
              <a:gd name="connsiteY90" fmla="*/ 880806 h 5443280"/>
              <a:gd name="connsiteX91" fmla="*/ 4146203 w 8137178"/>
              <a:gd name="connsiteY91" fmla="*/ 1795206 h 5443280"/>
              <a:gd name="connsiteX92" fmla="*/ 5517803 w 8137178"/>
              <a:gd name="connsiteY92" fmla="*/ 1795206 h 5443280"/>
              <a:gd name="connsiteX93" fmla="*/ 5517803 w 8137178"/>
              <a:gd name="connsiteY93" fmla="*/ 880806 h 5443280"/>
              <a:gd name="connsiteX94" fmla="*/ 4146203 w 8137178"/>
              <a:gd name="connsiteY94" fmla="*/ 880806 h 5443280"/>
              <a:gd name="connsiteX95" fmla="*/ 5522872 w 8137178"/>
              <a:gd name="connsiteY95" fmla="*/ 880806 h 5443280"/>
              <a:gd name="connsiteX96" fmla="*/ 5522872 w 8137178"/>
              <a:gd name="connsiteY96" fmla="*/ 1795206 h 5443280"/>
              <a:gd name="connsiteX97" fmla="*/ 6894472 w 8137178"/>
              <a:gd name="connsiteY97" fmla="*/ 1795206 h 5443280"/>
              <a:gd name="connsiteX98" fmla="*/ 6894472 w 8137178"/>
              <a:gd name="connsiteY98" fmla="*/ 880806 h 5443280"/>
              <a:gd name="connsiteX99" fmla="*/ 5522872 w 8137178"/>
              <a:gd name="connsiteY99" fmla="*/ 880806 h 5443280"/>
              <a:gd name="connsiteX100" fmla="*/ 1381124 w 8137178"/>
              <a:gd name="connsiteY100" fmla="*/ 1804731 h 5443280"/>
              <a:gd name="connsiteX101" fmla="*/ 1381124 w 8137178"/>
              <a:gd name="connsiteY101" fmla="*/ 2719131 h 5443280"/>
              <a:gd name="connsiteX102" fmla="*/ 2752724 w 8137178"/>
              <a:gd name="connsiteY102" fmla="*/ 2719131 h 5443280"/>
              <a:gd name="connsiteX103" fmla="*/ 2752724 w 8137178"/>
              <a:gd name="connsiteY103" fmla="*/ 1804731 h 5443280"/>
              <a:gd name="connsiteX104" fmla="*/ 1381124 w 8137178"/>
              <a:gd name="connsiteY104" fmla="*/ 1804731 h 5443280"/>
              <a:gd name="connsiteX105" fmla="*/ 2762249 w 8137178"/>
              <a:gd name="connsiteY105" fmla="*/ 1804731 h 5443280"/>
              <a:gd name="connsiteX106" fmla="*/ 2762249 w 8137178"/>
              <a:gd name="connsiteY106" fmla="*/ 2719131 h 5443280"/>
              <a:gd name="connsiteX107" fmla="*/ 4133849 w 8137178"/>
              <a:gd name="connsiteY107" fmla="*/ 2719131 h 5443280"/>
              <a:gd name="connsiteX108" fmla="*/ 4133849 w 8137178"/>
              <a:gd name="connsiteY108" fmla="*/ 1804731 h 5443280"/>
              <a:gd name="connsiteX109" fmla="*/ 2762249 w 8137178"/>
              <a:gd name="connsiteY109" fmla="*/ 1804731 h 5443280"/>
              <a:gd name="connsiteX110" fmla="*/ 4143374 w 8137178"/>
              <a:gd name="connsiteY110" fmla="*/ 1804731 h 5443280"/>
              <a:gd name="connsiteX111" fmla="*/ 4143374 w 8137178"/>
              <a:gd name="connsiteY111" fmla="*/ 2719131 h 5443280"/>
              <a:gd name="connsiteX112" fmla="*/ 5514974 w 8137178"/>
              <a:gd name="connsiteY112" fmla="*/ 2719131 h 5443280"/>
              <a:gd name="connsiteX113" fmla="*/ 5514974 w 8137178"/>
              <a:gd name="connsiteY113" fmla="*/ 1804731 h 5443280"/>
              <a:gd name="connsiteX114" fmla="*/ 4143374 w 8137178"/>
              <a:gd name="connsiteY114" fmla="*/ 1804731 h 5443280"/>
              <a:gd name="connsiteX115" fmla="*/ 5529568 w 8137178"/>
              <a:gd name="connsiteY115" fmla="*/ 1804731 h 5443280"/>
              <a:gd name="connsiteX116" fmla="*/ 5529568 w 8137178"/>
              <a:gd name="connsiteY116" fmla="*/ 2719131 h 5443280"/>
              <a:gd name="connsiteX117" fmla="*/ 6901168 w 8137178"/>
              <a:gd name="connsiteY117" fmla="*/ 2719131 h 5443280"/>
              <a:gd name="connsiteX118" fmla="*/ 6901168 w 8137178"/>
              <a:gd name="connsiteY118" fmla="*/ 1804731 h 5443280"/>
              <a:gd name="connsiteX119" fmla="*/ 5529568 w 8137178"/>
              <a:gd name="connsiteY119" fmla="*/ 1804731 h 5443280"/>
              <a:gd name="connsiteX120" fmla="*/ 1381124 w 8137178"/>
              <a:gd name="connsiteY120" fmla="*/ 2728656 h 5443280"/>
              <a:gd name="connsiteX121" fmla="*/ 1381124 w 8137178"/>
              <a:gd name="connsiteY121" fmla="*/ 3643056 h 5443280"/>
              <a:gd name="connsiteX122" fmla="*/ 2752724 w 8137178"/>
              <a:gd name="connsiteY122" fmla="*/ 3643056 h 5443280"/>
              <a:gd name="connsiteX123" fmla="*/ 2752724 w 8137178"/>
              <a:gd name="connsiteY123" fmla="*/ 2728656 h 5443280"/>
              <a:gd name="connsiteX124" fmla="*/ 1381124 w 8137178"/>
              <a:gd name="connsiteY124" fmla="*/ 2728656 h 5443280"/>
              <a:gd name="connsiteX125" fmla="*/ 2762249 w 8137178"/>
              <a:gd name="connsiteY125" fmla="*/ 2728656 h 5443280"/>
              <a:gd name="connsiteX126" fmla="*/ 2762249 w 8137178"/>
              <a:gd name="connsiteY126" fmla="*/ 3643056 h 5443280"/>
              <a:gd name="connsiteX127" fmla="*/ 4133849 w 8137178"/>
              <a:gd name="connsiteY127" fmla="*/ 3643056 h 5443280"/>
              <a:gd name="connsiteX128" fmla="*/ 4133849 w 8137178"/>
              <a:gd name="connsiteY128" fmla="*/ 2728656 h 5443280"/>
              <a:gd name="connsiteX129" fmla="*/ 2762249 w 8137178"/>
              <a:gd name="connsiteY129" fmla="*/ 2728656 h 5443280"/>
              <a:gd name="connsiteX130" fmla="*/ 4143374 w 8137178"/>
              <a:gd name="connsiteY130" fmla="*/ 2728656 h 5443280"/>
              <a:gd name="connsiteX131" fmla="*/ 4143374 w 8137178"/>
              <a:gd name="connsiteY131" fmla="*/ 3643056 h 5443280"/>
              <a:gd name="connsiteX132" fmla="*/ 5514974 w 8137178"/>
              <a:gd name="connsiteY132" fmla="*/ 3643056 h 5443280"/>
              <a:gd name="connsiteX133" fmla="*/ 5514974 w 8137178"/>
              <a:gd name="connsiteY133" fmla="*/ 2728656 h 5443280"/>
              <a:gd name="connsiteX134" fmla="*/ 4143374 w 8137178"/>
              <a:gd name="connsiteY134" fmla="*/ 2728656 h 5443280"/>
              <a:gd name="connsiteX135" fmla="*/ 5529568 w 8137178"/>
              <a:gd name="connsiteY135" fmla="*/ 2728656 h 5443280"/>
              <a:gd name="connsiteX136" fmla="*/ 5529568 w 8137178"/>
              <a:gd name="connsiteY136" fmla="*/ 3643056 h 5443280"/>
              <a:gd name="connsiteX137" fmla="*/ 6901168 w 8137178"/>
              <a:gd name="connsiteY137" fmla="*/ 3643056 h 5443280"/>
              <a:gd name="connsiteX138" fmla="*/ 6901168 w 8137178"/>
              <a:gd name="connsiteY138" fmla="*/ 2728656 h 5443280"/>
              <a:gd name="connsiteX139" fmla="*/ 5529568 w 8137178"/>
              <a:gd name="connsiteY139" fmla="*/ 2728656 h 5443280"/>
              <a:gd name="connsiteX140" fmla="*/ 1381124 w 8137178"/>
              <a:gd name="connsiteY140" fmla="*/ 3652581 h 5443280"/>
              <a:gd name="connsiteX141" fmla="*/ 1381124 w 8137178"/>
              <a:gd name="connsiteY141" fmla="*/ 4566981 h 5443280"/>
              <a:gd name="connsiteX142" fmla="*/ 2752724 w 8137178"/>
              <a:gd name="connsiteY142" fmla="*/ 4566981 h 5443280"/>
              <a:gd name="connsiteX143" fmla="*/ 2752724 w 8137178"/>
              <a:gd name="connsiteY143" fmla="*/ 3652581 h 5443280"/>
              <a:gd name="connsiteX144" fmla="*/ 1381124 w 8137178"/>
              <a:gd name="connsiteY144" fmla="*/ 3652581 h 5443280"/>
              <a:gd name="connsiteX145" fmla="*/ 2762249 w 8137178"/>
              <a:gd name="connsiteY145" fmla="*/ 3652581 h 5443280"/>
              <a:gd name="connsiteX146" fmla="*/ 2762249 w 8137178"/>
              <a:gd name="connsiteY146" fmla="*/ 4566981 h 5443280"/>
              <a:gd name="connsiteX147" fmla="*/ 4133849 w 8137178"/>
              <a:gd name="connsiteY147" fmla="*/ 4566981 h 5443280"/>
              <a:gd name="connsiteX148" fmla="*/ 4133849 w 8137178"/>
              <a:gd name="connsiteY148" fmla="*/ 3652581 h 5443280"/>
              <a:gd name="connsiteX149" fmla="*/ 2762249 w 8137178"/>
              <a:gd name="connsiteY149" fmla="*/ 3652581 h 5443280"/>
              <a:gd name="connsiteX150" fmla="*/ 4143374 w 8137178"/>
              <a:gd name="connsiteY150" fmla="*/ 3652581 h 5443280"/>
              <a:gd name="connsiteX151" fmla="*/ 4143374 w 8137178"/>
              <a:gd name="connsiteY151" fmla="*/ 4566981 h 5443280"/>
              <a:gd name="connsiteX152" fmla="*/ 5514974 w 8137178"/>
              <a:gd name="connsiteY152" fmla="*/ 4566981 h 5443280"/>
              <a:gd name="connsiteX153" fmla="*/ 5514974 w 8137178"/>
              <a:gd name="connsiteY153" fmla="*/ 3652581 h 5443280"/>
              <a:gd name="connsiteX154" fmla="*/ 4143374 w 8137178"/>
              <a:gd name="connsiteY154" fmla="*/ 3652581 h 5443280"/>
              <a:gd name="connsiteX155" fmla="*/ 5529568 w 8137178"/>
              <a:gd name="connsiteY155" fmla="*/ 3652581 h 5443280"/>
              <a:gd name="connsiteX156" fmla="*/ 5529568 w 8137178"/>
              <a:gd name="connsiteY156" fmla="*/ 4566981 h 5443280"/>
              <a:gd name="connsiteX157" fmla="*/ 6901168 w 8137178"/>
              <a:gd name="connsiteY157" fmla="*/ 4566981 h 5443280"/>
              <a:gd name="connsiteX158" fmla="*/ 6901168 w 8137178"/>
              <a:gd name="connsiteY158" fmla="*/ 3652581 h 5443280"/>
              <a:gd name="connsiteX159" fmla="*/ 5529568 w 8137178"/>
              <a:gd name="connsiteY159" fmla="*/ 3652581 h 544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8137178" h="5443280">
                <a:moveTo>
                  <a:pt x="0" y="0"/>
                </a:moveTo>
                <a:lnTo>
                  <a:pt x="2828" y="0"/>
                </a:lnTo>
                <a:lnTo>
                  <a:pt x="2828" y="871281"/>
                </a:lnTo>
                <a:lnTo>
                  <a:pt x="1374428" y="871281"/>
                </a:lnTo>
                <a:lnTo>
                  <a:pt x="1374428" y="0"/>
                </a:lnTo>
                <a:lnTo>
                  <a:pt x="1383953" y="0"/>
                </a:lnTo>
                <a:lnTo>
                  <a:pt x="1383953" y="871281"/>
                </a:lnTo>
                <a:lnTo>
                  <a:pt x="2755553" y="871281"/>
                </a:lnTo>
                <a:lnTo>
                  <a:pt x="2755553" y="0"/>
                </a:lnTo>
                <a:lnTo>
                  <a:pt x="2765078" y="0"/>
                </a:lnTo>
                <a:lnTo>
                  <a:pt x="2765078" y="871281"/>
                </a:lnTo>
                <a:lnTo>
                  <a:pt x="4136678" y="871281"/>
                </a:lnTo>
                <a:lnTo>
                  <a:pt x="4136678" y="0"/>
                </a:lnTo>
                <a:lnTo>
                  <a:pt x="4146203" y="0"/>
                </a:lnTo>
                <a:lnTo>
                  <a:pt x="4146203" y="871281"/>
                </a:lnTo>
                <a:lnTo>
                  <a:pt x="5517803" y="871281"/>
                </a:lnTo>
                <a:lnTo>
                  <a:pt x="5517803" y="0"/>
                </a:lnTo>
                <a:lnTo>
                  <a:pt x="5522872" y="0"/>
                </a:lnTo>
                <a:lnTo>
                  <a:pt x="5522872" y="871281"/>
                </a:lnTo>
                <a:lnTo>
                  <a:pt x="6894472" y="871281"/>
                </a:lnTo>
                <a:lnTo>
                  <a:pt x="6894472" y="0"/>
                </a:lnTo>
                <a:lnTo>
                  <a:pt x="6903997" y="0"/>
                </a:lnTo>
                <a:lnTo>
                  <a:pt x="6903997" y="871281"/>
                </a:lnTo>
                <a:lnTo>
                  <a:pt x="8137178" y="871281"/>
                </a:lnTo>
                <a:lnTo>
                  <a:pt x="8137178" y="880806"/>
                </a:lnTo>
                <a:lnTo>
                  <a:pt x="6903997" y="880806"/>
                </a:lnTo>
                <a:lnTo>
                  <a:pt x="6903997" y="1795206"/>
                </a:lnTo>
                <a:lnTo>
                  <a:pt x="8137178" y="1795206"/>
                </a:lnTo>
                <a:lnTo>
                  <a:pt x="8137178" y="1804731"/>
                </a:lnTo>
                <a:lnTo>
                  <a:pt x="6910693" y="1804731"/>
                </a:lnTo>
                <a:lnTo>
                  <a:pt x="6910693" y="2719131"/>
                </a:lnTo>
                <a:lnTo>
                  <a:pt x="8137178" y="2719131"/>
                </a:lnTo>
                <a:lnTo>
                  <a:pt x="8137178" y="2728656"/>
                </a:lnTo>
                <a:lnTo>
                  <a:pt x="6910693" y="2728656"/>
                </a:lnTo>
                <a:lnTo>
                  <a:pt x="6910693" y="3643056"/>
                </a:lnTo>
                <a:lnTo>
                  <a:pt x="8137178" y="3643056"/>
                </a:lnTo>
                <a:lnTo>
                  <a:pt x="8137178" y="3652581"/>
                </a:lnTo>
                <a:lnTo>
                  <a:pt x="6910693" y="3652581"/>
                </a:lnTo>
                <a:lnTo>
                  <a:pt x="6910693" y="4566981"/>
                </a:lnTo>
                <a:lnTo>
                  <a:pt x="8137178" y="4566981"/>
                </a:lnTo>
                <a:lnTo>
                  <a:pt x="8137178" y="4576506"/>
                </a:lnTo>
                <a:lnTo>
                  <a:pt x="6910693" y="4576506"/>
                </a:lnTo>
                <a:lnTo>
                  <a:pt x="6910693" y="5443280"/>
                </a:lnTo>
                <a:lnTo>
                  <a:pt x="6901168" y="5443280"/>
                </a:lnTo>
                <a:lnTo>
                  <a:pt x="6901168" y="4576506"/>
                </a:lnTo>
                <a:lnTo>
                  <a:pt x="5529568" y="4576506"/>
                </a:lnTo>
                <a:lnTo>
                  <a:pt x="5529568" y="5443280"/>
                </a:lnTo>
                <a:lnTo>
                  <a:pt x="5514974" y="5443280"/>
                </a:lnTo>
                <a:lnTo>
                  <a:pt x="5514974" y="4576506"/>
                </a:lnTo>
                <a:lnTo>
                  <a:pt x="4143374" y="4576506"/>
                </a:lnTo>
                <a:lnTo>
                  <a:pt x="4143374" y="5443280"/>
                </a:lnTo>
                <a:lnTo>
                  <a:pt x="4133849" y="5443280"/>
                </a:lnTo>
                <a:lnTo>
                  <a:pt x="4133849" y="4576506"/>
                </a:lnTo>
                <a:lnTo>
                  <a:pt x="2762249" y="4576506"/>
                </a:lnTo>
                <a:lnTo>
                  <a:pt x="2762249" y="5443280"/>
                </a:lnTo>
                <a:lnTo>
                  <a:pt x="2752724" y="5443280"/>
                </a:lnTo>
                <a:lnTo>
                  <a:pt x="2752724" y="4576506"/>
                </a:lnTo>
                <a:lnTo>
                  <a:pt x="1381124" y="4576506"/>
                </a:lnTo>
                <a:lnTo>
                  <a:pt x="1381124" y="5443280"/>
                </a:lnTo>
                <a:lnTo>
                  <a:pt x="1371599" y="5443280"/>
                </a:lnTo>
                <a:lnTo>
                  <a:pt x="1371599" y="4576506"/>
                </a:lnTo>
                <a:lnTo>
                  <a:pt x="0" y="4576506"/>
                </a:lnTo>
                <a:lnTo>
                  <a:pt x="0" y="4566981"/>
                </a:lnTo>
                <a:lnTo>
                  <a:pt x="1371599" y="4566981"/>
                </a:lnTo>
                <a:lnTo>
                  <a:pt x="1371599" y="3652581"/>
                </a:lnTo>
                <a:lnTo>
                  <a:pt x="0" y="3652581"/>
                </a:lnTo>
                <a:lnTo>
                  <a:pt x="0" y="3643056"/>
                </a:lnTo>
                <a:lnTo>
                  <a:pt x="1371599" y="3643056"/>
                </a:lnTo>
                <a:lnTo>
                  <a:pt x="1371599" y="2728656"/>
                </a:lnTo>
                <a:lnTo>
                  <a:pt x="0" y="2728656"/>
                </a:lnTo>
                <a:lnTo>
                  <a:pt x="0" y="2719131"/>
                </a:lnTo>
                <a:lnTo>
                  <a:pt x="1371599" y="2719131"/>
                </a:lnTo>
                <a:lnTo>
                  <a:pt x="1371599" y="1804731"/>
                </a:lnTo>
                <a:lnTo>
                  <a:pt x="0" y="1804731"/>
                </a:lnTo>
                <a:lnTo>
                  <a:pt x="0" y="0"/>
                </a:lnTo>
                <a:close/>
                <a:moveTo>
                  <a:pt x="2828" y="880806"/>
                </a:moveTo>
                <a:lnTo>
                  <a:pt x="2828" y="1795206"/>
                </a:lnTo>
                <a:lnTo>
                  <a:pt x="1374428" y="1795206"/>
                </a:lnTo>
                <a:lnTo>
                  <a:pt x="1374428" y="880806"/>
                </a:lnTo>
                <a:lnTo>
                  <a:pt x="2828" y="880806"/>
                </a:lnTo>
                <a:close/>
                <a:moveTo>
                  <a:pt x="1383953" y="880806"/>
                </a:moveTo>
                <a:lnTo>
                  <a:pt x="1383953" y="1795206"/>
                </a:lnTo>
                <a:lnTo>
                  <a:pt x="2755553" y="1795206"/>
                </a:lnTo>
                <a:lnTo>
                  <a:pt x="2755553" y="880806"/>
                </a:lnTo>
                <a:lnTo>
                  <a:pt x="1383953" y="880806"/>
                </a:lnTo>
                <a:close/>
                <a:moveTo>
                  <a:pt x="2765078" y="880806"/>
                </a:moveTo>
                <a:lnTo>
                  <a:pt x="2765078" y="1795206"/>
                </a:lnTo>
                <a:lnTo>
                  <a:pt x="4136678" y="1795206"/>
                </a:lnTo>
                <a:lnTo>
                  <a:pt x="4136678" y="880806"/>
                </a:lnTo>
                <a:lnTo>
                  <a:pt x="2765078" y="880806"/>
                </a:lnTo>
                <a:close/>
                <a:moveTo>
                  <a:pt x="4146203" y="880806"/>
                </a:moveTo>
                <a:lnTo>
                  <a:pt x="4146203" y="1795206"/>
                </a:lnTo>
                <a:lnTo>
                  <a:pt x="5517803" y="1795206"/>
                </a:lnTo>
                <a:lnTo>
                  <a:pt x="5517803" y="880806"/>
                </a:lnTo>
                <a:lnTo>
                  <a:pt x="4146203" y="880806"/>
                </a:lnTo>
                <a:close/>
                <a:moveTo>
                  <a:pt x="5522872" y="880806"/>
                </a:moveTo>
                <a:lnTo>
                  <a:pt x="5522872" y="1795206"/>
                </a:lnTo>
                <a:lnTo>
                  <a:pt x="6894472" y="1795206"/>
                </a:lnTo>
                <a:lnTo>
                  <a:pt x="6894472" y="880806"/>
                </a:lnTo>
                <a:lnTo>
                  <a:pt x="5522872" y="880806"/>
                </a:lnTo>
                <a:close/>
                <a:moveTo>
                  <a:pt x="1381124" y="1804731"/>
                </a:moveTo>
                <a:lnTo>
                  <a:pt x="1381124" y="2719131"/>
                </a:lnTo>
                <a:lnTo>
                  <a:pt x="2752724" y="2719131"/>
                </a:lnTo>
                <a:lnTo>
                  <a:pt x="2752724" y="1804731"/>
                </a:lnTo>
                <a:lnTo>
                  <a:pt x="1381124" y="1804731"/>
                </a:lnTo>
                <a:close/>
                <a:moveTo>
                  <a:pt x="2762249" y="1804731"/>
                </a:moveTo>
                <a:lnTo>
                  <a:pt x="2762249" y="2719131"/>
                </a:lnTo>
                <a:lnTo>
                  <a:pt x="4133849" y="2719131"/>
                </a:lnTo>
                <a:lnTo>
                  <a:pt x="4133849" y="1804731"/>
                </a:lnTo>
                <a:lnTo>
                  <a:pt x="2762249" y="1804731"/>
                </a:lnTo>
                <a:close/>
                <a:moveTo>
                  <a:pt x="4143374" y="1804731"/>
                </a:moveTo>
                <a:lnTo>
                  <a:pt x="4143374" y="2719131"/>
                </a:lnTo>
                <a:lnTo>
                  <a:pt x="5514974" y="2719131"/>
                </a:lnTo>
                <a:lnTo>
                  <a:pt x="5514974" y="1804731"/>
                </a:lnTo>
                <a:lnTo>
                  <a:pt x="4143374" y="1804731"/>
                </a:lnTo>
                <a:close/>
                <a:moveTo>
                  <a:pt x="5529568" y="1804731"/>
                </a:moveTo>
                <a:lnTo>
                  <a:pt x="5529568" y="2719131"/>
                </a:lnTo>
                <a:lnTo>
                  <a:pt x="6901168" y="2719131"/>
                </a:lnTo>
                <a:lnTo>
                  <a:pt x="6901168" y="1804731"/>
                </a:lnTo>
                <a:lnTo>
                  <a:pt x="5529568" y="1804731"/>
                </a:lnTo>
                <a:close/>
                <a:moveTo>
                  <a:pt x="1381124" y="2728656"/>
                </a:moveTo>
                <a:lnTo>
                  <a:pt x="1381124" y="3643056"/>
                </a:lnTo>
                <a:lnTo>
                  <a:pt x="2752724" y="3643056"/>
                </a:lnTo>
                <a:lnTo>
                  <a:pt x="2752724" y="2728656"/>
                </a:lnTo>
                <a:lnTo>
                  <a:pt x="1381124" y="2728656"/>
                </a:lnTo>
                <a:close/>
                <a:moveTo>
                  <a:pt x="2762249" y="2728656"/>
                </a:moveTo>
                <a:lnTo>
                  <a:pt x="2762249" y="3643056"/>
                </a:lnTo>
                <a:lnTo>
                  <a:pt x="4133849" y="3643056"/>
                </a:lnTo>
                <a:lnTo>
                  <a:pt x="4133849" y="2728656"/>
                </a:lnTo>
                <a:lnTo>
                  <a:pt x="2762249" y="2728656"/>
                </a:lnTo>
                <a:close/>
                <a:moveTo>
                  <a:pt x="4143374" y="2728656"/>
                </a:moveTo>
                <a:lnTo>
                  <a:pt x="4143374" y="3643056"/>
                </a:lnTo>
                <a:lnTo>
                  <a:pt x="5514974" y="3643056"/>
                </a:lnTo>
                <a:lnTo>
                  <a:pt x="5514974" y="2728656"/>
                </a:lnTo>
                <a:lnTo>
                  <a:pt x="4143374" y="2728656"/>
                </a:lnTo>
                <a:close/>
                <a:moveTo>
                  <a:pt x="5529568" y="2728656"/>
                </a:moveTo>
                <a:lnTo>
                  <a:pt x="5529568" y="3643056"/>
                </a:lnTo>
                <a:lnTo>
                  <a:pt x="6901168" y="3643056"/>
                </a:lnTo>
                <a:lnTo>
                  <a:pt x="6901168" y="2728656"/>
                </a:lnTo>
                <a:lnTo>
                  <a:pt x="5529568" y="2728656"/>
                </a:lnTo>
                <a:close/>
                <a:moveTo>
                  <a:pt x="1381124" y="3652581"/>
                </a:moveTo>
                <a:lnTo>
                  <a:pt x="1381124" y="4566981"/>
                </a:lnTo>
                <a:lnTo>
                  <a:pt x="2752724" y="4566981"/>
                </a:lnTo>
                <a:lnTo>
                  <a:pt x="2752724" y="3652581"/>
                </a:lnTo>
                <a:lnTo>
                  <a:pt x="1381124" y="3652581"/>
                </a:lnTo>
                <a:close/>
                <a:moveTo>
                  <a:pt x="2762249" y="3652581"/>
                </a:moveTo>
                <a:lnTo>
                  <a:pt x="2762249" y="4566981"/>
                </a:lnTo>
                <a:lnTo>
                  <a:pt x="4133849" y="4566981"/>
                </a:lnTo>
                <a:lnTo>
                  <a:pt x="4133849" y="3652581"/>
                </a:lnTo>
                <a:lnTo>
                  <a:pt x="2762249" y="3652581"/>
                </a:lnTo>
                <a:close/>
                <a:moveTo>
                  <a:pt x="4143374" y="3652581"/>
                </a:moveTo>
                <a:lnTo>
                  <a:pt x="4143374" y="4566981"/>
                </a:lnTo>
                <a:lnTo>
                  <a:pt x="5514974" y="4566981"/>
                </a:lnTo>
                <a:lnTo>
                  <a:pt x="5514974" y="3652581"/>
                </a:lnTo>
                <a:lnTo>
                  <a:pt x="4143374" y="3652581"/>
                </a:lnTo>
                <a:close/>
                <a:moveTo>
                  <a:pt x="5529568" y="3652581"/>
                </a:moveTo>
                <a:lnTo>
                  <a:pt x="5529568" y="4566981"/>
                </a:lnTo>
                <a:lnTo>
                  <a:pt x="6901168" y="4566981"/>
                </a:lnTo>
                <a:lnTo>
                  <a:pt x="6901168" y="3652581"/>
                </a:lnTo>
                <a:lnTo>
                  <a:pt x="5529568" y="3652581"/>
                </a:lnTo>
                <a:close/>
              </a:path>
            </a:pathLst>
          </a:custGeom>
        </p:spPr>
      </p:pic>
      <p:pic>
        <p:nvPicPr>
          <p:cNvPr id="397" name="Picture 396">
            <a:extLst>
              <a:ext uri="{FF2B5EF4-FFF2-40B4-BE49-F238E27FC236}">
                <a16:creationId xmlns:a16="http://schemas.microsoft.com/office/drawing/2014/main" id="{B255CE21-C4A1-2EB1-AE2E-09E9909DB88E}"/>
              </a:ext>
            </a:extLst>
          </p:cNvPr>
          <p:cNvPicPr>
            <a:picLocks noChangeAspect="1"/>
          </p:cNvPicPr>
          <p:nvPr/>
        </p:nvPicPr>
        <p:blipFill>
          <a:blip r:embed="rId2"/>
          <a:srcRect l="100000" t="16182" r="-1701" b="67020"/>
          <a:stretch>
            <a:fillRect/>
          </a:stretch>
        </p:blipFill>
        <p:spPr>
          <a:xfrm>
            <a:off x="11887202" y="2181568"/>
            <a:ext cx="138419" cy="914400"/>
          </a:xfrm>
          <a:custGeom>
            <a:avLst/>
            <a:gdLst>
              <a:gd name="connsiteX0" fmla="*/ 0 w 138419"/>
              <a:gd name="connsiteY0" fmla="*/ 0 h 914400"/>
              <a:gd name="connsiteX1" fmla="*/ 138419 w 138419"/>
              <a:gd name="connsiteY1" fmla="*/ 0 h 914400"/>
              <a:gd name="connsiteX2" fmla="*/ 138419 w 138419"/>
              <a:gd name="connsiteY2" fmla="*/ 914400 h 914400"/>
              <a:gd name="connsiteX3" fmla="*/ 0 w 138419"/>
              <a:gd name="connsiteY3" fmla="*/ 914400 h 914400"/>
              <a:gd name="connsiteX4" fmla="*/ 0 w 138419"/>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419" h="914400">
                <a:moveTo>
                  <a:pt x="0" y="0"/>
                </a:moveTo>
                <a:lnTo>
                  <a:pt x="138419" y="0"/>
                </a:lnTo>
                <a:lnTo>
                  <a:pt x="138419" y="914400"/>
                </a:lnTo>
                <a:lnTo>
                  <a:pt x="0" y="914400"/>
                </a:lnTo>
                <a:lnTo>
                  <a:pt x="0" y="0"/>
                </a:lnTo>
                <a:close/>
              </a:path>
            </a:pathLst>
          </a:custGeom>
        </p:spPr>
      </p:pic>
      <p:pic>
        <p:nvPicPr>
          <p:cNvPr id="396" name="Picture 395">
            <a:extLst>
              <a:ext uri="{FF2B5EF4-FFF2-40B4-BE49-F238E27FC236}">
                <a16:creationId xmlns:a16="http://schemas.microsoft.com/office/drawing/2014/main" id="{4AD308B6-A8E3-4C90-E305-6FE66573565C}"/>
              </a:ext>
            </a:extLst>
          </p:cNvPr>
          <p:cNvPicPr>
            <a:picLocks noChangeAspect="1"/>
          </p:cNvPicPr>
          <p:nvPr/>
        </p:nvPicPr>
        <p:blipFill>
          <a:blip r:embed="rId2"/>
          <a:srcRect l="100000" t="33155" r="-1783" b="50046"/>
          <a:stretch>
            <a:fillRect/>
          </a:stretch>
        </p:blipFill>
        <p:spPr>
          <a:xfrm>
            <a:off x="11887202" y="3105493"/>
            <a:ext cx="145115" cy="914400"/>
          </a:xfrm>
          <a:custGeom>
            <a:avLst/>
            <a:gdLst>
              <a:gd name="connsiteX0" fmla="*/ 0 w 145115"/>
              <a:gd name="connsiteY0" fmla="*/ 0 h 914400"/>
              <a:gd name="connsiteX1" fmla="*/ 145115 w 145115"/>
              <a:gd name="connsiteY1" fmla="*/ 0 h 914400"/>
              <a:gd name="connsiteX2" fmla="*/ 145115 w 145115"/>
              <a:gd name="connsiteY2" fmla="*/ 914400 h 914400"/>
              <a:gd name="connsiteX3" fmla="*/ 0 w 145115"/>
              <a:gd name="connsiteY3" fmla="*/ 914400 h 914400"/>
              <a:gd name="connsiteX4" fmla="*/ 0 w 145115"/>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5" h="914400">
                <a:moveTo>
                  <a:pt x="0" y="0"/>
                </a:moveTo>
                <a:lnTo>
                  <a:pt x="145115" y="0"/>
                </a:lnTo>
                <a:lnTo>
                  <a:pt x="145115" y="914400"/>
                </a:lnTo>
                <a:lnTo>
                  <a:pt x="0" y="914400"/>
                </a:lnTo>
                <a:lnTo>
                  <a:pt x="0" y="0"/>
                </a:lnTo>
                <a:close/>
              </a:path>
            </a:pathLst>
          </a:custGeom>
        </p:spPr>
      </p:pic>
      <p:pic>
        <p:nvPicPr>
          <p:cNvPr id="395" name="Picture 394">
            <a:extLst>
              <a:ext uri="{FF2B5EF4-FFF2-40B4-BE49-F238E27FC236}">
                <a16:creationId xmlns:a16="http://schemas.microsoft.com/office/drawing/2014/main" id="{91F8189B-F88D-F7F1-FD96-45C4B1875070}"/>
              </a:ext>
            </a:extLst>
          </p:cNvPr>
          <p:cNvPicPr>
            <a:picLocks noChangeAspect="1"/>
          </p:cNvPicPr>
          <p:nvPr/>
        </p:nvPicPr>
        <p:blipFill>
          <a:blip r:embed="rId2"/>
          <a:srcRect l="100000" t="50129" r="-1783" b="33072"/>
          <a:stretch>
            <a:fillRect/>
          </a:stretch>
        </p:blipFill>
        <p:spPr>
          <a:xfrm>
            <a:off x="11887202" y="4029418"/>
            <a:ext cx="145115" cy="914400"/>
          </a:xfrm>
          <a:custGeom>
            <a:avLst/>
            <a:gdLst>
              <a:gd name="connsiteX0" fmla="*/ 0 w 145115"/>
              <a:gd name="connsiteY0" fmla="*/ 0 h 914400"/>
              <a:gd name="connsiteX1" fmla="*/ 145115 w 145115"/>
              <a:gd name="connsiteY1" fmla="*/ 0 h 914400"/>
              <a:gd name="connsiteX2" fmla="*/ 145115 w 145115"/>
              <a:gd name="connsiteY2" fmla="*/ 914400 h 914400"/>
              <a:gd name="connsiteX3" fmla="*/ 0 w 145115"/>
              <a:gd name="connsiteY3" fmla="*/ 914400 h 914400"/>
              <a:gd name="connsiteX4" fmla="*/ 0 w 145115"/>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5" h="914400">
                <a:moveTo>
                  <a:pt x="0" y="0"/>
                </a:moveTo>
                <a:lnTo>
                  <a:pt x="145115" y="0"/>
                </a:lnTo>
                <a:lnTo>
                  <a:pt x="145115" y="914400"/>
                </a:lnTo>
                <a:lnTo>
                  <a:pt x="0" y="914400"/>
                </a:lnTo>
                <a:lnTo>
                  <a:pt x="0" y="0"/>
                </a:lnTo>
                <a:close/>
              </a:path>
            </a:pathLst>
          </a:custGeom>
        </p:spPr>
      </p:pic>
      <p:pic>
        <p:nvPicPr>
          <p:cNvPr id="394" name="Picture 393">
            <a:extLst>
              <a:ext uri="{FF2B5EF4-FFF2-40B4-BE49-F238E27FC236}">
                <a16:creationId xmlns:a16="http://schemas.microsoft.com/office/drawing/2014/main" id="{CE811BCE-8D49-A60B-6C67-3A77BA66FC7A}"/>
              </a:ext>
            </a:extLst>
          </p:cNvPr>
          <p:cNvPicPr>
            <a:picLocks noChangeAspect="1"/>
          </p:cNvPicPr>
          <p:nvPr/>
        </p:nvPicPr>
        <p:blipFill>
          <a:blip r:embed="rId2"/>
          <a:srcRect l="100000" t="67103" r="-1783" b="16099"/>
          <a:stretch>
            <a:fillRect/>
          </a:stretch>
        </p:blipFill>
        <p:spPr>
          <a:xfrm>
            <a:off x="11887202" y="4953343"/>
            <a:ext cx="145115" cy="914400"/>
          </a:xfrm>
          <a:custGeom>
            <a:avLst/>
            <a:gdLst>
              <a:gd name="connsiteX0" fmla="*/ 0 w 145115"/>
              <a:gd name="connsiteY0" fmla="*/ 0 h 914400"/>
              <a:gd name="connsiteX1" fmla="*/ 145115 w 145115"/>
              <a:gd name="connsiteY1" fmla="*/ 0 h 914400"/>
              <a:gd name="connsiteX2" fmla="*/ 145115 w 145115"/>
              <a:gd name="connsiteY2" fmla="*/ 914400 h 914400"/>
              <a:gd name="connsiteX3" fmla="*/ 0 w 145115"/>
              <a:gd name="connsiteY3" fmla="*/ 914400 h 914400"/>
              <a:gd name="connsiteX4" fmla="*/ 0 w 145115"/>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5" h="914400">
                <a:moveTo>
                  <a:pt x="0" y="0"/>
                </a:moveTo>
                <a:lnTo>
                  <a:pt x="145115" y="0"/>
                </a:lnTo>
                <a:lnTo>
                  <a:pt x="145115" y="914400"/>
                </a:lnTo>
                <a:lnTo>
                  <a:pt x="0" y="914400"/>
                </a:lnTo>
                <a:lnTo>
                  <a:pt x="0" y="0"/>
                </a:lnTo>
                <a:close/>
              </a:path>
            </a:pathLst>
          </a:custGeom>
        </p:spPr>
      </p:pic>
      <p:pic>
        <p:nvPicPr>
          <p:cNvPr id="393" name="Picture 392">
            <a:extLst>
              <a:ext uri="{FF2B5EF4-FFF2-40B4-BE49-F238E27FC236}">
                <a16:creationId xmlns:a16="http://schemas.microsoft.com/office/drawing/2014/main" id="{0162A7CB-33D4-7DCE-DFAC-9BF39669D9B9}"/>
              </a:ext>
            </a:extLst>
          </p:cNvPr>
          <p:cNvPicPr>
            <a:picLocks noChangeAspect="1"/>
          </p:cNvPicPr>
          <p:nvPr/>
        </p:nvPicPr>
        <p:blipFill>
          <a:blip r:embed="rId2"/>
          <a:srcRect t="84076" r="83144" b="-875"/>
          <a:stretch>
            <a:fillRect/>
          </a:stretch>
        </p:blipFill>
        <p:spPr>
          <a:xfrm>
            <a:off x="3750022" y="5877268"/>
            <a:ext cx="1371600" cy="914400"/>
          </a:xfrm>
          <a:custGeom>
            <a:avLst/>
            <a:gdLst>
              <a:gd name="connsiteX0" fmla="*/ 0 w 1371600"/>
              <a:gd name="connsiteY0" fmla="*/ 0 h 914400"/>
              <a:gd name="connsiteX1" fmla="*/ 1 w 1371600"/>
              <a:gd name="connsiteY1" fmla="*/ 0 h 914400"/>
              <a:gd name="connsiteX2" fmla="*/ 1 w 1371600"/>
              <a:gd name="connsiteY2" fmla="*/ 866774 h 914400"/>
              <a:gd name="connsiteX3" fmla="*/ 1371600 w 1371600"/>
              <a:gd name="connsiteY3" fmla="*/ 866774 h 914400"/>
              <a:gd name="connsiteX4" fmla="*/ 1371600 w 1371600"/>
              <a:gd name="connsiteY4" fmla="*/ 914400 h 914400"/>
              <a:gd name="connsiteX5" fmla="*/ 0 w 1371600"/>
              <a:gd name="connsiteY5" fmla="*/ 914400 h 914400"/>
              <a:gd name="connsiteX6" fmla="*/ 0 w 1371600"/>
              <a:gd name="connsiteY6"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914400">
                <a:moveTo>
                  <a:pt x="0" y="0"/>
                </a:moveTo>
                <a:lnTo>
                  <a:pt x="1" y="0"/>
                </a:lnTo>
                <a:lnTo>
                  <a:pt x="1" y="866774"/>
                </a:lnTo>
                <a:lnTo>
                  <a:pt x="1371600" y="866774"/>
                </a:lnTo>
                <a:lnTo>
                  <a:pt x="1371600" y="914400"/>
                </a:lnTo>
                <a:lnTo>
                  <a:pt x="0" y="914400"/>
                </a:lnTo>
                <a:lnTo>
                  <a:pt x="0" y="0"/>
                </a:lnTo>
                <a:close/>
              </a:path>
            </a:pathLst>
          </a:custGeom>
        </p:spPr>
      </p:pic>
      <p:pic>
        <p:nvPicPr>
          <p:cNvPr id="392" name="Picture 391">
            <a:extLst>
              <a:ext uri="{FF2B5EF4-FFF2-40B4-BE49-F238E27FC236}">
                <a16:creationId xmlns:a16="http://schemas.microsoft.com/office/drawing/2014/main" id="{B6798927-9C94-A814-0E35-0B2B5CDC30EE}"/>
              </a:ext>
            </a:extLst>
          </p:cNvPr>
          <p:cNvPicPr>
            <a:picLocks noChangeAspect="1"/>
          </p:cNvPicPr>
          <p:nvPr/>
        </p:nvPicPr>
        <p:blipFill>
          <a:blip r:embed="rId2"/>
          <a:srcRect l="84927" t="84076" r="-1783" b="-875"/>
          <a:stretch>
            <a:fillRect/>
          </a:stretch>
        </p:blipFill>
        <p:spPr>
          <a:xfrm>
            <a:off x="10660716" y="5877268"/>
            <a:ext cx="1371600" cy="914400"/>
          </a:xfrm>
          <a:custGeom>
            <a:avLst/>
            <a:gdLst>
              <a:gd name="connsiteX0" fmla="*/ 1226485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866774 h 914400"/>
              <a:gd name="connsiteX5" fmla="*/ 1226485 w 1371600"/>
              <a:gd name="connsiteY5" fmla="*/ 866774 h 914400"/>
              <a:gd name="connsiteX6" fmla="*/ 1226485 w 1371600"/>
              <a:gd name="connsiteY6"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914400">
                <a:moveTo>
                  <a:pt x="1226485" y="0"/>
                </a:moveTo>
                <a:lnTo>
                  <a:pt x="1371600" y="0"/>
                </a:lnTo>
                <a:lnTo>
                  <a:pt x="1371600" y="914400"/>
                </a:lnTo>
                <a:lnTo>
                  <a:pt x="0" y="914400"/>
                </a:lnTo>
                <a:lnTo>
                  <a:pt x="0" y="866774"/>
                </a:lnTo>
                <a:lnTo>
                  <a:pt x="1226485" y="866774"/>
                </a:lnTo>
                <a:lnTo>
                  <a:pt x="1226485" y="0"/>
                </a:lnTo>
                <a:close/>
              </a:path>
            </a:pathLst>
          </a:custGeom>
        </p:spPr>
      </p:pic>
      <p:pic>
        <p:nvPicPr>
          <p:cNvPr id="391" name="Picture 390">
            <a:extLst>
              <a:ext uri="{FF2B5EF4-FFF2-40B4-BE49-F238E27FC236}">
                <a16:creationId xmlns:a16="http://schemas.microsoft.com/office/drawing/2014/main" id="{E9EE2207-B03B-56DC-CA98-BA527CFB1EB3}"/>
              </a:ext>
            </a:extLst>
          </p:cNvPr>
          <p:cNvPicPr>
            <a:picLocks noChangeAspect="1"/>
          </p:cNvPicPr>
          <p:nvPr/>
        </p:nvPicPr>
        <p:blipFill>
          <a:blip r:embed="rId2"/>
          <a:srcRect l="16973" t="100000" r="66171" b="-875"/>
          <a:stretch>
            <a:fillRect/>
          </a:stretch>
        </p:blipFill>
        <p:spPr>
          <a:xfrm>
            <a:off x="5131147" y="6744042"/>
            <a:ext cx="1371600" cy="47626"/>
          </a:xfrm>
          <a:custGeom>
            <a:avLst/>
            <a:gdLst>
              <a:gd name="connsiteX0" fmla="*/ 0 w 1371600"/>
              <a:gd name="connsiteY0" fmla="*/ 0 h 47626"/>
              <a:gd name="connsiteX1" fmla="*/ 1371600 w 1371600"/>
              <a:gd name="connsiteY1" fmla="*/ 0 h 47626"/>
              <a:gd name="connsiteX2" fmla="*/ 1371600 w 1371600"/>
              <a:gd name="connsiteY2" fmla="*/ 47626 h 47626"/>
              <a:gd name="connsiteX3" fmla="*/ 0 w 1371600"/>
              <a:gd name="connsiteY3" fmla="*/ 47626 h 47626"/>
              <a:gd name="connsiteX4" fmla="*/ 0 w 1371600"/>
              <a:gd name="connsiteY4" fmla="*/ 0 h 4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7626">
                <a:moveTo>
                  <a:pt x="0" y="0"/>
                </a:moveTo>
                <a:lnTo>
                  <a:pt x="1371600" y="0"/>
                </a:lnTo>
                <a:lnTo>
                  <a:pt x="1371600" y="47626"/>
                </a:lnTo>
                <a:lnTo>
                  <a:pt x="0" y="47626"/>
                </a:lnTo>
                <a:lnTo>
                  <a:pt x="0" y="0"/>
                </a:lnTo>
                <a:close/>
              </a:path>
            </a:pathLst>
          </a:custGeom>
        </p:spPr>
      </p:pic>
      <p:pic>
        <p:nvPicPr>
          <p:cNvPr id="390" name="Picture 389">
            <a:extLst>
              <a:ext uri="{FF2B5EF4-FFF2-40B4-BE49-F238E27FC236}">
                <a16:creationId xmlns:a16="http://schemas.microsoft.com/office/drawing/2014/main" id="{C386E892-0DE8-2571-5D4A-E1115B3D493C}"/>
              </a:ext>
            </a:extLst>
          </p:cNvPr>
          <p:cNvPicPr>
            <a:picLocks noChangeAspect="1"/>
          </p:cNvPicPr>
          <p:nvPr/>
        </p:nvPicPr>
        <p:blipFill>
          <a:blip r:embed="rId2"/>
          <a:srcRect l="33946" t="100000" r="49198" b="-875"/>
          <a:stretch>
            <a:fillRect/>
          </a:stretch>
        </p:blipFill>
        <p:spPr>
          <a:xfrm>
            <a:off x="6512272" y="6744042"/>
            <a:ext cx="1371600" cy="47626"/>
          </a:xfrm>
          <a:custGeom>
            <a:avLst/>
            <a:gdLst>
              <a:gd name="connsiteX0" fmla="*/ 0 w 1371600"/>
              <a:gd name="connsiteY0" fmla="*/ 0 h 47626"/>
              <a:gd name="connsiteX1" fmla="*/ 1371600 w 1371600"/>
              <a:gd name="connsiteY1" fmla="*/ 0 h 47626"/>
              <a:gd name="connsiteX2" fmla="*/ 1371600 w 1371600"/>
              <a:gd name="connsiteY2" fmla="*/ 47626 h 47626"/>
              <a:gd name="connsiteX3" fmla="*/ 0 w 1371600"/>
              <a:gd name="connsiteY3" fmla="*/ 47626 h 47626"/>
              <a:gd name="connsiteX4" fmla="*/ 0 w 1371600"/>
              <a:gd name="connsiteY4" fmla="*/ 0 h 4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7626">
                <a:moveTo>
                  <a:pt x="0" y="0"/>
                </a:moveTo>
                <a:lnTo>
                  <a:pt x="1371600" y="0"/>
                </a:lnTo>
                <a:lnTo>
                  <a:pt x="1371600" y="47626"/>
                </a:lnTo>
                <a:lnTo>
                  <a:pt x="0" y="47626"/>
                </a:lnTo>
                <a:lnTo>
                  <a:pt x="0" y="0"/>
                </a:lnTo>
                <a:close/>
              </a:path>
            </a:pathLst>
          </a:custGeom>
        </p:spPr>
      </p:pic>
      <p:pic>
        <p:nvPicPr>
          <p:cNvPr id="389" name="Picture 388">
            <a:extLst>
              <a:ext uri="{FF2B5EF4-FFF2-40B4-BE49-F238E27FC236}">
                <a16:creationId xmlns:a16="http://schemas.microsoft.com/office/drawing/2014/main" id="{FAAF5F2B-5973-159E-934A-C266158CBBE1}"/>
              </a:ext>
            </a:extLst>
          </p:cNvPr>
          <p:cNvPicPr>
            <a:picLocks noChangeAspect="1"/>
          </p:cNvPicPr>
          <p:nvPr/>
        </p:nvPicPr>
        <p:blipFill>
          <a:blip r:embed="rId2"/>
          <a:srcRect l="50919" t="100000" r="32225" b="-875"/>
          <a:stretch>
            <a:fillRect/>
          </a:stretch>
        </p:blipFill>
        <p:spPr>
          <a:xfrm>
            <a:off x="7893397" y="6744042"/>
            <a:ext cx="1371600" cy="47626"/>
          </a:xfrm>
          <a:custGeom>
            <a:avLst/>
            <a:gdLst>
              <a:gd name="connsiteX0" fmla="*/ 0 w 1371600"/>
              <a:gd name="connsiteY0" fmla="*/ 0 h 47626"/>
              <a:gd name="connsiteX1" fmla="*/ 1371600 w 1371600"/>
              <a:gd name="connsiteY1" fmla="*/ 0 h 47626"/>
              <a:gd name="connsiteX2" fmla="*/ 1371600 w 1371600"/>
              <a:gd name="connsiteY2" fmla="*/ 47626 h 47626"/>
              <a:gd name="connsiteX3" fmla="*/ 0 w 1371600"/>
              <a:gd name="connsiteY3" fmla="*/ 47626 h 47626"/>
              <a:gd name="connsiteX4" fmla="*/ 0 w 1371600"/>
              <a:gd name="connsiteY4" fmla="*/ 0 h 4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7626">
                <a:moveTo>
                  <a:pt x="0" y="0"/>
                </a:moveTo>
                <a:lnTo>
                  <a:pt x="1371600" y="0"/>
                </a:lnTo>
                <a:lnTo>
                  <a:pt x="1371600" y="47626"/>
                </a:lnTo>
                <a:lnTo>
                  <a:pt x="0" y="47626"/>
                </a:lnTo>
                <a:lnTo>
                  <a:pt x="0" y="0"/>
                </a:lnTo>
                <a:close/>
              </a:path>
            </a:pathLst>
          </a:custGeom>
        </p:spPr>
      </p:pic>
      <p:pic>
        <p:nvPicPr>
          <p:cNvPr id="388" name="Picture 387">
            <a:extLst>
              <a:ext uri="{FF2B5EF4-FFF2-40B4-BE49-F238E27FC236}">
                <a16:creationId xmlns:a16="http://schemas.microsoft.com/office/drawing/2014/main" id="{0D20293F-FE4B-76CF-99C5-A2BF571C02B9}"/>
              </a:ext>
            </a:extLst>
          </p:cNvPr>
          <p:cNvPicPr>
            <a:picLocks noChangeAspect="1"/>
          </p:cNvPicPr>
          <p:nvPr/>
        </p:nvPicPr>
        <p:blipFill>
          <a:blip r:embed="rId2"/>
          <a:srcRect l="67954" t="100000" r="15190" b="-875"/>
          <a:stretch>
            <a:fillRect/>
          </a:stretch>
        </p:blipFill>
        <p:spPr>
          <a:xfrm>
            <a:off x="9279591" y="6744042"/>
            <a:ext cx="1371600" cy="47626"/>
          </a:xfrm>
          <a:custGeom>
            <a:avLst/>
            <a:gdLst>
              <a:gd name="connsiteX0" fmla="*/ 0 w 1371600"/>
              <a:gd name="connsiteY0" fmla="*/ 0 h 47626"/>
              <a:gd name="connsiteX1" fmla="*/ 1371600 w 1371600"/>
              <a:gd name="connsiteY1" fmla="*/ 0 h 47626"/>
              <a:gd name="connsiteX2" fmla="*/ 1371600 w 1371600"/>
              <a:gd name="connsiteY2" fmla="*/ 47626 h 47626"/>
              <a:gd name="connsiteX3" fmla="*/ 0 w 1371600"/>
              <a:gd name="connsiteY3" fmla="*/ 47626 h 47626"/>
              <a:gd name="connsiteX4" fmla="*/ 0 w 1371600"/>
              <a:gd name="connsiteY4" fmla="*/ 0 h 4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7626">
                <a:moveTo>
                  <a:pt x="0" y="0"/>
                </a:moveTo>
                <a:lnTo>
                  <a:pt x="1371600" y="0"/>
                </a:lnTo>
                <a:lnTo>
                  <a:pt x="1371600" y="47626"/>
                </a:lnTo>
                <a:lnTo>
                  <a:pt x="0" y="47626"/>
                </a:lnTo>
                <a:lnTo>
                  <a:pt x="0" y="0"/>
                </a:lnTo>
                <a:close/>
              </a:path>
            </a:pathLst>
          </a:custGeom>
        </p:spPr>
      </p:pic>
      <p:sp>
        <p:nvSpPr>
          <p:cNvPr id="58" name="Rectangle 57"/>
          <p:cNvSpPr/>
          <p:nvPr/>
        </p:nvSpPr>
        <p:spPr>
          <a:xfrm>
            <a:off x="713987" y="2348735"/>
            <a:ext cx="3581400" cy="2593018"/>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
                <a:srgbClr val="000000"/>
              </a:buClr>
              <a:buSzTx/>
              <a:buFontTx/>
              <a:buNone/>
              <a:tabLst/>
              <a:defRPr/>
            </a:pPr>
            <a:r>
              <a:rPr lang="en-US" altLang="en-US" sz="2000" b="1" dirty="0">
                <a:solidFill>
                  <a:srgbClr val="C00000"/>
                </a:solidFill>
                <a:latin typeface="Calibri" panose="020F0502020204030204" pitchFamily="34" charset="0"/>
                <a:cs typeface="Calibri" panose="020F0502020204030204" pitchFamily="34" charset="0"/>
              </a:rPr>
              <a:t>Organize Their Perception</a:t>
            </a:r>
            <a:endParaRPr kumimoji="0" lang="en-US" alt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a:p>
            <a:pPr marL="461963" marR="0" lvl="0" indent="-2286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Build a framework</a:t>
            </a:r>
          </a:p>
          <a:p>
            <a:pPr marL="461963" marR="0" lvl="0" indent="-2286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a:t>
            </a:r>
            <a:r>
              <a:rPr kumimoji="0" lang="en-US" altLang="en-US" sz="2000" b="1"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counting</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counting</a:t>
            </a:r>
            <a:endParaRPr kumimoji="0" lang="en-US" altLang="en-US" sz="2000" b="1"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461963" marR="0" lvl="0" indent="-2286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altLang="en-US" sz="2000" b="1"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Account</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ing = telling a story</a:t>
            </a:r>
          </a:p>
          <a:p>
            <a:pPr marL="461963" marR="0" lvl="0" indent="-22542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Dynamic social science</a:t>
            </a:r>
          </a:p>
          <a:p>
            <a:pPr marL="461963" marR="0" lvl="0" indent="-22542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Motivate majors</a:t>
            </a:r>
          </a:p>
          <a:p>
            <a:pPr marL="461963" marR="0" lvl="0" indent="-22542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Appreciated by non-majors</a:t>
            </a:r>
          </a:p>
        </p:txBody>
      </p:sp>
      <p:cxnSp>
        <p:nvCxnSpPr>
          <p:cNvPr id="59" name="Straight Connector 58"/>
          <p:cNvCxnSpPr/>
          <p:nvPr/>
        </p:nvCxnSpPr>
        <p:spPr>
          <a:xfrm flipV="1">
            <a:off x="949245" y="2734843"/>
            <a:ext cx="3233856" cy="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272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1"/>
          <p:cNvSpPr txBox="1">
            <a:spLocks/>
          </p:cNvSpPr>
          <p:nvPr/>
        </p:nvSpPr>
        <p:spPr>
          <a:xfrm>
            <a:off x="1083991" y="180976"/>
            <a:ext cx="10948325" cy="914400"/>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0"/>
              </a:spcBef>
              <a:spcAft>
                <a:spcPts val="0"/>
              </a:spcAft>
              <a:buClrTx/>
              <a:buSzTx/>
              <a:buFont typeface="Arial"/>
              <a:buNone/>
              <a:tabLst/>
              <a:defRPr/>
            </a:pPr>
            <a:r>
              <a:rPr kumimoji="0" lang="en-US" altLang="en-US" sz="3600" b="1" i="0" u="none" strike="noStrike" kern="1200" cap="none" spc="0" normalizeH="0" baseline="0" noProof="0" dirty="0">
                <a:ln>
                  <a:noFill/>
                </a:ln>
                <a:solidFill>
                  <a:srgbClr val="0070C0"/>
                </a:solidFill>
                <a:effectLst/>
                <a:uLnTx/>
                <a:uFillTx/>
                <a:latin typeface="Calibri" panose="020F0502020204030204" pitchFamily="34" charset="0"/>
                <a:ea typeface="+mn-ea"/>
                <a:cs typeface="Arial"/>
              </a:rPr>
              <a:t>Framework for Financial Accounting</a:t>
            </a:r>
            <a:endParaRPr kumimoji="0" lang="en-US" altLang="en-US" sz="4400" b="1" i="0" u="none" strike="noStrike" kern="1200" cap="none" spc="0" normalizeH="0" baseline="0" noProof="0" dirty="0">
              <a:ln>
                <a:noFill/>
              </a:ln>
              <a:solidFill>
                <a:srgbClr val="0070C0"/>
              </a:solidFill>
              <a:effectLst/>
              <a:uLnTx/>
              <a:uFillTx/>
              <a:latin typeface="Calibri" panose="020F0502020204030204" pitchFamily="34" charset="0"/>
              <a:ea typeface="+mn-ea"/>
              <a:cs typeface="Arial"/>
            </a:endParaRPr>
          </a:p>
        </p:txBody>
      </p:sp>
      <p:pic>
        <p:nvPicPr>
          <p:cNvPr id="440" name="Picture 439">
            <a:extLst>
              <a:ext uri="{FF2B5EF4-FFF2-40B4-BE49-F238E27FC236}">
                <a16:creationId xmlns:a16="http://schemas.microsoft.com/office/drawing/2014/main" id="{15644815-80C3-2745-A36E-5278563DF72D}"/>
              </a:ext>
            </a:extLst>
          </p:cNvPr>
          <p:cNvPicPr>
            <a:picLocks noChangeAspect="1"/>
          </p:cNvPicPr>
          <p:nvPr/>
        </p:nvPicPr>
        <p:blipFill>
          <a:blip r:embed="rId2"/>
          <a:srcRect l="35" r="83109" b="83993"/>
          <a:stretch>
            <a:fillRect/>
          </a:stretch>
        </p:blipFill>
        <p:spPr>
          <a:xfrm>
            <a:off x="3752851" y="1300763"/>
            <a:ext cx="1371600" cy="871281"/>
          </a:xfrm>
          <a:custGeom>
            <a:avLst/>
            <a:gdLst>
              <a:gd name="connsiteX0" fmla="*/ 0 w 1371600"/>
              <a:gd name="connsiteY0" fmla="*/ 0 h 871281"/>
              <a:gd name="connsiteX1" fmla="*/ 1371600 w 1371600"/>
              <a:gd name="connsiteY1" fmla="*/ 0 h 871281"/>
              <a:gd name="connsiteX2" fmla="*/ 1371600 w 1371600"/>
              <a:gd name="connsiteY2" fmla="*/ 871281 h 871281"/>
              <a:gd name="connsiteX3" fmla="*/ 0 w 1371600"/>
              <a:gd name="connsiteY3" fmla="*/ 871281 h 871281"/>
              <a:gd name="connsiteX4" fmla="*/ 0 w 1371600"/>
              <a:gd name="connsiteY4" fmla="*/ 0 h 871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71281">
                <a:moveTo>
                  <a:pt x="0" y="0"/>
                </a:moveTo>
                <a:lnTo>
                  <a:pt x="1371600" y="0"/>
                </a:lnTo>
                <a:lnTo>
                  <a:pt x="1371600" y="871281"/>
                </a:lnTo>
                <a:lnTo>
                  <a:pt x="0" y="871281"/>
                </a:lnTo>
                <a:lnTo>
                  <a:pt x="0" y="0"/>
                </a:lnTo>
                <a:close/>
              </a:path>
            </a:pathLst>
          </a:custGeom>
        </p:spPr>
      </p:pic>
      <p:pic>
        <p:nvPicPr>
          <p:cNvPr id="439" name="Picture 438">
            <a:extLst>
              <a:ext uri="{FF2B5EF4-FFF2-40B4-BE49-F238E27FC236}">
                <a16:creationId xmlns:a16="http://schemas.microsoft.com/office/drawing/2014/main" id="{3DA7D963-BA86-838F-5B41-E257779B4B3F}"/>
              </a:ext>
            </a:extLst>
          </p:cNvPr>
          <p:cNvPicPr>
            <a:picLocks noChangeAspect="1"/>
          </p:cNvPicPr>
          <p:nvPr/>
        </p:nvPicPr>
        <p:blipFill>
          <a:blip r:embed="rId2"/>
          <a:srcRect l="17008" r="66136" b="83993"/>
          <a:stretch>
            <a:fillRect/>
          </a:stretch>
        </p:blipFill>
        <p:spPr>
          <a:xfrm>
            <a:off x="5133976" y="1300763"/>
            <a:ext cx="1371600" cy="871281"/>
          </a:xfrm>
          <a:custGeom>
            <a:avLst/>
            <a:gdLst>
              <a:gd name="connsiteX0" fmla="*/ 0 w 1371600"/>
              <a:gd name="connsiteY0" fmla="*/ 0 h 871281"/>
              <a:gd name="connsiteX1" fmla="*/ 1371600 w 1371600"/>
              <a:gd name="connsiteY1" fmla="*/ 0 h 871281"/>
              <a:gd name="connsiteX2" fmla="*/ 1371600 w 1371600"/>
              <a:gd name="connsiteY2" fmla="*/ 871281 h 871281"/>
              <a:gd name="connsiteX3" fmla="*/ 0 w 1371600"/>
              <a:gd name="connsiteY3" fmla="*/ 871281 h 871281"/>
              <a:gd name="connsiteX4" fmla="*/ 0 w 1371600"/>
              <a:gd name="connsiteY4" fmla="*/ 0 h 871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71281">
                <a:moveTo>
                  <a:pt x="0" y="0"/>
                </a:moveTo>
                <a:lnTo>
                  <a:pt x="1371600" y="0"/>
                </a:lnTo>
                <a:lnTo>
                  <a:pt x="1371600" y="871281"/>
                </a:lnTo>
                <a:lnTo>
                  <a:pt x="0" y="871281"/>
                </a:lnTo>
                <a:lnTo>
                  <a:pt x="0" y="0"/>
                </a:lnTo>
                <a:close/>
              </a:path>
            </a:pathLst>
          </a:custGeom>
        </p:spPr>
      </p:pic>
      <p:pic>
        <p:nvPicPr>
          <p:cNvPr id="438" name="Picture 437">
            <a:extLst>
              <a:ext uri="{FF2B5EF4-FFF2-40B4-BE49-F238E27FC236}">
                <a16:creationId xmlns:a16="http://schemas.microsoft.com/office/drawing/2014/main" id="{16A03E15-DC84-2768-4C39-AEC785994812}"/>
              </a:ext>
            </a:extLst>
          </p:cNvPr>
          <p:cNvPicPr>
            <a:picLocks noChangeAspect="1"/>
          </p:cNvPicPr>
          <p:nvPr/>
        </p:nvPicPr>
        <p:blipFill>
          <a:blip r:embed="rId2"/>
          <a:srcRect l="33981" r="49163" b="83993"/>
          <a:stretch>
            <a:fillRect/>
          </a:stretch>
        </p:blipFill>
        <p:spPr>
          <a:xfrm>
            <a:off x="6515101" y="1300763"/>
            <a:ext cx="1371600" cy="871281"/>
          </a:xfrm>
          <a:custGeom>
            <a:avLst/>
            <a:gdLst>
              <a:gd name="connsiteX0" fmla="*/ 0 w 1371600"/>
              <a:gd name="connsiteY0" fmla="*/ 0 h 871281"/>
              <a:gd name="connsiteX1" fmla="*/ 1371600 w 1371600"/>
              <a:gd name="connsiteY1" fmla="*/ 0 h 871281"/>
              <a:gd name="connsiteX2" fmla="*/ 1371600 w 1371600"/>
              <a:gd name="connsiteY2" fmla="*/ 871281 h 871281"/>
              <a:gd name="connsiteX3" fmla="*/ 0 w 1371600"/>
              <a:gd name="connsiteY3" fmla="*/ 871281 h 871281"/>
              <a:gd name="connsiteX4" fmla="*/ 0 w 1371600"/>
              <a:gd name="connsiteY4" fmla="*/ 0 h 871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71281">
                <a:moveTo>
                  <a:pt x="0" y="0"/>
                </a:moveTo>
                <a:lnTo>
                  <a:pt x="1371600" y="0"/>
                </a:lnTo>
                <a:lnTo>
                  <a:pt x="1371600" y="871281"/>
                </a:lnTo>
                <a:lnTo>
                  <a:pt x="0" y="871281"/>
                </a:lnTo>
                <a:lnTo>
                  <a:pt x="0" y="0"/>
                </a:lnTo>
                <a:close/>
              </a:path>
            </a:pathLst>
          </a:custGeom>
        </p:spPr>
      </p:pic>
      <p:pic>
        <p:nvPicPr>
          <p:cNvPr id="437" name="Picture 436">
            <a:extLst>
              <a:ext uri="{FF2B5EF4-FFF2-40B4-BE49-F238E27FC236}">
                <a16:creationId xmlns:a16="http://schemas.microsoft.com/office/drawing/2014/main" id="{8F7C0235-3840-E541-DB28-858828094414}"/>
              </a:ext>
            </a:extLst>
          </p:cNvPr>
          <p:cNvPicPr>
            <a:picLocks noChangeAspect="1"/>
          </p:cNvPicPr>
          <p:nvPr/>
        </p:nvPicPr>
        <p:blipFill>
          <a:blip r:embed="rId2"/>
          <a:srcRect l="50954" r="32190" b="83993"/>
          <a:stretch>
            <a:fillRect/>
          </a:stretch>
        </p:blipFill>
        <p:spPr>
          <a:xfrm>
            <a:off x="7896226" y="1300763"/>
            <a:ext cx="1371600" cy="871281"/>
          </a:xfrm>
          <a:custGeom>
            <a:avLst/>
            <a:gdLst>
              <a:gd name="connsiteX0" fmla="*/ 0 w 1371600"/>
              <a:gd name="connsiteY0" fmla="*/ 0 h 871281"/>
              <a:gd name="connsiteX1" fmla="*/ 1371600 w 1371600"/>
              <a:gd name="connsiteY1" fmla="*/ 0 h 871281"/>
              <a:gd name="connsiteX2" fmla="*/ 1371600 w 1371600"/>
              <a:gd name="connsiteY2" fmla="*/ 871281 h 871281"/>
              <a:gd name="connsiteX3" fmla="*/ 0 w 1371600"/>
              <a:gd name="connsiteY3" fmla="*/ 871281 h 871281"/>
              <a:gd name="connsiteX4" fmla="*/ 0 w 1371600"/>
              <a:gd name="connsiteY4" fmla="*/ 0 h 871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71281">
                <a:moveTo>
                  <a:pt x="0" y="0"/>
                </a:moveTo>
                <a:lnTo>
                  <a:pt x="1371600" y="0"/>
                </a:lnTo>
                <a:lnTo>
                  <a:pt x="1371600" y="871281"/>
                </a:lnTo>
                <a:lnTo>
                  <a:pt x="0" y="871281"/>
                </a:lnTo>
                <a:lnTo>
                  <a:pt x="0" y="0"/>
                </a:lnTo>
                <a:close/>
              </a:path>
            </a:pathLst>
          </a:custGeom>
        </p:spPr>
      </p:pic>
      <p:pic>
        <p:nvPicPr>
          <p:cNvPr id="436" name="Picture 435">
            <a:extLst>
              <a:ext uri="{FF2B5EF4-FFF2-40B4-BE49-F238E27FC236}">
                <a16:creationId xmlns:a16="http://schemas.microsoft.com/office/drawing/2014/main" id="{7439550E-B870-05B0-490E-DC6B89550A4B}"/>
              </a:ext>
            </a:extLst>
          </p:cNvPr>
          <p:cNvPicPr>
            <a:picLocks noChangeAspect="1"/>
          </p:cNvPicPr>
          <p:nvPr/>
        </p:nvPicPr>
        <p:blipFill>
          <a:blip r:embed="rId2"/>
          <a:srcRect l="67872" r="15272" b="83993"/>
          <a:stretch>
            <a:fillRect/>
          </a:stretch>
        </p:blipFill>
        <p:spPr>
          <a:xfrm>
            <a:off x="9272895" y="1300763"/>
            <a:ext cx="1371600" cy="871281"/>
          </a:xfrm>
          <a:custGeom>
            <a:avLst/>
            <a:gdLst>
              <a:gd name="connsiteX0" fmla="*/ 0 w 1371600"/>
              <a:gd name="connsiteY0" fmla="*/ 0 h 871281"/>
              <a:gd name="connsiteX1" fmla="*/ 1371600 w 1371600"/>
              <a:gd name="connsiteY1" fmla="*/ 0 h 871281"/>
              <a:gd name="connsiteX2" fmla="*/ 1371600 w 1371600"/>
              <a:gd name="connsiteY2" fmla="*/ 871281 h 871281"/>
              <a:gd name="connsiteX3" fmla="*/ 0 w 1371600"/>
              <a:gd name="connsiteY3" fmla="*/ 871281 h 871281"/>
              <a:gd name="connsiteX4" fmla="*/ 0 w 1371600"/>
              <a:gd name="connsiteY4" fmla="*/ 0 h 871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71281">
                <a:moveTo>
                  <a:pt x="0" y="0"/>
                </a:moveTo>
                <a:lnTo>
                  <a:pt x="1371600" y="0"/>
                </a:lnTo>
                <a:lnTo>
                  <a:pt x="1371600" y="871281"/>
                </a:lnTo>
                <a:lnTo>
                  <a:pt x="0" y="871281"/>
                </a:lnTo>
                <a:lnTo>
                  <a:pt x="0" y="0"/>
                </a:lnTo>
                <a:close/>
              </a:path>
            </a:pathLst>
          </a:custGeom>
        </p:spPr>
      </p:pic>
      <p:pic>
        <p:nvPicPr>
          <p:cNvPr id="435" name="Picture 434">
            <a:extLst>
              <a:ext uri="{FF2B5EF4-FFF2-40B4-BE49-F238E27FC236}">
                <a16:creationId xmlns:a16="http://schemas.microsoft.com/office/drawing/2014/main" id="{327AD185-B6E6-C894-F678-17C8590F818D}"/>
              </a:ext>
            </a:extLst>
          </p:cNvPr>
          <p:cNvPicPr>
            <a:picLocks noChangeAspect="1"/>
          </p:cNvPicPr>
          <p:nvPr/>
        </p:nvPicPr>
        <p:blipFill>
          <a:blip r:embed="rId2"/>
          <a:srcRect l="84845" b="83993"/>
          <a:stretch>
            <a:fillRect/>
          </a:stretch>
        </p:blipFill>
        <p:spPr>
          <a:xfrm>
            <a:off x="10654021" y="1300763"/>
            <a:ext cx="1233181" cy="871281"/>
          </a:xfrm>
          <a:custGeom>
            <a:avLst/>
            <a:gdLst>
              <a:gd name="connsiteX0" fmla="*/ 0 w 1233181"/>
              <a:gd name="connsiteY0" fmla="*/ 0 h 871281"/>
              <a:gd name="connsiteX1" fmla="*/ 1233181 w 1233181"/>
              <a:gd name="connsiteY1" fmla="*/ 0 h 871281"/>
              <a:gd name="connsiteX2" fmla="*/ 1233181 w 1233181"/>
              <a:gd name="connsiteY2" fmla="*/ 871281 h 871281"/>
              <a:gd name="connsiteX3" fmla="*/ 0 w 1233181"/>
              <a:gd name="connsiteY3" fmla="*/ 871281 h 871281"/>
              <a:gd name="connsiteX4" fmla="*/ 0 w 1233181"/>
              <a:gd name="connsiteY4" fmla="*/ 0 h 871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3181" h="871281">
                <a:moveTo>
                  <a:pt x="0" y="0"/>
                </a:moveTo>
                <a:lnTo>
                  <a:pt x="1233181" y="0"/>
                </a:lnTo>
                <a:lnTo>
                  <a:pt x="1233181" y="871281"/>
                </a:lnTo>
                <a:lnTo>
                  <a:pt x="0" y="871281"/>
                </a:lnTo>
                <a:lnTo>
                  <a:pt x="0" y="0"/>
                </a:lnTo>
                <a:close/>
              </a:path>
            </a:pathLst>
          </a:custGeom>
        </p:spPr>
      </p:pic>
      <p:pic>
        <p:nvPicPr>
          <p:cNvPr id="434" name="Picture 433">
            <a:extLst>
              <a:ext uri="{FF2B5EF4-FFF2-40B4-BE49-F238E27FC236}">
                <a16:creationId xmlns:a16="http://schemas.microsoft.com/office/drawing/2014/main" id="{8647A255-F541-5EE8-704E-4B4AD29535A0}"/>
              </a:ext>
            </a:extLst>
          </p:cNvPr>
          <p:cNvPicPr>
            <a:picLocks noChangeAspect="1"/>
          </p:cNvPicPr>
          <p:nvPr/>
        </p:nvPicPr>
        <p:blipFill>
          <a:blip r:embed="rId2"/>
          <a:srcRect l="35" t="16182" r="83109" b="67020"/>
          <a:stretch>
            <a:fillRect/>
          </a:stretch>
        </p:blipFill>
        <p:spPr>
          <a:xfrm>
            <a:off x="3752851" y="2181568"/>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33" name="Picture 432">
            <a:extLst>
              <a:ext uri="{FF2B5EF4-FFF2-40B4-BE49-F238E27FC236}">
                <a16:creationId xmlns:a16="http://schemas.microsoft.com/office/drawing/2014/main" id="{3DD7E199-3957-68A8-6F84-82C92EF9FB9A}"/>
              </a:ext>
            </a:extLst>
          </p:cNvPr>
          <p:cNvPicPr>
            <a:picLocks noChangeAspect="1"/>
          </p:cNvPicPr>
          <p:nvPr/>
        </p:nvPicPr>
        <p:blipFill>
          <a:blip r:embed="rId2"/>
          <a:srcRect l="17008" t="16182" r="66136" b="67020"/>
          <a:stretch>
            <a:fillRect/>
          </a:stretch>
        </p:blipFill>
        <p:spPr>
          <a:xfrm>
            <a:off x="5133976" y="2181568"/>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32" name="Picture 431">
            <a:extLst>
              <a:ext uri="{FF2B5EF4-FFF2-40B4-BE49-F238E27FC236}">
                <a16:creationId xmlns:a16="http://schemas.microsoft.com/office/drawing/2014/main" id="{92B346E4-8B14-AEB8-836B-B2C9FBC11267}"/>
              </a:ext>
            </a:extLst>
          </p:cNvPr>
          <p:cNvPicPr>
            <a:picLocks noChangeAspect="1"/>
          </p:cNvPicPr>
          <p:nvPr/>
        </p:nvPicPr>
        <p:blipFill>
          <a:blip r:embed="rId2"/>
          <a:srcRect l="33981" t="16182" r="49163" b="67020"/>
          <a:stretch>
            <a:fillRect/>
          </a:stretch>
        </p:blipFill>
        <p:spPr>
          <a:xfrm>
            <a:off x="6515101" y="2181568"/>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31" name="Picture 430">
            <a:extLst>
              <a:ext uri="{FF2B5EF4-FFF2-40B4-BE49-F238E27FC236}">
                <a16:creationId xmlns:a16="http://schemas.microsoft.com/office/drawing/2014/main" id="{EB4C3D37-27F6-F8C3-3702-BC0C94F5803B}"/>
              </a:ext>
            </a:extLst>
          </p:cNvPr>
          <p:cNvPicPr>
            <a:picLocks noChangeAspect="1"/>
          </p:cNvPicPr>
          <p:nvPr/>
        </p:nvPicPr>
        <p:blipFill>
          <a:blip r:embed="rId2"/>
          <a:srcRect l="50954" t="16182" r="32190" b="67020"/>
          <a:stretch>
            <a:fillRect/>
          </a:stretch>
        </p:blipFill>
        <p:spPr>
          <a:xfrm>
            <a:off x="7896226" y="2181568"/>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30" name="Picture 429">
            <a:extLst>
              <a:ext uri="{FF2B5EF4-FFF2-40B4-BE49-F238E27FC236}">
                <a16:creationId xmlns:a16="http://schemas.microsoft.com/office/drawing/2014/main" id="{CDA05565-BC4E-8948-539B-480069AC03B2}"/>
              </a:ext>
            </a:extLst>
          </p:cNvPr>
          <p:cNvPicPr>
            <a:picLocks noChangeAspect="1"/>
          </p:cNvPicPr>
          <p:nvPr/>
        </p:nvPicPr>
        <p:blipFill>
          <a:blip r:embed="rId2"/>
          <a:srcRect l="67872" t="16182" r="15272" b="67020"/>
          <a:stretch>
            <a:fillRect/>
          </a:stretch>
        </p:blipFill>
        <p:spPr>
          <a:xfrm>
            <a:off x="9272895" y="2181568"/>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29" name="Picture 428">
            <a:extLst>
              <a:ext uri="{FF2B5EF4-FFF2-40B4-BE49-F238E27FC236}">
                <a16:creationId xmlns:a16="http://schemas.microsoft.com/office/drawing/2014/main" id="{C1354F4E-9E83-CE3B-7D7B-7AA1157F20A9}"/>
              </a:ext>
            </a:extLst>
          </p:cNvPr>
          <p:cNvPicPr>
            <a:picLocks noChangeAspect="1"/>
          </p:cNvPicPr>
          <p:nvPr/>
        </p:nvPicPr>
        <p:blipFill>
          <a:blip r:embed="rId2"/>
          <a:srcRect l="84845" t="16182" b="67020"/>
          <a:stretch>
            <a:fillRect/>
          </a:stretch>
        </p:blipFill>
        <p:spPr>
          <a:xfrm>
            <a:off x="10654021" y="2181568"/>
            <a:ext cx="1233181" cy="914400"/>
          </a:xfrm>
          <a:custGeom>
            <a:avLst/>
            <a:gdLst>
              <a:gd name="connsiteX0" fmla="*/ 0 w 1233181"/>
              <a:gd name="connsiteY0" fmla="*/ 0 h 914400"/>
              <a:gd name="connsiteX1" fmla="*/ 1233181 w 1233181"/>
              <a:gd name="connsiteY1" fmla="*/ 0 h 914400"/>
              <a:gd name="connsiteX2" fmla="*/ 1233181 w 1233181"/>
              <a:gd name="connsiteY2" fmla="*/ 914400 h 914400"/>
              <a:gd name="connsiteX3" fmla="*/ 0 w 1233181"/>
              <a:gd name="connsiteY3" fmla="*/ 914400 h 914400"/>
              <a:gd name="connsiteX4" fmla="*/ 0 w 1233181"/>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3181" h="914400">
                <a:moveTo>
                  <a:pt x="0" y="0"/>
                </a:moveTo>
                <a:lnTo>
                  <a:pt x="1233181" y="0"/>
                </a:lnTo>
                <a:lnTo>
                  <a:pt x="1233181" y="914400"/>
                </a:lnTo>
                <a:lnTo>
                  <a:pt x="0" y="914400"/>
                </a:lnTo>
                <a:lnTo>
                  <a:pt x="0" y="0"/>
                </a:lnTo>
                <a:close/>
              </a:path>
            </a:pathLst>
          </a:custGeom>
        </p:spPr>
      </p:pic>
      <p:pic>
        <p:nvPicPr>
          <p:cNvPr id="428" name="Picture 427">
            <a:extLst>
              <a:ext uri="{FF2B5EF4-FFF2-40B4-BE49-F238E27FC236}">
                <a16:creationId xmlns:a16="http://schemas.microsoft.com/office/drawing/2014/main" id="{76F4855D-4AAF-AB82-4392-7F62714DE69F}"/>
              </a:ext>
            </a:extLst>
          </p:cNvPr>
          <p:cNvPicPr>
            <a:picLocks noChangeAspect="1"/>
          </p:cNvPicPr>
          <p:nvPr/>
        </p:nvPicPr>
        <p:blipFill>
          <a:blip r:embed="rId2"/>
          <a:srcRect t="33155" r="83144" b="50046"/>
          <a:stretch>
            <a:fillRect/>
          </a:stretch>
        </p:blipFill>
        <p:spPr>
          <a:xfrm>
            <a:off x="3750024" y="3105493"/>
            <a:ext cx="1371599" cy="914400"/>
          </a:xfrm>
          <a:custGeom>
            <a:avLst/>
            <a:gdLst>
              <a:gd name="connsiteX0" fmla="*/ 0 w 1371599"/>
              <a:gd name="connsiteY0" fmla="*/ 0 h 914400"/>
              <a:gd name="connsiteX1" fmla="*/ 1371599 w 1371599"/>
              <a:gd name="connsiteY1" fmla="*/ 0 h 914400"/>
              <a:gd name="connsiteX2" fmla="*/ 1371599 w 1371599"/>
              <a:gd name="connsiteY2" fmla="*/ 914400 h 914400"/>
              <a:gd name="connsiteX3" fmla="*/ 0 w 1371599"/>
              <a:gd name="connsiteY3" fmla="*/ 914400 h 914400"/>
              <a:gd name="connsiteX4" fmla="*/ 0 w 1371599"/>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9" h="914400">
                <a:moveTo>
                  <a:pt x="0" y="0"/>
                </a:moveTo>
                <a:lnTo>
                  <a:pt x="1371599" y="0"/>
                </a:lnTo>
                <a:lnTo>
                  <a:pt x="1371599" y="914400"/>
                </a:lnTo>
                <a:lnTo>
                  <a:pt x="0" y="914400"/>
                </a:lnTo>
                <a:lnTo>
                  <a:pt x="0" y="0"/>
                </a:lnTo>
                <a:close/>
              </a:path>
            </a:pathLst>
          </a:custGeom>
        </p:spPr>
      </p:pic>
      <p:pic>
        <p:nvPicPr>
          <p:cNvPr id="427" name="Picture 426">
            <a:extLst>
              <a:ext uri="{FF2B5EF4-FFF2-40B4-BE49-F238E27FC236}">
                <a16:creationId xmlns:a16="http://schemas.microsoft.com/office/drawing/2014/main" id="{A49C8F9A-1A52-B0B0-EB05-5C99CDC587AF}"/>
              </a:ext>
            </a:extLst>
          </p:cNvPr>
          <p:cNvPicPr>
            <a:picLocks noChangeAspect="1"/>
          </p:cNvPicPr>
          <p:nvPr/>
        </p:nvPicPr>
        <p:blipFill>
          <a:blip r:embed="rId2"/>
          <a:srcRect l="16973" t="33155" r="66171" b="50046"/>
          <a:stretch>
            <a:fillRect/>
          </a:stretch>
        </p:blipFill>
        <p:spPr>
          <a:xfrm>
            <a:off x="5131147" y="3105493"/>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26" name="Picture 425">
            <a:extLst>
              <a:ext uri="{FF2B5EF4-FFF2-40B4-BE49-F238E27FC236}">
                <a16:creationId xmlns:a16="http://schemas.microsoft.com/office/drawing/2014/main" id="{7BDC65E8-BCF6-019A-0A11-3ECAC898C607}"/>
              </a:ext>
            </a:extLst>
          </p:cNvPr>
          <p:cNvPicPr>
            <a:picLocks noChangeAspect="1"/>
          </p:cNvPicPr>
          <p:nvPr/>
        </p:nvPicPr>
        <p:blipFill>
          <a:blip r:embed="rId2"/>
          <a:srcRect l="33946" t="33155" r="49198" b="50046"/>
          <a:stretch>
            <a:fillRect/>
          </a:stretch>
        </p:blipFill>
        <p:spPr>
          <a:xfrm>
            <a:off x="6512272" y="3105493"/>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25" name="Picture 424">
            <a:extLst>
              <a:ext uri="{FF2B5EF4-FFF2-40B4-BE49-F238E27FC236}">
                <a16:creationId xmlns:a16="http://schemas.microsoft.com/office/drawing/2014/main" id="{11463E54-E9EA-92C3-4251-BA2E19B96A7B}"/>
              </a:ext>
            </a:extLst>
          </p:cNvPr>
          <p:cNvPicPr>
            <a:picLocks noChangeAspect="1"/>
          </p:cNvPicPr>
          <p:nvPr/>
        </p:nvPicPr>
        <p:blipFill>
          <a:blip r:embed="rId2"/>
          <a:srcRect l="50919" t="33155" r="32225" b="50046"/>
          <a:stretch>
            <a:fillRect/>
          </a:stretch>
        </p:blipFill>
        <p:spPr>
          <a:xfrm>
            <a:off x="7893397" y="3105493"/>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24" name="Picture 423">
            <a:extLst>
              <a:ext uri="{FF2B5EF4-FFF2-40B4-BE49-F238E27FC236}">
                <a16:creationId xmlns:a16="http://schemas.microsoft.com/office/drawing/2014/main" id="{555447A8-7153-F33C-B152-26F95192CDE8}"/>
              </a:ext>
            </a:extLst>
          </p:cNvPr>
          <p:cNvPicPr>
            <a:picLocks noChangeAspect="1"/>
          </p:cNvPicPr>
          <p:nvPr/>
        </p:nvPicPr>
        <p:blipFill>
          <a:blip r:embed="rId2"/>
          <a:srcRect l="67954" t="33155" r="15190" b="50046"/>
          <a:stretch>
            <a:fillRect/>
          </a:stretch>
        </p:blipFill>
        <p:spPr>
          <a:xfrm>
            <a:off x="9279591" y="3105493"/>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23" name="Picture 422">
            <a:extLst>
              <a:ext uri="{FF2B5EF4-FFF2-40B4-BE49-F238E27FC236}">
                <a16:creationId xmlns:a16="http://schemas.microsoft.com/office/drawing/2014/main" id="{B185D3F0-9CA5-D135-8AE6-D4F0B198743D}"/>
              </a:ext>
            </a:extLst>
          </p:cNvPr>
          <p:cNvPicPr>
            <a:picLocks noChangeAspect="1"/>
          </p:cNvPicPr>
          <p:nvPr/>
        </p:nvPicPr>
        <p:blipFill>
          <a:blip r:embed="rId2"/>
          <a:srcRect l="84927" t="33155" b="50046"/>
          <a:stretch>
            <a:fillRect/>
          </a:stretch>
        </p:blipFill>
        <p:spPr>
          <a:xfrm>
            <a:off x="10660717" y="3105493"/>
            <a:ext cx="1226485" cy="914400"/>
          </a:xfrm>
          <a:custGeom>
            <a:avLst/>
            <a:gdLst>
              <a:gd name="connsiteX0" fmla="*/ 0 w 1226485"/>
              <a:gd name="connsiteY0" fmla="*/ 0 h 914400"/>
              <a:gd name="connsiteX1" fmla="*/ 1226485 w 1226485"/>
              <a:gd name="connsiteY1" fmla="*/ 0 h 914400"/>
              <a:gd name="connsiteX2" fmla="*/ 1226485 w 1226485"/>
              <a:gd name="connsiteY2" fmla="*/ 914400 h 914400"/>
              <a:gd name="connsiteX3" fmla="*/ 0 w 1226485"/>
              <a:gd name="connsiteY3" fmla="*/ 914400 h 914400"/>
              <a:gd name="connsiteX4" fmla="*/ 0 w 1226485"/>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485" h="914400">
                <a:moveTo>
                  <a:pt x="0" y="0"/>
                </a:moveTo>
                <a:lnTo>
                  <a:pt x="1226485" y="0"/>
                </a:lnTo>
                <a:lnTo>
                  <a:pt x="1226485" y="914400"/>
                </a:lnTo>
                <a:lnTo>
                  <a:pt x="0" y="914400"/>
                </a:lnTo>
                <a:lnTo>
                  <a:pt x="0" y="0"/>
                </a:lnTo>
                <a:close/>
              </a:path>
            </a:pathLst>
          </a:custGeom>
        </p:spPr>
      </p:pic>
      <p:pic>
        <p:nvPicPr>
          <p:cNvPr id="422" name="Picture 421">
            <a:extLst>
              <a:ext uri="{FF2B5EF4-FFF2-40B4-BE49-F238E27FC236}">
                <a16:creationId xmlns:a16="http://schemas.microsoft.com/office/drawing/2014/main" id="{0E61B500-95CA-E98B-83BF-4BAC03771C82}"/>
              </a:ext>
            </a:extLst>
          </p:cNvPr>
          <p:cNvPicPr>
            <a:picLocks noChangeAspect="1"/>
          </p:cNvPicPr>
          <p:nvPr/>
        </p:nvPicPr>
        <p:blipFill>
          <a:blip r:embed="rId2"/>
          <a:srcRect t="50129" r="83144" b="33072"/>
          <a:stretch>
            <a:fillRect/>
          </a:stretch>
        </p:blipFill>
        <p:spPr>
          <a:xfrm>
            <a:off x="3750024" y="4029418"/>
            <a:ext cx="1371599" cy="914400"/>
          </a:xfrm>
          <a:custGeom>
            <a:avLst/>
            <a:gdLst>
              <a:gd name="connsiteX0" fmla="*/ 0 w 1371599"/>
              <a:gd name="connsiteY0" fmla="*/ 0 h 914400"/>
              <a:gd name="connsiteX1" fmla="*/ 1371599 w 1371599"/>
              <a:gd name="connsiteY1" fmla="*/ 0 h 914400"/>
              <a:gd name="connsiteX2" fmla="*/ 1371599 w 1371599"/>
              <a:gd name="connsiteY2" fmla="*/ 914400 h 914400"/>
              <a:gd name="connsiteX3" fmla="*/ 0 w 1371599"/>
              <a:gd name="connsiteY3" fmla="*/ 914400 h 914400"/>
              <a:gd name="connsiteX4" fmla="*/ 0 w 1371599"/>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9" h="914400">
                <a:moveTo>
                  <a:pt x="0" y="0"/>
                </a:moveTo>
                <a:lnTo>
                  <a:pt x="1371599" y="0"/>
                </a:lnTo>
                <a:lnTo>
                  <a:pt x="1371599" y="914400"/>
                </a:lnTo>
                <a:lnTo>
                  <a:pt x="0" y="914400"/>
                </a:lnTo>
                <a:lnTo>
                  <a:pt x="0" y="0"/>
                </a:lnTo>
                <a:close/>
              </a:path>
            </a:pathLst>
          </a:custGeom>
        </p:spPr>
      </p:pic>
      <p:pic>
        <p:nvPicPr>
          <p:cNvPr id="421" name="Picture 420">
            <a:extLst>
              <a:ext uri="{FF2B5EF4-FFF2-40B4-BE49-F238E27FC236}">
                <a16:creationId xmlns:a16="http://schemas.microsoft.com/office/drawing/2014/main" id="{66D6128E-3E49-D407-436A-B8758700610D}"/>
              </a:ext>
            </a:extLst>
          </p:cNvPr>
          <p:cNvPicPr>
            <a:picLocks noChangeAspect="1"/>
          </p:cNvPicPr>
          <p:nvPr/>
        </p:nvPicPr>
        <p:blipFill>
          <a:blip r:embed="rId2"/>
          <a:srcRect l="16973" t="50129" r="66171" b="33072"/>
          <a:stretch>
            <a:fillRect/>
          </a:stretch>
        </p:blipFill>
        <p:spPr>
          <a:xfrm>
            <a:off x="5131147" y="4029418"/>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20" name="Picture 419">
            <a:extLst>
              <a:ext uri="{FF2B5EF4-FFF2-40B4-BE49-F238E27FC236}">
                <a16:creationId xmlns:a16="http://schemas.microsoft.com/office/drawing/2014/main" id="{B413DCCC-205C-BCFB-D909-6709F9D07794}"/>
              </a:ext>
            </a:extLst>
          </p:cNvPr>
          <p:cNvPicPr>
            <a:picLocks noChangeAspect="1"/>
          </p:cNvPicPr>
          <p:nvPr/>
        </p:nvPicPr>
        <p:blipFill>
          <a:blip r:embed="rId2"/>
          <a:srcRect l="33946" t="50129" r="49198" b="33072"/>
          <a:stretch>
            <a:fillRect/>
          </a:stretch>
        </p:blipFill>
        <p:spPr>
          <a:xfrm>
            <a:off x="6512272" y="4029418"/>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9" name="Picture 418">
            <a:extLst>
              <a:ext uri="{FF2B5EF4-FFF2-40B4-BE49-F238E27FC236}">
                <a16:creationId xmlns:a16="http://schemas.microsoft.com/office/drawing/2014/main" id="{0448B699-AFE9-1E77-A317-49EB1CAFDAFE}"/>
              </a:ext>
            </a:extLst>
          </p:cNvPr>
          <p:cNvPicPr>
            <a:picLocks noChangeAspect="1"/>
          </p:cNvPicPr>
          <p:nvPr/>
        </p:nvPicPr>
        <p:blipFill>
          <a:blip r:embed="rId2"/>
          <a:srcRect l="50919" t="50129" r="32225" b="33072"/>
          <a:stretch>
            <a:fillRect/>
          </a:stretch>
        </p:blipFill>
        <p:spPr>
          <a:xfrm>
            <a:off x="7893397" y="4029418"/>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8" name="Picture 417">
            <a:extLst>
              <a:ext uri="{FF2B5EF4-FFF2-40B4-BE49-F238E27FC236}">
                <a16:creationId xmlns:a16="http://schemas.microsoft.com/office/drawing/2014/main" id="{FCF90585-747C-F7B3-E19E-FA5E878804A7}"/>
              </a:ext>
            </a:extLst>
          </p:cNvPr>
          <p:cNvPicPr>
            <a:picLocks noChangeAspect="1"/>
          </p:cNvPicPr>
          <p:nvPr/>
        </p:nvPicPr>
        <p:blipFill>
          <a:blip r:embed="rId2"/>
          <a:srcRect l="67954" t="50129" r="15190" b="33072"/>
          <a:stretch>
            <a:fillRect/>
          </a:stretch>
        </p:blipFill>
        <p:spPr>
          <a:xfrm>
            <a:off x="9279591" y="4029418"/>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7" name="Picture 416">
            <a:extLst>
              <a:ext uri="{FF2B5EF4-FFF2-40B4-BE49-F238E27FC236}">
                <a16:creationId xmlns:a16="http://schemas.microsoft.com/office/drawing/2014/main" id="{5C42DE66-EE78-4140-ACD8-8F162F1C17FD}"/>
              </a:ext>
            </a:extLst>
          </p:cNvPr>
          <p:cNvPicPr>
            <a:picLocks noChangeAspect="1"/>
          </p:cNvPicPr>
          <p:nvPr/>
        </p:nvPicPr>
        <p:blipFill>
          <a:blip r:embed="rId2"/>
          <a:srcRect l="84927" t="50129" b="33072"/>
          <a:stretch>
            <a:fillRect/>
          </a:stretch>
        </p:blipFill>
        <p:spPr>
          <a:xfrm>
            <a:off x="10660717" y="4029418"/>
            <a:ext cx="1226485" cy="914400"/>
          </a:xfrm>
          <a:custGeom>
            <a:avLst/>
            <a:gdLst>
              <a:gd name="connsiteX0" fmla="*/ 0 w 1226485"/>
              <a:gd name="connsiteY0" fmla="*/ 0 h 914400"/>
              <a:gd name="connsiteX1" fmla="*/ 1226485 w 1226485"/>
              <a:gd name="connsiteY1" fmla="*/ 0 h 914400"/>
              <a:gd name="connsiteX2" fmla="*/ 1226485 w 1226485"/>
              <a:gd name="connsiteY2" fmla="*/ 914400 h 914400"/>
              <a:gd name="connsiteX3" fmla="*/ 0 w 1226485"/>
              <a:gd name="connsiteY3" fmla="*/ 914400 h 914400"/>
              <a:gd name="connsiteX4" fmla="*/ 0 w 1226485"/>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485" h="914400">
                <a:moveTo>
                  <a:pt x="0" y="0"/>
                </a:moveTo>
                <a:lnTo>
                  <a:pt x="1226485" y="0"/>
                </a:lnTo>
                <a:lnTo>
                  <a:pt x="1226485" y="914400"/>
                </a:lnTo>
                <a:lnTo>
                  <a:pt x="0" y="914400"/>
                </a:lnTo>
                <a:lnTo>
                  <a:pt x="0" y="0"/>
                </a:lnTo>
                <a:close/>
              </a:path>
            </a:pathLst>
          </a:custGeom>
        </p:spPr>
      </p:pic>
      <p:pic>
        <p:nvPicPr>
          <p:cNvPr id="416" name="Picture 415">
            <a:extLst>
              <a:ext uri="{FF2B5EF4-FFF2-40B4-BE49-F238E27FC236}">
                <a16:creationId xmlns:a16="http://schemas.microsoft.com/office/drawing/2014/main" id="{19BB8F8A-4E10-4B69-5F76-85D0C6704FF4}"/>
              </a:ext>
            </a:extLst>
          </p:cNvPr>
          <p:cNvPicPr>
            <a:picLocks noChangeAspect="1"/>
          </p:cNvPicPr>
          <p:nvPr/>
        </p:nvPicPr>
        <p:blipFill>
          <a:blip r:embed="rId2"/>
          <a:srcRect t="67103" r="83144" b="16099"/>
          <a:stretch>
            <a:fillRect/>
          </a:stretch>
        </p:blipFill>
        <p:spPr>
          <a:xfrm>
            <a:off x="3750024" y="4953343"/>
            <a:ext cx="1371599" cy="914400"/>
          </a:xfrm>
          <a:custGeom>
            <a:avLst/>
            <a:gdLst>
              <a:gd name="connsiteX0" fmla="*/ 0 w 1371599"/>
              <a:gd name="connsiteY0" fmla="*/ 0 h 914400"/>
              <a:gd name="connsiteX1" fmla="*/ 1371599 w 1371599"/>
              <a:gd name="connsiteY1" fmla="*/ 0 h 914400"/>
              <a:gd name="connsiteX2" fmla="*/ 1371599 w 1371599"/>
              <a:gd name="connsiteY2" fmla="*/ 914400 h 914400"/>
              <a:gd name="connsiteX3" fmla="*/ 0 w 1371599"/>
              <a:gd name="connsiteY3" fmla="*/ 914400 h 914400"/>
              <a:gd name="connsiteX4" fmla="*/ 0 w 1371599"/>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9" h="914400">
                <a:moveTo>
                  <a:pt x="0" y="0"/>
                </a:moveTo>
                <a:lnTo>
                  <a:pt x="1371599" y="0"/>
                </a:lnTo>
                <a:lnTo>
                  <a:pt x="1371599" y="914400"/>
                </a:lnTo>
                <a:lnTo>
                  <a:pt x="0" y="914400"/>
                </a:lnTo>
                <a:lnTo>
                  <a:pt x="0" y="0"/>
                </a:lnTo>
                <a:close/>
              </a:path>
            </a:pathLst>
          </a:custGeom>
        </p:spPr>
      </p:pic>
      <p:pic>
        <p:nvPicPr>
          <p:cNvPr id="415" name="Picture 414">
            <a:extLst>
              <a:ext uri="{FF2B5EF4-FFF2-40B4-BE49-F238E27FC236}">
                <a16:creationId xmlns:a16="http://schemas.microsoft.com/office/drawing/2014/main" id="{351DFC61-EC6B-AD73-40AC-7BC54DF26AA2}"/>
              </a:ext>
            </a:extLst>
          </p:cNvPr>
          <p:cNvPicPr>
            <a:picLocks noChangeAspect="1"/>
          </p:cNvPicPr>
          <p:nvPr/>
        </p:nvPicPr>
        <p:blipFill>
          <a:blip r:embed="rId2"/>
          <a:srcRect l="16973" t="67103" r="66171" b="16099"/>
          <a:stretch>
            <a:fillRect/>
          </a:stretch>
        </p:blipFill>
        <p:spPr>
          <a:xfrm>
            <a:off x="5131147" y="4953343"/>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4" name="Picture 413">
            <a:extLst>
              <a:ext uri="{FF2B5EF4-FFF2-40B4-BE49-F238E27FC236}">
                <a16:creationId xmlns:a16="http://schemas.microsoft.com/office/drawing/2014/main" id="{8A342662-A175-57D9-690F-73F3837682C6}"/>
              </a:ext>
            </a:extLst>
          </p:cNvPr>
          <p:cNvPicPr>
            <a:picLocks noChangeAspect="1"/>
          </p:cNvPicPr>
          <p:nvPr/>
        </p:nvPicPr>
        <p:blipFill>
          <a:blip r:embed="rId2"/>
          <a:srcRect l="33946" t="67103" r="49198" b="16099"/>
          <a:stretch>
            <a:fillRect/>
          </a:stretch>
        </p:blipFill>
        <p:spPr>
          <a:xfrm>
            <a:off x="6512272" y="4953343"/>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3" name="Picture 412">
            <a:extLst>
              <a:ext uri="{FF2B5EF4-FFF2-40B4-BE49-F238E27FC236}">
                <a16:creationId xmlns:a16="http://schemas.microsoft.com/office/drawing/2014/main" id="{F2EABF3B-889D-FDEB-63BA-8A30C3F2DA8B}"/>
              </a:ext>
            </a:extLst>
          </p:cNvPr>
          <p:cNvPicPr>
            <a:picLocks noChangeAspect="1"/>
          </p:cNvPicPr>
          <p:nvPr/>
        </p:nvPicPr>
        <p:blipFill>
          <a:blip r:embed="rId2"/>
          <a:srcRect l="50919" t="67103" r="32225" b="16099"/>
          <a:stretch>
            <a:fillRect/>
          </a:stretch>
        </p:blipFill>
        <p:spPr>
          <a:xfrm>
            <a:off x="7893397" y="4953343"/>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2" name="Picture 411">
            <a:extLst>
              <a:ext uri="{FF2B5EF4-FFF2-40B4-BE49-F238E27FC236}">
                <a16:creationId xmlns:a16="http://schemas.microsoft.com/office/drawing/2014/main" id="{4BEDB7B6-859A-1F31-BF11-310860ABCBD5}"/>
              </a:ext>
            </a:extLst>
          </p:cNvPr>
          <p:cNvPicPr>
            <a:picLocks noChangeAspect="1"/>
          </p:cNvPicPr>
          <p:nvPr/>
        </p:nvPicPr>
        <p:blipFill>
          <a:blip r:embed="rId2"/>
          <a:srcRect l="67954" t="67103" r="15190" b="16099"/>
          <a:stretch>
            <a:fillRect/>
          </a:stretch>
        </p:blipFill>
        <p:spPr>
          <a:xfrm>
            <a:off x="9279591" y="4953343"/>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914400">
                <a:moveTo>
                  <a:pt x="0" y="0"/>
                </a:moveTo>
                <a:lnTo>
                  <a:pt x="1371600" y="0"/>
                </a:lnTo>
                <a:lnTo>
                  <a:pt x="1371600" y="914400"/>
                </a:lnTo>
                <a:lnTo>
                  <a:pt x="0" y="914400"/>
                </a:lnTo>
                <a:lnTo>
                  <a:pt x="0" y="0"/>
                </a:lnTo>
                <a:close/>
              </a:path>
            </a:pathLst>
          </a:custGeom>
        </p:spPr>
      </p:pic>
      <p:pic>
        <p:nvPicPr>
          <p:cNvPr id="411" name="Picture 410">
            <a:extLst>
              <a:ext uri="{FF2B5EF4-FFF2-40B4-BE49-F238E27FC236}">
                <a16:creationId xmlns:a16="http://schemas.microsoft.com/office/drawing/2014/main" id="{B01DF76C-23BD-BCDB-D484-06B4751403F5}"/>
              </a:ext>
            </a:extLst>
          </p:cNvPr>
          <p:cNvPicPr>
            <a:picLocks noChangeAspect="1"/>
          </p:cNvPicPr>
          <p:nvPr/>
        </p:nvPicPr>
        <p:blipFill>
          <a:blip r:embed="rId2"/>
          <a:srcRect l="84927" t="67103" b="16099"/>
          <a:stretch>
            <a:fillRect/>
          </a:stretch>
        </p:blipFill>
        <p:spPr>
          <a:xfrm>
            <a:off x="10660717" y="4953343"/>
            <a:ext cx="1226485" cy="914400"/>
          </a:xfrm>
          <a:custGeom>
            <a:avLst/>
            <a:gdLst>
              <a:gd name="connsiteX0" fmla="*/ 0 w 1226485"/>
              <a:gd name="connsiteY0" fmla="*/ 0 h 914400"/>
              <a:gd name="connsiteX1" fmla="*/ 1226485 w 1226485"/>
              <a:gd name="connsiteY1" fmla="*/ 0 h 914400"/>
              <a:gd name="connsiteX2" fmla="*/ 1226485 w 1226485"/>
              <a:gd name="connsiteY2" fmla="*/ 914400 h 914400"/>
              <a:gd name="connsiteX3" fmla="*/ 0 w 1226485"/>
              <a:gd name="connsiteY3" fmla="*/ 914400 h 914400"/>
              <a:gd name="connsiteX4" fmla="*/ 0 w 1226485"/>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485" h="914400">
                <a:moveTo>
                  <a:pt x="0" y="0"/>
                </a:moveTo>
                <a:lnTo>
                  <a:pt x="1226485" y="0"/>
                </a:lnTo>
                <a:lnTo>
                  <a:pt x="1226485" y="914400"/>
                </a:lnTo>
                <a:lnTo>
                  <a:pt x="0" y="914400"/>
                </a:lnTo>
                <a:lnTo>
                  <a:pt x="0" y="0"/>
                </a:lnTo>
                <a:close/>
              </a:path>
            </a:pathLst>
          </a:custGeom>
        </p:spPr>
      </p:pic>
      <p:pic>
        <p:nvPicPr>
          <p:cNvPr id="410" name="Picture 409">
            <a:extLst>
              <a:ext uri="{FF2B5EF4-FFF2-40B4-BE49-F238E27FC236}">
                <a16:creationId xmlns:a16="http://schemas.microsoft.com/office/drawing/2014/main" id="{4F8AE265-1AC5-9971-4B6F-8EE45C41CEC6}"/>
              </a:ext>
            </a:extLst>
          </p:cNvPr>
          <p:cNvPicPr>
            <a:picLocks noChangeAspect="1"/>
          </p:cNvPicPr>
          <p:nvPr/>
        </p:nvPicPr>
        <p:blipFill>
          <a:blip r:embed="rId2"/>
          <a:srcRect t="84076" r="83144"/>
          <a:stretch>
            <a:fillRect/>
          </a:stretch>
        </p:blipFill>
        <p:spPr>
          <a:xfrm>
            <a:off x="3750024" y="5877268"/>
            <a:ext cx="1371599" cy="866774"/>
          </a:xfrm>
          <a:custGeom>
            <a:avLst/>
            <a:gdLst>
              <a:gd name="connsiteX0" fmla="*/ 0 w 1371599"/>
              <a:gd name="connsiteY0" fmla="*/ 0 h 866774"/>
              <a:gd name="connsiteX1" fmla="*/ 1371599 w 1371599"/>
              <a:gd name="connsiteY1" fmla="*/ 0 h 866774"/>
              <a:gd name="connsiteX2" fmla="*/ 1371599 w 1371599"/>
              <a:gd name="connsiteY2" fmla="*/ 866774 h 866774"/>
              <a:gd name="connsiteX3" fmla="*/ 0 w 1371599"/>
              <a:gd name="connsiteY3" fmla="*/ 866774 h 866774"/>
              <a:gd name="connsiteX4" fmla="*/ 0 w 1371599"/>
              <a:gd name="connsiteY4" fmla="*/ 0 h 866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599" h="866774">
                <a:moveTo>
                  <a:pt x="0" y="0"/>
                </a:moveTo>
                <a:lnTo>
                  <a:pt x="1371599" y="0"/>
                </a:lnTo>
                <a:lnTo>
                  <a:pt x="1371599" y="866774"/>
                </a:lnTo>
                <a:lnTo>
                  <a:pt x="0" y="866774"/>
                </a:lnTo>
                <a:lnTo>
                  <a:pt x="0" y="0"/>
                </a:lnTo>
                <a:close/>
              </a:path>
            </a:pathLst>
          </a:custGeom>
        </p:spPr>
      </p:pic>
      <p:pic>
        <p:nvPicPr>
          <p:cNvPr id="409" name="Picture 408">
            <a:extLst>
              <a:ext uri="{FF2B5EF4-FFF2-40B4-BE49-F238E27FC236}">
                <a16:creationId xmlns:a16="http://schemas.microsoft.com/office/drawing/2014/main" id="{90A04F37-73BB-CC2F-726C-A243CC3AD492}"/>
              </a:ext>
            </a:extLst>
          </p:cNvPr>
          <p:cNvPicPr>
            <a:picLocks noChangeAspect="1"/>
          </p:cNvPicPr>
          <p:nvPr/>
        </p:nvPicPr>
        <p:blipFill>
          <a:blip r:embed="rId2"/>
          <a:srcRect l="16973" t="84076" r="66171"/>
          <a:stretch>
            <a:fillRect/>
          </a:stretch>
        </p:blipFill>
        <p:spPr>
          <a:xfrm>
            <a:off x="5131147" y="5877268"/>
            <a:ext cx="1371600" cy="866774"/>
          </a:xfrm>
          <a:custGeom>
            <a:avLst/>
            <a:gdLst>
              <a:gd name="connsiteX0" fmla="*/ 0 w 1371600"/>
              <a:gd name="connsiteY0" fmla="*/ 0 h 866774"/>
              <a:gd name="connsiteX1" fmla="*/ 1371600 w 1371600"/>
              <a:gd name="connsiteY1" fmla="*/ 0 h 866774"/>
              <a:gd name="connsiteX2" fmla="*/ 1371600 w 1371600"/>
              <a:gd name="connsiteY2" fmla="*/ 866774 h 866774"/>
              <a:gd name="connsiteX3" fmla="*/ 0 w 1371600"/>
              <a:gd name="connsiteY3" fmla="*/ 866774 h 866774"/>
              <a:gd name="connsiteX4" fmla="*/ 0 w 1371600"/>
              <a:gd name="connsiteY4" fmla="*/ 0 h 866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66774">
                <a:moveTo>
                  <a:pt x="0" y="0"/>
                </a:moveTo>
                <a:lnTo>
                  <a:pt x="1371600" y="0"/>
                </a:lnTo>
                <a:lnTo>
                  <a:pt x="1371600" y="866774"/>
                </a:lnTo>
                <a:lnTo>
                  <a:pt x="0" y="866774"/>
                </a:lnTo>
                <a:lnTo>
                  <a:pt x="0" y="0"/>
                </a:lnTo>
                <a:close/>
              </a:path>
            </a:pathLst>
          </a:custGeom>
        </p:spPr>
      </p:pic>
      <p:pic>
        <p:nvPicPr>
          <p:cNvPr id="408" name="Picture 407">
            <a:extLst>
              <a:ext uri="{FF2B5EF4-FFF2-40B4-BE49-F238E27FC236}">
                <a16:creationId xmlns:a16="http://schemas.microsoft.com/office/drawing/2014/main" id="{7EC997AC-6774-BC4D-942E-2D15D8FBC825}"/>
              </a:ext>
            </a:extLst>
          </p:cNvPr>
          <p:cNvPicPr>
            <a:picLocks noChangeAspect="1"/>
          </p:cNvPicPr>
          <p:nvPr/>
        </p:nvPicPr>
        <p:blipFill>
          <a:blip r:embed="rId2"/>
          <a:srcRect l="33946" t="84076" r="49198"/>
          <a:stretch>
            <a:fillRect/>
          </a:stretch>
        </p:blipFill>
        <p:spPr>
          <a:xfrm>
            <a:off x="6512272" y="5877268"/>
            <a:ext cx="1371600" cy="866774"/>
          </a:xfrm>
          <a:custGeom>
            <a:avLst/>
            <a:gdLst>
              <a:gd name="connsiteX0" fmla="*/ 0 w 1371600"/>
              <a:gd name="connsiteY0" fmla="*/ 0 h 866774"/>
              <a:gd name="connsiteX1" fmla="*/ 1371600 w 1371600"/>
              <a:gd name="connsiteY1" fmla="*/ 0 h 866774"/>
              <a:gd name="connsiteX2" fmla="*/ 1371600 w 1371600"/>
              <a:gd name="connsiteY2" fmla="*/ 866774 h 866774"/>
              <a:gd name="connsiteX3" fmla="*/ 0 w 1371600"/>
              <a:gd name="connsiteY3" fmla="*/ 866774 h 866774"/>
              <a:gd name="connsiteX4" fmla="*/ 0 w 1371600"/>
              <a:gd name="connsiteY4" fmla="*/ 0 h 866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66774">
                <a:moveTo>
                  <a:pt x="0" y="0"/>
                </a:moveTo>
                <a:lnTo>
                  <a:pt x="1371600" y="0"/>
                </a:lnTo>
                <a:lnTo>
                  <a:pt x="1371600" y="866774"/>
                </a:lnTo>
                <a:lnTo>
                  <a:pt x="0" y="866774"/>
                </a:lnTo>
                <a:lnTo>
                  <a:pt x="0" y="0"/>
                </a:lnTo>
                <a:close/>
              </a:path>
            </a:pathLst>
          </a:custGeom>
        </p:spPr>
      </p:pic>
      <p:pic>
        <p:nvPicPr>
          <p:cNvPr id="407" name="Picture 406">
            <a:extLst>
              <a:ext uri="{FF2B5EF4-FFF2-40B4-BE49-F238E27FC236}">
                <a16:creationId xmlns:a16="http://schemas.microsoft.com/office/drawing/2014/main" id="{C7FA2A0C-D741-580B-F77F-81A20C758019}"/>
              </a:ext>
            </a:extLst>
          </p:cNvPr>
          <p:cNvPicPr>
            <a:picLocks noChangeAspect="1"/>
          </p:cNvPicPr>
          <p:nvPr/>
        </p:nvPicPr>
        <p:blipFill>
          <a:blip r:embed="rId2"/>
          <a:srcRect l="50919" t="84076" r="32225"/>
          <a:stretch>
            <a:fillRect/>
          </a:stretch>
        </p:blipFill>
        <p:spPr>
          <a:xfrm>
            <a:off x="7893397" y="5877268"/>
            <a:ext cx="1371600" cy="866774"/>
          </a:xfrm>
          <a:custGeom>
            <a:avLst/>
            <a:gdLst>
              <a:gd name="connsiteX0" fmla="*/ 0 w 1371600"/>
              <a:gd name="connsiteY0" fmla="*/ 0 h 866774"/>
              <a:gd name="connsiteX1" fmla="*/ 1371600 w 1371600"/>
              <a:gd name="connsiteY1" fmla="*/ 0 h 866774"/>
              <a:gd name="connsiteX2" fmla="*/ 1371600 w 1371600"/>
              <a:gd name="connsiteY2" fmla="*/ 866774 h 866774"/>
              <a:gd name="connsiteX3" fmla="*/ 0 w 1371600"/>
              <a:gd name="connsiteY3" fmla="*/ 866774 h 866774"/>
              <a:gd name="connsiteX4" fmla="*/ 0 w 1371600"/>
              <a:gd name="connsiteY4" fmla="*/ 0 h 866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66774">
                <a:moveTo>
                  <a:pt x="0" y="0"/>
                </a:moveTo>
                <a:lnTo>
                  <a:pt x="1371600" y="0"/>
                </a:lnTo>
                <a:lnTo>
                  <a:pt x="1371600" y="866774"/>
                </a:lnTo>
                <a:lnTo>
                  <a:pt x="0" y="866774"/>
                </a:lnTo>
                <a:lnTo>
                  <a:pt x="0" y="0"/>
                </a:lnTo>
                <a:close/>
              </a:path>
            </a:pathLst>
          </a:custGeom>
        </p:spPr>
      </p:pic>
      <p:pic>
        <p:nvPicPr>
          <p:cNvPr id="406" name="Picture 405">
            <a:extLst>
              <a:ext uri="{FF2B5EF4-FFF2-40B4-BE49-F238E27FC236}">
                <a16:creationId xmlns:a16="http://schemas.microsoft.com/office/drawing/2014/main" id="{74636141-7816-0BED-EFFB-3183F795D91F}"/>
              </a:ext>
            </a:extLst>
          </p:cNvPr>
          <p:cNvPicPr>
            <a:picLocks noChangeAspect="1"/>
          </p:cNvPicPr>
          <p:nvPr/>
        </p:nvPicPr>
        <p:blipFill>
          <a:blip r:embed="rId2"/>
          <a:srcRect l="67954" t="84076" r="15190"/>
          <a:stretch>
            <a:fillRect/>
          </a:stretch>
        </p:blipFill>
        <p:spPr>
          <a:xfrm>
            <a:off x="9279591" y="5877268"/>
            <a:ext cx="1371600" cy="866774"/>
          </a:xfrm>
          <a:custGeom>
            <a:avLst/>
            <a:gdLst>
              <a:gd name="connsiteX0" fmla="*/ 0 w 1371600"/>
              <a:gd name="connsiteY0" fmla="*/ 0 h 866774"/>
              <a:gd name="connsiteX1" fmla="*/ 1371600 w 1371600"/>
              <a:gd name="connsiteY1" fmla="*/ 0 h 866774"/>
              <a:gd name="connsiteX2" fmla="*/ 1371600 w 1371600"/>
              <a:gd name="connsiteY2" fmla="*/ 866774 h 866774"/>
              <a:gd name="connsiteX3" fmla="*/ 0 w 1371600"/>
              <a:gd name="connsiteY3" fmla="*/ 866774 h 866774"/>
              <a:gd name="connsiteX4" fmla="*/ 0 w 1371600"/>
              <a:gd name="connsiteY4" fmla="*/ 0 h 866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866774">
                <a:moveTo>
                  <a:pt x="0" y="0"/>
                </a:moveTo>
                <a:lnTo>
                  <a:pt x="1371600" y="0"/>
                </a:lnTo>
                <a:lnTo>
                  <a:pt x="1371600" y="866774"/>
                </a:lnTo>
                <a:lnTo>
                  <a:pt x="0" y="866774"/>
                </a:lnTo>
                <a:lnTo>
                  <a:pt x="0" y="0"/>
                </a:lnTo>
                <a:close/>
              </a:path>
            </a:pathLst>
          </a:custGeom>
        </p:spPr>
      </p:pic>
      <p:pic>
        <p:nvPicPr>
          <p:cNvPr id="405" name="Picture 404">
            <a:extLst>
              <a:ext uri="{FF2B5EF4-FFF2-40B4-BE49-F238E27FC236}">
                <a16:creationId xmlns:a16="http://schemas.microsoft.com/office/drawing/2014/main" id="{7900C68A-91B1-03B2-864F-C76ED24BFB53}"/>
              </a:ext>
            </a:extLst>
          </p:cNvPr>
          <p:cNvPicPr>
            <a:picLocks noChangeAspect="1"/>
          </p:cNvPicPr>
          <p:nvPr/>
        </p:nvPicPr>
        <p:blipFill>
          <a:blip r:embed="rId2"/>
          <a:srcRect l="84927" t="84076"/>
          <a:stretch>
            <a:fillRect/>
          </a:stretch>
        </p:blipFill>
        <p:spPr>
          <a:xfrm>
            <a:off x="10660717" y="5877268"/>
            <a:ext cx="1226485" cy="866774"/>
          </a:xfrm>
          <a:custGeom>
            <a:avLst/>
            <a:gdLst>
              <a:gd name="connsiteX0" fmla="*/ 0 w 1226485"/>
              <a:gd name="connsiteY0" fmla="*/ 0 h 866774"/>
              <a:gd name="connsiteX1" fmla="*/ 1226485 w 1226485"/>
              <a:gd name="connsiteY1" fmla="*/ 0 h 866774"/>
              <a:gd name="connsiteX2" fmla="*/ 1226485 w 1226485"/>
              <a:gd name="connsiteY2" fmla="*/ 866774 h 866774"/>
              <a:gd name="connsiteX3" fmla="*/ 0 w 1226485"/>
              <a:gd name="connsiteY3" fmla="*/ 866774 h 866774"/>
              <a:gd name="connsiteX4" fmla="*/ 0 w 1226485"/>
              <a:gd name="connsiteY4" fmla="*/ 0 h 866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485" h="866774">
                <a:moveTo>
                  <a:pt x="0" y="0"/>
                </a:moveTo>
                <a:lnTo>
                  <a:pt x="1226485" y="0"/>
                </a:lnTo>
                <a:lnTo>
                  <a:pt x="1226485" y="866774"/>
                </a:lnTo>
                <a:lnTo>
                  <a:pt x="0" y="866774"/>
                </a:lnTo>
                <a:lnTo>
                  <a:pt x="0" y="0"/>
                </a:lnTo>
                <a:close/>
              </a:path>
            </a:pathLst>
          </a:custGeom>
        </p:spPr>
      </p:pic>
      <p:pic>
        <p:nvPicPr>
          <p:cNvPr id="404" name="Picture 403">
            <a:extLst>
              <a:ext uri="{FF2B5EF4-FFF2-40B4-BE49-F238E27FC236}">
                <a16:creationId xmlns:a16="http://schemas.microsoft.com/office/drawing/2014/main" id="{5D937B46-12BC-08E1-B603-44F77F54F8F2}"/>
              </a:ext>
            </a:extLst>
          </p:cNvPr>
          <p:cNvPicPr>
            <a:picLocks noChangeAspect="1"/>
          </p:cNvPicPr>
          <p:nvPr/>
        </p:nvPicPr>
        <p:blipFill>
          <a:blip r:embed="rId2"/>
          <a:srcRect l="35" t="-792" r="83109" b="100000"/>
          <a:stretch>
            <a:fillRect/>
          </a:stretch>
        </p:blipFill>
        <p:spPr>
          <a:xfrm>
            <a:off x="3752851" y="1257644"/>
            <a:ext cx="1371600" cy="43119"/>
          </a:xfrm>
          <a:custGeom>
            <a:avLst/>
            <a:gdLst>
              <a:gd name="connsiteX0" fmla="*/ 0 w 1371600"/>
              <a:gd name="connsiteY0" fmla="*/ 0 h 43119"/>
              <a:gd name="connsiteX1" fmla="*/ 1371600 w 1371600"/>
              <a:gd name="connsiteY1" fmla="*/ 0 h 43119"/>
              <a:gd name="connsiteX2" fmla="*/ 1371600 w 1371600"/>
              <a:gd name="connsiteY2" fmla="*/ 43119 h 43119"/>
              <a:gd name="connsiteX3" fmla="*/ 0 w 1371600"/>
              <a:gd name="connsiteY3" fmla="*/ 43119 h 43119"/>
              <a:gd name="connsiteX4" fmla="*/ 0 w 1371600"/>
              <a:gd name="connsiteY4" fmla="*/ 0 h 43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3119">
                <a:moveTo>
                  <a:pt x="0" y="0"/>
                </a:moveTo>
                <a:lnTo>
                  <a:pt x="1371600" y="0"/>
                </a:lnTo>
                <a:lnTo>
                  <a:pt x="1371600" y="43119"/>
                </a:lnTo>
                <a:lnTo>
                  <a:pt x="0" y="43119"/>
                </a:lnTo>
                <a:lnTo>
                  <a:pt x="0" y="0"/>
                </a:lnTo>
                <a:close/>
              </a:path>
            </a:pathLst>
          </a:custGeom>
        </p:spPr>
      </p:pic>
      <p:pic>
        <p:nvPicPr>
          <p:cNvPr id="403" name="Picture 402">
            <a:extLst>
              <a:ext uri="{FF2B5EF4-FFF2-40B4-BE49-F238E27FC236}">
                <a16:creationId xmlns:a16="http://schemas.microsoft.com/office/drawing/2014/main" id="{8279BE4E-7DFD-0312-735F-5680AC7B3E97}"/>
              </a:ext>
            </a:extLst>
          </p:cNvPr>
          <p:cNvPicPr>
            <a:picLocks noChangeAspect="1"/>
          </p:cNvPicPr>
          <p:nvPr/>
        </p:nvPicPr>
        <p:blipFill>
          <a:blip r:embed="rId2"/>
          <a:srcRect l="17008" t="-792" r="66136" b="100000"/>
          <a:stretch>
            <a:fillRect/>
          </a:stretch>
        </p:blipFill>
        <p:spPr>
          <a:xfrm>
            <a:off x="5133976" y="1257644"/>
            <a:ext cx="1371600" cy="43119"/>
          </a:xfrm>
          <a:custGeom>
            <a:avLst/>
            <a:gdLst>
              <a:gd name="connsiteX0" fmla="*/ 0 w 1371600"/>
              <a:gd name="connsiteY0" fmla="*/ 0 h 43119"/>
              <a:gd name="connsiteX1" fmla="*/ 1371600 w 1371600"/>
              <a:gd name="connsiteY1" fmla="*/ 0 h 43119"/>
              <a:gd name="connsiteX2" fmla="*/ 1371600 w 1371600"/>
              <a:gd name="connsiteY2" fmla="*/ 43119 h 43119"/>
              <a:gd name="connsiteX3" fmla="*/ 0 w 1371600"/>
              <a:gd name="connsiteY3" fmla="*/ 43119 h 43119"/>
              <a:gd name="connsiteX4" fmla="*/ 0 w 1371600"/>
              <a:gd name="connsiteY4" fmla="*/ 0 h 43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3119">
                <a:moveTo>
                  <a:pt x="0" y="0"/>
                </a:moveTo>
                <a:lnTo>
                  <a:pt x="1371600" y="0"/>
                </a:lnTo>
                <a:lnTo>
                  <a:pt x="1371600" y="43119"/>
                </a:lnTo>
                <a:lnTo>
                  <a:pt x="0" y="43119"/>
                </a:lnTo>
                <a:lnTo>
                  <a:pt x="0" y="0"/>
                </a:lnTo>
                <a:close/>
              </a:path>
            </a:pathLst>
          </a:custGeom>
        </p:spPr>
      </p:pic>
      <p:pic>
        <p:nvPicPr>
          <p:cNvPr id="402" name="Picture 401">
            <a:extLst>
              <a:ext uri="{FF2B5EF4-FFF2-40B4-BE49-F238E27FC236}">
                <a16:creationId xmlns:a16="http://schemas.microsoft.com/office/drawing/2014/main" id="{FCDF2126-275A-4EEE-07DE-246E4815084F}"/>
              </a:ext>
            </a:extLst>
          </p:cNvPr>
          <p:cNvPicPr>
            <a:picLocks noChangeAspect="1"/>
          </p:cNvPicPr>
          <p:nvPr/>
        </p:nvPicPr>
        <p:blipFill>
          <a:blip r:embed="rId2"/>
          <a:srcRect l="33981" t="-792" r="49163" b="100000"/>
          <a:stretch>
            <a:fillRect/>
          </a:stretch>
        </p:blipFill>
        <p:spPr>
          <a:xfrm>
            <a:off x="6515101" y="1257644"/>
            <a:ext cx="1371600" cy="43119"/>
          </a:xfrm>
          <a:custGeom>
            <a:avLst/>
            <a:gdLst>
              <a:gd name="connsiteX0" fmla="*/ 0 w 1371600"/>
              <a:gd name="connsiteY0" fmla="*/ 0 h 43119"/>
              <a:gd name="connsiteX1" fmla="*/ 1371600 w 1371600"/>
              <a:gd name="connsiteY1" fmla="*/ 0 h 43119"/>
              <a:gd name="connsiteX2" fmla="*/ 1371600 w 1371600"/>
              <a:gd name="connsiteY2" fmla="*/ 43119 h 43119"/>
              <a:gd name="connsiteX3" fmla="*/ 0 w 1371600"/>
              <a:gd name="connsiteY3" fmla="*/ 43119 h 43119"/>
              <a:gd name="connsiteX4" fmla="*/ 0 w 1371600"/>
              <a:gd name="connsiteY4" fmla="*/ 0 h 43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3119">
                <a:moveTo>
                  <a:pt x="0" y="0"/>
                </a:moveTo>
                <a:lnTo>
                  <a:pt x="1371600" y="0"/>
                </a:lnTo>
                <a:lnTo>
                  <a:pt x="1371600" y="43119"/>
                </a:lnTo>
                <a:lnTo>
                  <a:pt x="0" y="43119"/>
                </a:lnTo>
                <a:lnTo>
                  <a:pt x="0" y="0"/>
                </a:lnTo>
                <a:close/>
              </a:path>
            </a:pathLst>
          </a:custGeom>
        </p:spPr>
      </p:pic>
      <p:pic>
        <p:nvPicPr>
          <p:cNvPr id="401" name="Picture 400">
            <a:extLst>
              <a:ext uri="{FF2B5EF4-FFF2-40B4-BE49-F238E27FC236}">
                <a16:creationId xmlns:a16="http://schemas.microsoft.com/office/drawing/2014/main" id="{AE82E52C-9779-9750-B88A-756C9D95789E}"/>
              </a:ext>
            </a:extLst>
          </p:cNvPr>
          <p:cNvPicPr>
            <a:picLocks noChangeAspect="1"/>
          </p:cNvPicPr>
          <p:nvPr/>
        </p:nvPicPr>
        <p:blipFill>
          <a:blip r:embed="rId2"/>
          <a:srcRect l="50954" t="-792" r="32190" b="100000"/>
          <a:stretch>
            <a:fillRect/>
          </a:stretch>
        </p:blipFill>
        <p:spPr>
          <a:xfrm>
            <a:off x="7896226" y="1257644"/>
            <a:ext cx="1371600" cy="43119"/>
          </a:xfrm>
          <a:custGeom>
            <a:avLst/>
            <a:gdLst>
              <a:gd name="connsiteX0" fmla="*/ 0 w 1371600"/>
              <a:gd name="connsiteY0" fmla="*/ 0 h 43119"/>
              <a:gd name="connsiteX1" fmla="*/ 1371600 w 1371600"/>
              <a:gd name="connsiteY1" fmla="*/ 0 h 43119"/>
              <a:gd name="connsiteX2" fmla="*/ 1371600 w 1371600"/>
              <a:gd name="connsiteY2" fmla="*/ 43119 h 43119"/>
              <a:gd name="connsiteX3" fmla="*/ 0 w 1371600"/>
              <a:gd name="connsiteY3" fmla="*/ 43119 h 43119"/>
              <a:gd name="connsiteX4" fmla="*/ 0 w 1371600"/>
              <a:gd name="connsiteY4" fmla="*/ 0 h 43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3119">
                <a:moveTo>
                  <a:pt x="0" y="0"/>
                </a:moveTo>
                <a:lnTo>
                  <a:pt x="1371600" y="0"/>
                </a:lnTo>
                <a:lnTo>
                  <a:pt x="1371600" y="43119"/>
                </a:lnTo>
                <a:lnTo>
                  <a:pt x="0" y="43119"/>
                </a:lnTo>
                <a:lnTo>
                  <a:pt x="0" y="0"/>
                </a:lnTo>
                <a:close/>
              </a:path>
            </a:pathLst>
          </a:custGeom>
        </p:spPr>
      </p:pic>
      <p:pic>
        <p:nvPicPr>
          <p:cNvPr id="400" name="Picture 399">
            <a:extLst>
              <a:ext uri="{FF2B5EF4-FFF2-40B4-BE49-F238E27FC236}">
                <a16:creationId xmlns:a16="http://schemas.microsoft.com/office/drawing/2014/main" id="{0FE36569-D300-570F-E531-CA124E74FC81}"/>
              </a:ext>
            </a:extLst>
          </p:cNvPr>
          <p:cNvPicPr>
            <a:picLocks noChangeAspect="1"/>
          </p:cNvPicPr>
          <p:nvPr/>
        </p:nvPicPr>
        <p:blipFill>
          <a:blip r:embed="rId2"/>
          <a:srcRect l="67872" t="-792" r="15272" b="100000"/>
          <a:stretch>
            <a:fillRect/>
          </a:stretch>
        </p:blipFill>
        <p:spPr>
          <a:xfrm>
            <a:off x="9272895" y="1257644"/>
            <a:ext cx="1371600" cy="43119"/>
          </a:xfrm>
          <a:custGeom>
            <a:avLst/>
            <a:gdLst>
              <a:gd name="connsiteX0" fmla="*/ 0 w 1371600"/>
              <a:gd name="connsiteY0" fmla="*/ 0 h 43119"/>
              <a:gd name="connsiteX1" fmla="*/ 1371600 w 1371600"/>
              <a:gd name="connsiteY1" fmla="*/ 0 h 43119"/>
              <a:gd name="connsiteX2" fmla="*/ 1371600 w 1371600"/>
              <a:gd name="connsiteY2" fmla="*/ 43119 h 43119"/>
              <a:gd name="connsiteX3" fmla="*/ 0 w 1371600"/>
              <a:gd name="connsiteY3" fmla="*/ 43119 h 43119"/>
              <a:gd name="connsiteX4" fmla="*/ 0 w 1371600"/>
              <a:gd name="connsiteY4" fmla="*/ 0 h 43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3119">
                <a:moveTo>
                  <a:pt x="0" y="0"/>
                </a:moveTo>
                <a:lnTo>
                  <a:pt x="1371600" y="0"/>
                </a:lnTo>
                <a:lnTo>
                  <a:pt x="1371600" y="43119"/>
                </a:lnTo>
                <a:lnTo>
                  <a:pt x="0" y="43119"/>
                </a:lnTo>
                <a:lnTo>
                  <a:pt x="0" y="0"/>
                </a:lnTo>
                <a:close/>
              </a:path>
            </a:pathLst>
          </a:custGeom>
        </p:spPr>
      </p:pic>
      <p:pic>
        <p:nvPicPr>
          <p:cNvPr id="399" name="Picture 398">
            <a:extLst>
              <a:ext uri="{FF2B5EF4-FFF2-40B4-BE49-F238E27FC236}">
                <a16:creationId xmlns:a16="http://schemas.microsoft.com/office/drawing/2014/main" id="{53E90E7A-E33D-59B8-E850-E5FD0A394D8F}"/>
              </a:ext>
            </a:extLst>
          </p:cNvPr>
          <p:cNvPicPr>
            <a:picLocks noChangeAspect="1"/>
          </p:cNvPicPr>
          <p:nvPr/>
        </p:nvPicPr>
        <p:blipFill>
          <a:blip r:embed="rId2"/>
          <a:srcRect l="84845" t="-792" r="-1701" b="83993"/>
          <a:stretch>
            <a:fillRect/>
          </a:stretch>
        </p:blipFill>
        <p:spPr>
          <a:xfrm>
            <a:off x="10654020" y="1257643"/>
            <a:ext cx="1371600" cy="914400"/>
          </a:xfrm>
          <a:custGeom>
            <a:avLst/>
            <a:gdLst>
              <a:gd name="connsiteX0" fmla="*/ 0 w 1371600"/>
              <a:gd name="connsiteY0" fmla="*/ 0 h 914400"/>
              <a:gd name="connsiteX1" fmla="*/ 1371600 w 1371600"/>
              <a:gd name="connsiteY1" fmla="*/ 0 h 914400"/>
              <a:gd name="connsiteX2" fmla="*/ 1371600 w 1371600"/>
              <a:gd name="connsiteY2" fmla="*/ 914400 h 914400"/>
              <a:gd name="connsiteX3" fmla="*/ 1233181 w 1371600"/>
              <a:gd name="connsiteY3" fmla="*/ 914400 h 914400"/>
              <a:gd name="connsiteX4" fmla="*/ 1233181 w 1371600"/>
              <a:gd name="connsiteY4" fmla="*/ 43119 h 914400"/>
              <a:gd name="connsiteX5" fmla="*/ 0 w 1371600"/>
              <a:gd name="connsiteY5" fmla="*/ 43119 h 914400"/>
              <a:gd name="connsiteX6" fmla="*/ 0 w 1371600"/>
              <a:gd name="connsiteY6"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914400">
                <a:moveTo>
                  <a:pt x="0" y="0"/>
                </a:moveTo>
                <a:lnTo>
                  <a:pt x="1371600" y="0"/>
                </a:lnTo>
                <a:lnTo>
                  <a:pt x="1371600" y="914400"/>
                </a:lnTo>
                <a:lnTo>
                  <a:pt x="1233181" y="914400"/>
                </a:lnTo>
                <a:lnTo>
                  <a:pt x="1233181" y="43119"/>
                </a:lnTo>
                <a:lnTo>
                  <a:pt x="0" y="43119"/>
                </a:lnTo>
                <a:lnTo>
                  <a:pt x="0" y="0"/>
                </a:lnTo>
                <a:close/>
              </a:path>
            </a:pathLst>
          </a:custGeom>
        </p:spPr>
      </p:pic>
      <p:pic>
        <p:nvPicPr>
          <p:cNvPr id="398" name="Picture 397">
            <a:extLst>
              <a:ext uri="{FF2B5EF4-FFF2-40B4-BE49-F238E27FC236}">
                <a16:creationId xmlns:a16="http://schemas.microsoft.com/office/drawing/2014/main" id="{AE71E09C-BC65-B2EE-091A-8C46F83956AB}"/>
              </a:ext>
            </a:extLst>
          </p:cNvPr>
          <p:cNvPicPr>
            <a:picLocks noChangeAspect="1"/>
          </p:cNvPicPr>
          <p:nvPr/>
        </p:nvPicPr>
        <p:blipFill>
          <a:blip r:embed="rId2"/>
          <a:srcRect/>
          <a:stretch>
            <a:fillRect/>
          </a:stretch>
        </p:blipFill>
        <p:spPr>
          <a:xfrm>
            <a:off x="3750023" y="1300762"/>
            <a:ext cx="8137178" cy="5443280"/>
          </a:xfrm>
          <a:custGeom>
            <a:avLst/>
            <a:gdLst>
              <a:gd name="connsiteX0" fmla="*/ 0 w 8137178"/>
              <a:gd name="connsiteY0" fmla="*/ 0 h 5443280"/>
              <a:gd name="connsiteX1" fmla="*/ 2828 w 8137178"/>
              <a:gd name="connsiteY1" fmla="*/ 0 h 5443280"/>
              <a:gd name="connsiteX2" fmla="*/ 2828 w 8137178"/>
              <a:gd name="connsiteY2" fmla="*/ 871281 h 5443280"/>
              <a:gd name="connsiteX3" fmla="*/ 1374428 w 8137178"/>
              <a:gd name="connsiteY3" fmla="*/ 871281 h 5443280"/>
              <a:gd name="connsiteX4" fmla="*/ 1374428 w 8137178"/>
              <a:gd name="connsiteY4" fmla="*/ 0 h 5443280"/>
              <a:gd name="connsiteX5" fmla="*/ 1383953 w 8137178"/>
              <a:gd name="connsiteY5" fmla="*/ 0 h 5443280"/>
              <a:gd name="connsiteX6" fmla="*/ 1383953 w 8137178"/>
              <a:gd name="connsiteY6" fmla="*/ 871281 h 5443280"/>
              <a:gd name="connsiteX7" fmla="*/ 2755553 w 8137178"/>
              <a:gd name="connsiteY7" fmla="*/ 871281 h 5443280"/>
              <a:gd name="connsiteX8" fmla="*/ 2755553 w 8137178"/>
              <a:gd name="connsiteY8" fmla="*/ 0 h 5443280"/>
              <a:gd name="connsiteX9" fmla="*/ 2765078 w 8137178"/>
              <a:gd name="connsiteY9" fmla="*/ 0 h 5443280"/>
              <a:gd name="connsiteX10" fmla="*/ 2765078 w 8137178"/>
              <a:gd name="connsiteY10" fmla="*/ 871281 h 5443280"/>
              <a:gd name="connsiteX11" fmla="*/ 4136678 w 8137178"/>
              <a:gd name="connsiteY11" fmla="*/ 871281 h 5443280"/>
              <a:gd name="connsiteX12" fmla="*/ 4136678 w 8137178"/>
              <a:gd name="connsiteY12" fmla="*/ 0 h 5443280"/>
              <a:gd name="connsiteX13" fmla="*/ 4146203 w 8137178"/>
              <a:gd name="connsiteY13" fmla="*/ 0 h 5443280"/>
              <a:gd name="connsiteX14" fmla="*/ 4146203 w 8137178"/>
              <a:gd name="connsiteY14" fmla="*/ 871281 h 5443280"/>
              <a:gd name="connsiteX15" fmla="*/ 5517803 w 8137178"/>
              <a:gd name="connsiteY15" fmla="*/ 871281 h 5443280"/>
              <a:gd name="connsiteX16" fmla="*/ 5517803 w 8137178"/>
              <a:gd name="connsiteY16" fmla="*/ 0 h 5443280"/>
              <a:gd name="connsiteX17" fmla="*/ 5522872 w 8137178"/>
              <a:gd name="connsiteY17" fmla="*/ 0 h 5443280"/>
              <a:gd name="connsiteX18" fmla="*/ 5522872 w 8137178"/>
              <a:gd name="connsiteY18" fmla="*/ 871281 h 5443280"/>
              <a:gd name="connsiteX19" fmla="*/ 6894472 w 8137178"/>
              <a:gd name="connsiteY19" fmla="*/ 871281 h 5443280"/>
              <a:gd name="connsiteX20" fmla="*/ 6894472 w 8137178"/>
              <a:gd name="connsiteY20" fmla="*/ 0 h 5443280"/>
              <a:gd name="connsiteX21" fmla="*/ 6903997 w 8137178"/>
              <a:gd name="connsiteY21" fmla="*/ 0 h 5443280"/>
              <a:gd name="connsiteX22" fmla="*/ 6903997 w 8137178"/>
              <a:gd name="connsiteY22" fmla="*/ 871281 h 5443280"/>
              <a:gd name="connsiteX23" fmla="*/ 8137178 w 8137178"/>
              <a:gd name="connsiteY23" fmla="*/ 871281 h 5443280"/>
              <a:gd name="connsiteX24" fmla="*/ 8137178 w 8137178"/>
              <a:gd name="connsiteY24" fmla="*/ 880806 h 5443280"/>
              <a:gd name="connsiteX25" fmla="*/ 6903997 w 8137178"/>
              <a:gd name="connsiteY25" fmla="*/ 880806 h 5443280"/>
              <a:gd name="connsiteX26" fmla="*/ 6903997 w 8137178"/>
              <a:gd name="connsiteY26" fmla="*/ 1795206 h 5443280"/>
              <a:gd name="connsiteX27" fmla="*/ 8137178 w 8137178"/>
              <a:gd name="connsiteY27" fmla="*/ 1795206 h 5443280"/>
              <a:gd name="connsiteX28" fmla="*/ 8137178 w 8137178"/>
              <a:gd name="connsiteY28" fmla="*/ 1804731 h 5443280"/>
              <a:gd name="connsiteX29" fmla="*/ 6910693 w 8137178"/>
              <a:gd name="connsiteY29" fmla="*/ 1804731 h 5443280"/>
              <a:gd name="connsiteX30" fmla="*/ 6910693 w 8137178"/>
              <a:gd name="connsiteY30" fmla="*/ 2719131 h 5443280"/>
              <a:gd name="connsiteX31" fmla="*/ 8137178 w 8137178"/>
              <a:gd name="connsiteY31" fmla="*/ 2719131 h 5443280"/>
              <a:gd name="connsiteX32" fmla="*/ 8137178 w 8137178"/>
              <a:gd name="connsiteY32" fmla="*/ 2728656 h 5443280"/>
              <a:gd name="connsiteX33" fmla="*/ 6910693 w 8137178"/>
              <a:gd name="connsiteY33" fmla="*/ 2728656 h 5443280"/>
              <a:gd name="connsiteX34" fmla="*/ 6910693 w 8137178"/>
              <a:gd name="connsiteY34" fmla="*/ 3643056 h 5443280"/>
              <a:gd name="connsiteX35" fmla="*/ 8137178 w 8137178"/>
              <a:gd name="connsiteY35" fmla="*/ 3643056 h 5443280"/>
              <a:gd name="connsiteX36" fmla="*/ 8137178 w 8137178"/>
              <a:gd name="connsiteY36" fmla="*/ 3652581 h 5443280"/>
              <a:gd name="connsiteX37" fmla="*/ 6910693 w 8137178"/>
              <a:gd name="connsiteY37" fmla="*/ 3652581 h 5443280"/>
              <a:gd name="connsiteX38" fmla="*/ 6910693 w 8137178"/>
              <a:gd name="connsiteY38" fmla="*/ 4566981 h 5443280"/>
              <a:gd name="connsiteX39" fmla="*/ 8137178 w 8137178"/>
              <a:gd name="connsiteY39" fmla="*/ 4566981 h 5443280"/>
              <a:gd name="connsiteX40" fmla="*/ 8137178 w 8137178"/>
              <a:gd name="connsiteY40" fmla="*/ 4576506 h 5443280"/>
              <a:gd name="connsiteX41" fmla="*/ 6910693 w 8137178"/>
              <a:gd name="connsiteY41" fmla="*/ 4576506 h 5443280"/>
              <a:gd name="connsiteX42" fmla="*/ 6910693 w 8137178"/>
              <a:gd name="connsiteY42" fmla="*/ 5443280 h 5443280"/>
              <a:gd name="connsiteX43" fmla="*/ 6901168 w 8137178"/>
              <a:gd name="connsiteY43" fmla="*/ 5443280 h 5443280"/>
              <a:gd name="connsiteX44" fmla="*/ 6901168 w 8137178"/>
              <a:gd name="connsiteY44" fmla="*/ 4576506 h 5443280"/>
              <a:gd name="connsiteX45" fmla="*/ 5529568 w 8137178"/>
              <a:gd name="connsiteY45" fmla="*/ 4576506 h 5443280"/>
              <a:gd name="connsiteX46" fmla="*/ 5529568 w 8137178"/>
              <a:gd name="connsiteY46" fmla="*/ 5443280 h 5443280"/>
              <a:gd name="connsiteX47" fmla="*/ 5514974 w 8137178"/>
              <a:gd name="connsiteY47" fmla="*/ 5443280 h 5443280"/>
              <a:gd name="connsiteX48" fmla="*/ 5514974 w 8137178"/>
              <a:gd name="connsiteY48" fmla="*/ 4576506 h 5443280"/>
              <a:gd name="connsiteX49" fmla="*/ 4143374 w 8137178"/>
              <a:gd name="connsiteY49" fmla="*/ 4576506 h 5443280"/>
              <a:gd name="connsiteX50" fmla="*/ 4143374 w 8137178"/>
              <a:gd name="connsiteY50" fmla="*/ 5443280 h 5443280"/>
              <a:gd name="connsiteX51" fmla="*/ 4133849 w 8137178"/>
              <a:gd name="connsiteY51" fmla="*/ 5443280 h 5443280"/>
              <a:gd name="connsiteX52" fmla="*/ 4133849 w 8137178"/>
              <a:gd name="connsiteY52" fmla="*/ 4576506 h 5443280"/>
              <a:gd name="connsiteX53" fmla="*/ 2762249 w 8137178"/>
              <a:gd name="connsiteY53" fmla="*/ 4576506 h 5443280"/>
              <a:gd name="connsiteX54" fmla="*/ 2762249 w 8137178"/>
              <a:gd name="connsiteY54" fmla="*/ 5443280 h 5443280"/>
              <a:gd name="connsiteX55" fmla="*/ 2752724 w 8137178"/>
              <a:gd name="connsiteY55" fmla="*/ 5443280 h 5443280"/>
              <a:gd name="connsiteX56" fmla="*/ 2752724 w 8137178"/>
              <a:gd name="connsiteY56" fmla="*/ 4576506 h 5443280"/>
              <a:gd name="connsiteX57" fmla="*/ 1381124 w 8137178"/>
              <a:gd name="connsiteY57" fmla="*/ 4576506 h 5443280"/>
              <a:gd name="connsiteX58" fmla="*/ 1381124 w 8137178"/>
              <a:gd name="connsiteY58" fmla="*/ 5443280 h 5443280"/>
              <a:gd name="connsiteX59" fmla="*/ 1371599 w 8137178"/>
              <a:gd name="connsiteY59" fmla="*/ 5443280 h 5443280"/>
              <a:gd name="connsiteX60" fmla="*/ 1371599 w 8137178"/>
              <a:gd name="connsiteY60" fmla="*/ 4576506 h 5443280"/>
              <a:gd name="connsiteX61" fmla="*/ 0 w 8137178"/>
              <a:gd name="connsiteY61" fmla="*/ 4576506 h 5443280"/>
              <a:gd name="connsiteX62" fmla="*/ 0 w 8137178"/>
              <a:gd name="connsiteY62" fmla="*/ 4566981 h 5443280"/>
              <a:gd name="connsiteX63" fmla="*/ 1371599 w 8137178"/>
              <a:gd name="connsiteY63" fmla="*/ 4566981 h 5443280"/>
              <a:gd name="connsiteX64" fmla="*/ 1371599 w 8137178"/>
              <a:gd name="connsiteY64" fmla="*/ 3652581 h 5443280"/>
              <a:gd name="connsiteX65" fmla="*/ 0 w 8137178"/>
              <a:gd name="connsiteY65" fmla="*/ 3652581 h 5443280"/>
              <a:gd name="connsiteX66" fmla="*/ 0 w 8137178"/>
              <a:gd name="connsiteY66" fmla="*/ 3643056 h 5443280"/>
              <a:gd name="connsiteX67" fmla="*/ 1371599 w 8137178"/>
              <a:gd name="connsiteY67" fmla="*/ 3643056 h 5443280"/>
              <a:gd name="connsiteX68" fmla="*/ 1371599 w 8137178"/>
              <a:gd name="connsiteY68" fmla="*/ 2728656 h 5443280"/>
              <a:gd name="connsiteX69" fmla="*/ 0 w 8137178"/>
              <a:gd name="connsiteY69" fmla="*/ 2728656 h 5443280"/>
              <a:gd name="connsiteX70" fmla="*/ 0 w 8137178"/>
              <a:gd name="connsiteY70" fmla="*/ 2719131 h 5443280"/>
              <a:gd name="connsiteX71" fmla="*/ 1371599 w 8137178"/>
              <a:gd name="connsiteY71" fmla="*/ 2719131 h 5443280"/>
              <a:gd name="connsiteX72" fmla="*/ 1371599 w 8137178"/>
              <a:gd name="connsiteY72" fmla="*/ 1804731 h 5443280"/>
              <a:gd name="connsiteX73" fmla="*/ 0 w 8137178"/>
              <a:gd name="connsiteY73" fmla="*/ 1804731 h 5443280"/>
              <a:gd name="connsiteX74" fmla="*/ 0 w 8137178"/>
              <a:gd name="connsiteY74" fmla="*/ 0 h 5443280"/>
              <a:gd name="connsiteX75" fmla="*/ 2828 w 8137178"/>
              <a:gd name="connsiteY75" fmla="*/ 880806 h 5443280"/>
              <a:gd name="connsiteX76" fmla="*/ 2828 w 8137178"/>
              <a:gd name="connsiteY76" fmla="*/ 1795206 h 5443280"/>
              <a:gd name="connsiteX77" fmla="*/ 1374428 w 8137178"/>
              <a:gd name="connsiteY77" fmla="*/ 1795206 h 5443280"/>
              <a:gd name="connsiteX78" fmla="*/ 1374428 w 8137178"/>
              <a:gd name="connsiteY78" fmla="*/ 880806 h 5443280"/>
              <a:gd name="connsiteX79" fmla="*/ 2828 w 8137178"/>
              <a:gd name="connsiteY79" fmla="*/ 880806 h 5443280"/>
              <a:gd name="connsiteX80" fmla="*/ 1383953 w 8137178"/>
              <a:gd name="connsiteY80" fmla="*/ 880806 h 5443280"/>
              <a:gd name="connsiteX81" fmla="*/ 1383953 w 8137178"/>
              <a:gd name="connsiteY81" fmla="*/ 1795206 h 5443280"/>
              <a:gd name="connsiteX82" fmla="*/ 2755553 w 8137178"/>
              <a:gd name="connsiteY82" fmla="*/ 1795206 h 5443280"/>
              <a:gd name="connsiteX83" fmla="*/ 2755553 w 8137178"/>
              <a:gd name="connsiteY83" fmla="*/ 880806 h 5443280"/>
              <a:gd name="connsiteX84" fmla="*/ 1383953 w 8137178"/>
              <a:gd name="connsiteY84" fmla="*/ 880806 h 5443280"/>
              <a:gd name="connsiteX85" fmla="*/ 2765078 w 8137178"/>
              <a:gd name="connsiteY85" fmla="*/ 880806 h 5443280"/>
              <a:gd name="connsiteX86" fmla="*/ 2765078 w 8137178"/>
              <a:gd name="connsiteY86" fmla="*/ 1795206 h 5443280"/>
              <a:gd name="connsiteX87" fmla="*/ 4136678 w 8137178"/>
              <a:gd name="connsiteY87" fmla="*/ 1795206 h 5443280"/>
              <a:gd name="connsiteX88" fmla="*/ 4136678 w 8137178"/>
              <a:gd name="connsiteY88" fmla="*/ 880806 h 5443280"/>
              <a:gd name="connsiteX89" fmla="*/ 2765078 w 8137178"/>
              <a:gd name="connsiteY89" fmla="*/ 880806 h 5443280"/>
              <a:gd name="connsiteX90" fmla="*/ 4146203 w 8137178"/>
              <a:gd name="connsiteY90" fmla="*/ 880806 h 5443280"/>
              <a:gd name="connsiteX91" fmla="*/ 4146203 w 8137178"/>
              <a:gd name="connsiteY91" fmla="*/ 1795206 h 5443280"/>
              <a:gd name="connsiteX92" fmla="*/ 5517803 w 8137178"/>
              <a:gd name="connsiteY92" fmla="*/ 1795206 h 5443280"/>
              <a:gd name="connsiteX93" fmla="*/ 5517803 w 8137178"/>
              <a:gd name="connsiteY93" fmla="*/ 880806 h 5443280"/>
              <a:gd name="connsiteX94" fmla="*/ 4146203 w 8137178"/>
              <a:gd name="connsiteY94" fmla="*/ 880806 h 5443280"/>
              <a:gd name="connsiteX95" fmla="*/ 5522872 w 8137178"/>
              <a:gd name="connsiteY95" fmla="*/ 880806 h 5443280"/>
              <a:gd name="connsiteX96" fmla="*/ 5522872 w 8137178"/>
              <a:gd name="connsiteY96" fmla="*/ 1795206 h 5443280"/>
              <a:gd name="connsiteX97" fmla="*/ 6894472 w 8137178"/>
              <a:gd name="connsiteY97" fmla="*/ 1795206 h 5443280"/>
              <a:gd name="connsiteX98" fmla="*/ 6894472 w 8137178"/>
              <a:gd name="connsiteY98" fmla="*/ 880806 h 5443280"/>
              <a:gd name="connsiteX99" fmla="*/ 5522872 w 8137178"/>
              <a:gd name="connsiteY99" fmla="*/ 880806 h 5443280"/>
              <a:gd name="connsiteX100" fmla="*/ 1381124 w 8137178"/>
              <a:gd name="connsiteY100" fmla="*/ 1804731 h 5443280"/>
              <a:gd name="connsiteX101" fmla="*/ 1381124 w 8137178"/>
              <a:gd name="connsiteY101" fmla="*/ 2719131 h 5443280"/>
              <a:gd name="connsiteX102" fmla="*/ 2752724 w 8137178"/>
              <a:gd name="connsiteY102" fmla="*/ 2719131 h 5443280"/>
              <a:gd name="connsiteX103" fmla="*/ 2752724 w 8137178"/>
              <a:gd name="connsiteY103" fmla="*/ 1804731 h 5443280"/>
              <a:gd name="connsiteX104" fmla="*/ 1381124 w 8137178"/>
              <a:gd name="connsiteY104" fmla="*/ 1804731 h 5443280"/>
              <a:gd name="connsiteX105" fmla="*/ 2762249 w 8137178"/>
              <a:gd name="connsiteY105" fmla="*/ 1804731 h 5443280"/>
              <a:gd name="connsiteX106" fmla="*/ 2762249 w 8137178"/>
              <a:gd name="connsiteY106" fmla="*/ 2719131 h 5443280"/>
              <a:gd name="connsiteX107" fmla="*/ 4133849 w 8137178"/>
              <a:gd name="connsiteY107" fmla="*/ 2719131 h 5443280"/>
              <a:gd name="connsiteX108" fmla="*/ 4133849 w 8137178"/>
              <a:gd name="connsiteY108" fmla="*/ 1804731 h 5443280"/>
              <a:gd name="connsiteX109" fmla="*/ 2762249 w 8137178"/>
              <a:gd name="connsiteY109" fmla="*/ 1804731 h 5443280"/>
              <a:gd name="connsiteX110" fmla="*/ 4143374 w 8137178"/>
              <a:gd name="connsiteY110" fmla="*/ 1804731 h 5443280"/>
              <a:gd name="connsiteX111" fmla="*/ 4143374 w 8137178"/>
              <a:gd name="connsiteY111" fmla="*/ 2719131 h 5443280"/>
              <a:gd name="connsiteX112" fmla="*/ 5514974 w 8137178"/>
              <a:gd name="connsiteY112" fmla="*/ 2719131 h 5443280"/>
              <a:gd name="connsiteX113" fmla="*/ 5514974 w 8137178"/>
              <a:gd name="connsiteY113" fmla="*/ 1804731 h 5443280"/>
              <a:gd name="connsiteX114" fmla="*/ 4143374 w 8137178"/>
              <a:gd name="connsiteY114" fmla="*/ 1804731 h 5443280"/>
              <a:gd name="connsiteX115" fmla="*/ 5529568 w 8137178"/>
              <a:gd name="connsiteY115" fmla="*/ 1804731 h 5443280"/>
              <a:gd name="connsiteX116" fmla="*/ 5529568 w 8137178"/>
              <a:gd name="connsiteY116" fmla="*/ 2719131 h 5443280"/>
              <a:gd name="connsiteX117" fmla="*/ 6901168 w 8137178"/>
              <a:gd name="connsiteY117" fmla="*/ 2719131 h 5443280"/>
              <a:gd name="connsiteX118" fmla="*/ 6901168 w 8137178"/>
              <a:gd name="connsiteY118" fmla="*/ 1804731 h 5443280"/>
              <a:gd name="connsiteX119" fmla="*/ 5529568 w 8137178"/>
              <a:gd name="connsiteY119" fmla="*/ 1804731 h 5443280"/>
              <a:gd name="connsiteX120" fmla="*/ 1381124 w 8137178"/>
              <a:gd name="connsiteY120" fmla="*/ 2728656 h 5443280"/>
              <a:gd name="connsiteX121" fmla="*/ 1381124 w 8137178"/>
              <a:gd name="connsiteY121" fmla="*/ 3643056 h 5443280"/>
              <a:gd name="connsiteX122" fmla="*/ 2752724 w 8137178"/>
              <a:gd name="connsiteY122" fmla="*/ 3643056 h 5443280"/>
              <a:gd name="connsiteX123" fmla="*/ 2752724 w 8137178"/>
              <a:gd name="connsiteY123" fmla="*/ 2728656 h 5443280"/>
              <a:gd name="connsiteX124" fmla="*/ 1381124 w 8137178"/>
              <a:gd name="connsiteY124" fmla="*/ 2728656 h 5443280"/>
              <a:gd name="connsiteX125" fmla="*/ 2762249 w 8137178"/>
              <a:gd name="connsiteY125" fmla="*/ 2728656 h 5443280"/>
              <a:gd name="connsiteX126" fmla="*/ 2762249 w 8137178"/>
              <a:gd name="connsiteY126" fmla="*/ 3643056 h 5443280"/>
              <a:gd name="connsiteX127" fmla="*/ 4133849 w 8137178"/>
              <a:gd name="connsiteY127" fmla="*/ 3643056 h 5443280"/>
              <a:gd name="connsiteX128" fmla="*/ 4133849 w 8137178"/>
              <a:gd name="connsiteY128" fmla="*/ 2728656 h 5443280"/>
              <a:gd name="connsiteX129" fmla="*/ 2762249 w 8137178"/>
              <a:gd name="connsiteY129" fmla="*/ 2728656 h 5443280"/>
              <a:gd name="connsiteX130" fmla="*/ 4143374 w 8137178"/>
              <a:gd name="connsiteY130" fmla="*/ 2728656 h 5443280"/>
              <a:gd name="connsiteX131" fmla="*/ 4143374 w 8137178"/>
              <a:gd name="connsiteY131" fmla="*/ 3643056 h 5443280"/>
              <a:gd name="connsiteX132" fmla="*/ 5514974 w 8137178"/>
              <a:gd name="connsiteY132" fmla="*/ 3643056 h 5443280"/>
              <a:gd name="connsiteX133" fmla="*/ 5514974 w 8137178"/>
              <a:gd name="connsiteY133" fmla="*/ 2728656 h 5443280"/>
              <a:gd name="connsiteX134" fmla="*/ 4143374 w 8137178"/>
              <a:gd name="connsiteY134" fmla="*/ 2728656 h 5443280"/>
              <a:gd name="connsiteX135" fmla="*/ 5529568 w 8137178"/>
              <a:gd name="connsiteY135" fmla="*/ 2728656 h 5443280"/>
              <a:gd name="connsiteX136" fmla="*/ 5529568 w 8137178"/>
              <a:gd name="connsiteY136" fmla="*/ 3643056 h 5443280"/>
              <a:gd name="connsiteX137" fmla="*/ 6901168 w 8137178"/>
              <a:gd name="connsiteY137" fmla="*/ 3643056 h 5443280"/>
              <a:gd name="connsiteX138" fmla="*/ 6901168 w 8137178"/>
              <a:gd name="connsiteY138" fmla="*/ 2728656 h 5443280"/>
              <a:gd name="connsiteX139" fmla="*/ 5529568 w 8137178"/>
              <a:gd name="connsiteY139" fmla="*/ 2728656 h 5443280"/>
              <a:gd name="connsiteX140" fmla="*/ 1381124 w 8137178"/>
              <a:gd name="connsiteY140" fmla="*/ 3652581 h 5443280"/>
              <a:gd name="connsiteX141" fmla="*/ 1381124 w 8137178"/>
              <a:gd name="connsiteY141" fmla="*/ 4566981 h 5443280"/>
              <a:gd name="connsiteX142" fmla="*/ 2752724 w 8137178"/>
              <a:gd name="connsiteY142" fmla="*/ 4566981 h 5443280"/>
              <a:gd name="connsiteX143" fmla="*/ 2752724 w 8137178"/>
              <a:gd name="connsiteY143" fmla="*/ 3652581 h 5443280"/>
              <a:gd name="connsiteX144" fmla="*/ 1381124 w 8137178"/>
              <a:gd name="connsiteY144" fmla="*/ 3652581 h 5443280"/>
              <a:gd name="connsiteX145" fmla="*/ 2762249 w 8137178"/>
              <a:gd name="connsiteY145" fmla="*/ 3652581 h 5443280"/>
              <a:gd name="connsiteX146" fmla="*/ 2762249 w 8137178"/>
              <a:gd name="connsiteY146" fmla="*/ 4566981 h 5443280"/>
              <a:gd name="connsiteX147" fmla="*/ 4133849 w 8137178"/>
              <a:gd name="connsiteY147" fmla="*/ 4566981 h 5443280"/>
              <a:gd name="connsiteX148" fmla="*/ 4133849 w 8137178"/>
              <a:gd name="connsiteY148" fmla="*/ 3652581 h 5443280"/>
              <a:gd name="connsiteX149" fmla="*/ 2762249 w 8137178"/>
              <a:gd name="connsiteY149" fmla="*/ 3652581 h 5443280"/>
              <a:gd name="connsiteX150" fmla="*/ 4143374 w 8137178"/>
              <a:gd name="connsiteY150" fmla="*/ 3652581 h 5443280"/>
              <a:gd name="connsiteX151" fmla="*/ 4143374 w 8137178"/>
              <a:gd name="connsiteY151" fmla="*/ 4566981 h 5443280"/>
              <a:gd name="connsiteX152" fmla="*/ 5514974 w 8137178"/>
              <a:gd name="connsiteY152" fmla="*/ 4566981 h 5443280"/>
              <a:gd name="connsiteX153" fmla="*/ 5514974 w 8137178"/>
              <a:gd name="connsiteY153" fmla="*/ 3652581 h 5443280"/>
              <a:gd name="connsiteX154" fmla="*/ 4143374 w 8137178"/>
              <a:gd name="connsiteY154" fmla="*/ 3652581 h 5443280"/>
              <a:gd name="connsiteX155" fmla="*/ 5529568 w 8137178"/>
              <a:gd name="connsiteY155" fmla="*/ 3652581 h 5443280"/>
              <a:gd name="connsiteX156" fmla="*/ 5529568 w 8137178"/>
              <a:gd name="connsiteY156" fmla="*/ 4566981 h 5443280"/>
              <a:gd name="connsiteX157" fmla="*/ 6901168 w 8137178"/>
              <a:gd name="connsiteY157" fmla="*/ 4566981 h 5443280"/>
              <a:gd name="connsiteX158" fmla="*/ 6901168 w 8137178"/>
              <a:gd name="connsiteY158" fmla="*/ 3652581 h 5443280"/>
              <a:gd name="connsiteX159" fmla="*/ 5529568 w 8137178"/>
              <a:gd name="connsiteY159" fmla="*/ 3652581 h 544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8137178" h="5443280">
                <a:moveTo>
                  <a:pt x="0" y="0"/>
                </a:moveTo>
                <a:lnTo>
                  <a:pt x="2828" y="0"/>
                </a:lnTo>
                <a:lnTo>
                  <a:pt x="2828" y="871281"/>
                </a:lnTo>
                <a:lnTo>
                  <a:pt x="1374428" y="871281"/>
                </a:lnTo>
                <a:lnTo>
                  <a:pt x="1374428" y="0"/>
                </a:lnTo>
                <a:lnTo>
                  <a:pt x="1383953" y="0"/>
                </a:lnTo>
                <a:lnTo>
                  <a:pt x="1383953" y="871281"/>
                </a:lnTo>
                <a:lnTo>
                  <a:pt x="2755553" y="871281"/>
                </a:lnTo>
                <a:lnTo>
                  <a:pt x="2755553" y="0"/>
                </a:lnTo>
                <a:lnTo>
                  <a:pt x="2765078" y="0"/>
                </a:lnTo>
                <a:lnTo>
                  <a:pt x="2765078" y="871281"/>
                </a:lnTo>
                <a:lnTo>
                  <a:pt x="4136678" y="871281"/>
                </a:lnTo>
                <a:lnTo>
                  <a:pt x="4136678" y="0"/>
                </a:lnTo>
                <a:lnTo>
                  <a:pt x="4146203" y="0"/>
                </a:lnTo>
                <a:lnTo>
                  <a:pt x="4146203" y="871281"/>
                </a:lnTo>
                <a:lnTo>
                  <a:pt x="5517803" y="871281"/>
                </a:lnTo>
                <a:lnTo>
                  <a:pt x="5517803" y="0"/>
                </a:lnTo>
                <a:lnTo>
                  <a:pt x="5522872" y="0"/>
                </a:lnTo>
                <a:lnTo>
                  <a:pt x="5522872" y="871281"/>
                </a:lnTo>
                <a:lnTo>
                  <a:pt x="6894472" y="871281"/>
                </a:lnTo>
                <a:lnTo>
                  <a:pt x="6894472" y="0"/>
                </a:lnTo>
                <a:lnTo>
                  <a:pt x="6903997" y="0"/>
                </a:lnTo>
                <a:lnTo>
                  <a:pt x="6903997" y="871281"/>
                </a:lnTo>
                <a:lnTo>
                  <a:pt x="8137178" y="871281"/>
                </a:lnTo>
                <a:lnTo>
                  <a:pt x="8137178" y="880806"/>
                </a:lnTo>
                <a:lnTo>
                  <a:pt x="6903997" y="880806"/>
                </a:lnTo>
                <a:lnTo>
                  <a:pt x="6903997" y="1795206"/>
                </a:lnTo>
                <a:lnTo>
                  <a:pt x="8137178" y="1795206"/>
                </a:lnTo>
                <a:lnTo>
                  <a:pt x="8137178" y="1804731"/>
                </a:lnTo>
                <a:lnTo>
                  <a:pt x="6910693" y="1804731"/>
                </a:lnTo>
                <a:lnTo>
                  <a:pt x="6910693" y="2719131"/>
                </a:lnTo>
                <a:lnTo>
                  <a:pt x="8137178" y="2719131"/>
                </a:lnTo>
                <a:lnTo>
                  <a:pt x="8137178" y="2728656"/>
                </a:lnTo>
                <a:lnTo>
                  <a:pt x="6910693" y="2728656"/>
                </a:lnTo>
                <a:lnTo>
                  <a:pt x="6910693" y="3643056"/>
                </a:lnTo>
                <a:lnTo>
                  <a:pt x="8137178" y="3643056"/>
                </a:lnTo>
                <a:lnTo>
                  <a:pt x="8137178" y="3652581"/>
                </a:lnTo>
                <a:lnTo>
                  <a:pt x="6910693" y="3652581"/>
                </a:lnTo>
                <a:lnTo>
                  <a:pt x="6910693" y="4566981"/>
                </a:lnTo>
                <a:lnTo>
                  <a:pt x="8137178" y="4566981"/>
                </a:lnTo>
                <a:lnTo>
                  <a:pt x="8137178" y="4576506"/>
                </a:lnTo>
                <a:lnTo>
                  <a:pt x="6910693" y="4576506"/>
                </a:lnTo>
                <a:lnTo>
                  <a:pt x="6910693" y="5443280"/>
                </a:lnTo>
                <a:lnTo>
                  <a:pt x="6901168" y="5443280"/>
                </a:lnTo>
                <a:lnTo>
                  <a:pt x="6901168" y="4576506"/>
                </a:lnTo>
                <a:lnTo>
                  <a:pt x="5529568" y="4576506"/>
                </a:lnTo>
                <a:lnTo>
                  <a:pt x="5529568" y="5443280"/>
                </a:lnTo>
                <a:lnTo>
                  <a:pt x="5514974" y="5443280"/>
                </a:lnTo>
                <a:lnTo>
                  <a:pt x="5514974" y="4576506"/>
                </a:lnTo>
                <a:lnTo>
                  <a:pt x="4143374" y="4576506"/>
                </a:lnTo>
                <a:lnTo>
                  <a:pt x="4143374" y="5443280"/>
                </a:lnTo>
                <a:lnTo>
                  <a:pt x="4133849" y="5443280"/>
                </a:lnTo>
                <a:lnTo>
                  <a:pt x="4133849" y="4576506"/>
                </a:lnTo>
                <a:lnTo>
                  <a:pt x="2762249" y="4576506"/>
                </a:lnTo>
                <a:lnTo>
                  <a:pt x="2762249" y="5443280"/>
                </a:lnTo>
                <a:lnTo>
                  <a:pt x="2752724" y="5443280"/>
                </a:lnTo>
                <a:lnTo>
                  <a:pt x="2752724" y="4576506"/>
                </a:lnTo>
                <a:lnTo>
                  <a:pt x="1381124" y="4576506"/>
                </a:lnTo>
                <a:lnTo>
                  <a:pt x="1381124" y="5443280"/>
                </a:lnTo>
                <a:lnTo>
                  <a:pt x="1371599" y="5443280"/>
                </a:lnTo>
                <a:lnTo>
                  <a:pt x="1371599" y="4576506"/>
                </a:lnTo>
                <a:lnTo>
                  <a:pt x="0" y="4576506"/>
                </a:lnTo>
                <a:lnTo>
                  <a:pt x="0" y="4566981"/>
                </a:lnTo>
                <a:lnTo>
                  <a:pt x="1371599" y="4566981"/>
                </a:lnTo>
                <a:lnTo>
                  <a:pt x="1371599" y="3652581"/>
                </a:lnTo>
                <a:lnTo>
                  <a:pt x="0" y="3652581"/>
                </a:lnTo>
                <a:lnTo>
                  <a:pt x="0" y="3643056"/>
                </a:lnTo>
                <a:lnTo>
                  <a:pt x="1371599" y="3643056"/>
                </a:lnTo>
                <a:lnTo>
                  <a:pt x="1371599" y="2728656"/>
                </a:lnTo>
                <a:lnTo>
                  <a:pt x="0" y="2728656"/>
                </a:lnTo>
                <a:lnTo>
                  <a:pt x="0" y="2719131"/>
                </a:lnTo>
                <a:lnTo>
                  <a:pt x="1371599" y="2719131"/>
                </a:lnTo>
                <a:lnTo>
                  <a:pt x="1371599" y="1804731"/>
                </a:lnTo>
                <a:lnTo>
                  <a:pt x="0" y="1804731"/>
                </a:lnTo>
                <a:lnTo>
                  <a:pt x="0" y="0"/>
                </a:lnTo>
                <a:close/>
                <a:moveTo>
                  <a:pt x="2828" y="880806"/>
                </a:moveTo>
                <a:lnTo>
                  <a:pt x="2828" y="1795206"/>
                </a:lnTo>
                <a:lnTo>
                  <a:pt x="1374428" y="1795206"/>
                </a:lnTo>
                <a:lnTo>
                  <a:pt x="1374428" y="880806"/>
                </a:lnTo>
                <a:lnTo>
                  <a:pt x="2828" y="880806"/>
                </a:lnTo>
                <a:close/>
                <a:moveTo>
                  <a:pt x="1383953" y="880806"/>
                </a:moveTo>
                <a:lnTo>
                  <a:pt x="1383953" y="1795206"/>
                </a:lnTo>
                <a:lnTo>
                  <a:pt x="2755553" y="1795206"/>
                </a:lnTo>
                <a:lnTo>
                  <a:pt x="2755553" y="880806"/>
                </a:lnTo>
                <a:lnTo>
                  <a:pt x="1383953" y="880806"/>
                </a:lnTo>
                <a:close/>
                <a:moveTo>
                  <a:pt x="2765078" y="880806"/>
                </a:moveTo>
                <a:lnTo>
                  <a:pt x="2765078" y="1795206"/>
                </a:lnTo>
                <a:lnTo>
                  <a:pt x="4136678" y="1795206"/>
                </a:lnTo>
                <a:lnTo>
                  <a:pt x="4136678" y="880806"/>
                </a:lnTo>
                <a:lnTo>
                  <a:pt x="2765078" y="880806"/>
                </a:lnTo>
                <a:close/>
                <a:moveTo>
                  <a:pt x="4146203" y="880806"/>
                </a:moveTo>
                <a:lnTo>
                  <a:pt x="4146203" y="1795206"/>
                </a:lnTo>
                <a:lnTo>
                  <a:pt x="5517803" y="1795206"/>
                </a:lnTo>
                <a:lnTo>
                  <a:pt x="5517803" y="880806"/>
                </a:lnTo>
                <a:lnTo>
                  <a:pt x="4146203" y="880806"/>
                </a:lnTo>
                <a:close/>
                <a:moveTo>
                  <a:pt x="5522872" y="880806"/>
                </a:moveTo>
                <a:lnTo>
                  <a:pt x="5522872" y="1795206"/>
                </a:lnTo>
                <a:lnTo>
                  <a:pt x="6894472" y="1795206"/>
                </a:lnTo>
                <a:lnTo>
                  <a:pt x="6894472" y="880806"/>
                </a:lnTo>
                <a:lnTo>
                  <a:pt x="5522872" y="880806"/>
                </a:lnTo>
                <a:close/>
                <a:moveTo>
                  <a:pt x="1381124" y="1804731"/>
                </a:moveTo>
                <a:lnTo>
                  <a:pt x="1381124" y="2719131"/>
                </a:lnTo>
                <a:lnTo>
                  <a:pt x="2752724" y="2719131"/>
                </a:lnTo>
                <a:lnTo>
                  <a:pt x="2752724" y="1804731"/>
                </a:lnTo>
                <a:lnTo>
                  <a:pt x="1381124" y="1804731"/>
                </a:lnTo>
                <a:close/>
                <a:moveTo>
                  <a:pt x="2762249" y="1804731"/>
                </a:moveTo>
                <a:lnTo>
                  <a:pt x="2762249" y="2719131"/>
                </a:lnTo>
                <a:lnTo>
                  <a:pt x="4133849" y="2719131"/>
                </a:lnTo>
                <a:lnTo>
                  <a:pt x="4133849" y="1804731"/>
                </a:lnTo>
                <a:lnTo>
                  <a:pt x="2762249" y="1804731"/>
                </a:lnTo>
                <a:close/>
                <a:moveTo>
                  <a:pt x="4143374" y="1804731"/>
                </a:moveTo>
                <a:lnTo>
                  <a:pt x="4143374" y="2719131"/>
                </a:lnTo>
                <a:lnTo>
                  <a:pt x="5514974" y="2719131"/>
                </a:lnTo>
                <a:lnTo>
                  <a:pt x="5514974" y="1804731"/>
                </a:lnTo>
                <a:lnTo>
                  <a:pt x="4143374" y="1804731"/>
                </a:lnTo>
                <a:close/>
                <a:moveTo>
                  <a:pt x="5529568" y="1804731"/>
                </a:moveTo>
                <a:lnTo>
                  <a:pt x="5529568" y="2719131"/>
                </a:lnTo>
                <a:lnTo>
                  <a:pt x="6901168" y="2719131"/>
                </a:lnTo>
                <a:lnTo>
                  <a:pt x="6901168" y="1804731"/>
                </a:lnTo>
                <a:lnTo>
                  <a:pt x="5529568" y="1804731"/>
                </a:lnTo>
                <a:close/>
                <a:moveTo>
                  <a:pt x="1381124" y="2728656"/>
                </a:moveTo>
                <a:lnTo>
                  <a:pt x="1381124" y="3643056"/>
                </a:lnTo>
                <a:lnTo>
                  <a:pt x="2752724" y="3643056"/>
                </a:lnTo>
                <a:lnTo>
                  <a:pt x="2752724" y="2728656"/>
                </a:lnTo>
                <a:lnTo>
                  <a:pt x="1381124" y="2728656"/>
                </a:lnTo>
                <a:close/>
                <a:moveTo>
                  <a:pt x="2762249" y="2728656"/>
                </a:moveTo>
                <a:lnTo>
                  <a:pt x="2762249" y="3643056"/>
                </a:lnTo>
                <a:lnTo>
                  <a:pt x="4133849" y="3643056"/>
                </a:lnTo>
                <a:lnTo>
                  <a:pt x="4133849" y="2728656"/>
                </a:lnTo>
                <a:lnTo>
                  <a:pt x="2762249" y="2728656"/>
                </a:lnTo>
                <a:close/>
                <a:moveTo>
                  <a:pt x="4143374" y="2728656"/>
                </a:moveTo>
                <a:lnTo>
                  <a:pt x="4143374" y="3643056"/>
                </a:lnTo>
                <a:lnTo>
                  <a:pt x="5514974" y="3643056"/>
                </a:lnTo>
                <a:lnTo>
                  <a:pt x="5514974" y="2728656"/>
                </a:lnTo>
                <a:lnTo>
                  <a:pt x="4143374" y="2728656"/>
                </a:lnTo>
                <a:close/>
                <a:moveTo>
                  <a:pt x="5529568" y="2728656"/>
                </a:moveTo>
                <a:lnTo>
                  <a:pt x="5529568" y="3643056"/>
                </a:lnTo>
                <a:lnTo>
                  <a:pt x="6901168" y="3643056"/>
                </a:lnTo>
                <a:lnTo>
                  <a:pt x="6901168" y="2728656"/>
                </a:lnTo>
                <a:lnTo>
                  <a:pt x="5529568" y="2728656"/>
                </a:lnTo>
                <a:close/>
                <a:moveTo>
                  <a:pt x="1381124" y="3652581"/>
                </a:moveTo>
                <a:lnTo>
                  <a:pt x="1381124" y="4566981"/>
                </a:lnTo>
                <a:lnTo>
                  <a:pt x="2752724" y="4566981"/>
                </a:lnTo>
                <a:lnTo>
                  <a:pt x="2752724" y="3652581"/>
                </a:lnTo>
                <a:lnTo>
                  <a:pt x="1381124" y="3652581"/>
                </a:lnTo>
                <a:close/>
                <a:moveTo>
                  <a:pt x="2762249" y="3652581"/>
                </a:moveTo>
                <a:lnTo>
                  <a:pt x="2762249" y="4566981"/>
                </a:lnTo>
                <a:lnTo>
                  <a:pt x="4133849" y="4566981"/>
                </a:lnTo>
                <a:lnTo>
                  <a:pt x="4133849" y="3652581"/>
                </a:lnTo>
                <a:lnTo>
                  <a:pt x="2762249" y="3652581"/>
                </a:lnTo>
                <a:close/>
                <a:moveTo>
                  <a:pt x="4143374" y="3652581"/>
                </a:moveTo>
                <a:lnTo>
                  <a:pt x="4143374" y="4566981"/>
                </a:lnTo>
                <a:lnTo>
                  <a:pt x="5514974" y="4566981"/>
                </a:lnTo>
                <a:lnTo>
                  <a:pt x="5514974" y="3652581"/>
                </a:lnTo>
                <a:lnTo>
                  <a:pt x="4143374" y="3652581"/>
                </a:lnTo>
                <a:close/>
                <a:moveTo>
                  <a:pt x="5529568" y="3652581"/>
                </a:moveTo>
                <a:lnTo>
                  <a:pt x="5529568" y="4566981"/>
                </a:lnTo>
                <a:lnTo>
                  <a:pt x="6901168" y="4566981"/>
                </a:lnTo>
                <a:lnTo>
                  <a:pt x="6901168" y="3652581"/>
                </a:lnTo>
                <a:lnTo>
                  <a:pt x="5529568" y="3652581"/>
                </a:lnTo>
                <a:close/>
              </a:path>
            </a:pathLst>
          </a:custGeom>
        </p:spPr>
      </p:pic>
      <p:pic>
        <p:nvPicPr>
          <p:cNvPr id="397" name="Picture 396">
            <a:extLst>
              <a:ext uri="{FF2B5EF4-FFF2-40B4-BE49-F238E27FC236}">
                <a16:creationId xmlns:a16="http://schemas.microsoft.com/office/drawing/2014/main" id="{B255CE21-C4A1-2EB1-AE2E-09E9909DB88E}"/>
              </a:ext>
            </a:extLst>
          </p:cNvPr>
          <p:cNvPicPr>
            <a:picLocks noChangeAspect="1"/>
          </p:cNvPicPr>
          <p:nvPr/>
        </p:nvPicPr>
        <p:blipFill>
          <a:blip r:embed="rId2"/>
          <a:srcRect l="100000" t="16182" r="-1701" b="67020"/>
          <a:stretch>
            <a:fillRect/>
          </a:stretch>
        </p:blipFill>
        <p:spPr>
          <a:xfrm>
            <a:off x="11887202" y="2181568"/>
            <a:ext cx="138419" cy="914400"/>
          </a:xfrm>
          <a:custGeom>
            <a:avLst/>
            <a:gdLst>
              <a:gd name="connsiteX0" fmla="*/ 0 w 138419"/>
              <a:gd name="connsiteY0" fmla="*/ 0 h 914400"/>
              <a:gd name="connsiteX1" fmla="*/ 138419 w 138419"/>
              <a:gd name="connsiteY1" fmla="*/ 0 h 914400"/>
              <a:gd name="connsiteX2" fmla="*/ 138419 w 138419"/>
              <a:gd name="connsiteY2" fmla="*/ 914400 h 914400"/>
              <a:gd name="connsiteX3" fmla="*/ 0 w 138419"/>
              <a:gd name="connsiteY3" fmla="*/ 914400 h 914400"/>
              <a:gd name="connsiteX4" fmla="*/ 0 w 138419"/>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419" h="914400">
                <a:moveTo>
                  <a:pt x="0" y="0"/>
                </a:moveTo>
                <a:lnTo>
                  <a:pt x="138419" y="0"/>
                </a:lnTo>
                <a:lnTo>
                  <a:pt x="138419" y="914400"/>
                </a:lnTo>
                <a:lnTo>
                  <a:pt x="0" y="914400"/>
                </a:lnTo>
                <a:lnTo>
                  <a:pt x="0" y="0"/>
                </a:lnTo>
                <a:close/>
              </a:path>
            </a:pathLst>
          </a:custGeom>
        </p:spPr>
      </p:pic>
      <p:pic>
        <p:nvPicPr>
          <p:cNvPr id="396" name="Picture 395">
            <a:extLst>
              <a:ext uri="{FF2B5EF4-FFF2-40B4-BE49-F238E27FC236}">
                <a16:creationId xmlns:a16="http://schemas.microsoft.com/office/drawing/2014/main" id="{4AD308B6-A8E3-4C90-E305-6FE66573565C}"/>
              </a:ext>
            </a:extLst>
          </p:cNvPr>
          <p:cNvPicPr>
            <a:picLocks noChangeAspect="1"/>
          </p:cNvPicPr>
          <p:nvPr/>
        </p:nvPicPr>
        <p:blipFill>
          <a:blip r:embed="rId2"/>
          <a:srcRect l="100000" t="33155" r="-1783" b="50046"/>
          <a:stretch>
            <a:fillRect/>
          </a:stretch>
        </p:blipFill>
        <p:spPr>
          <a:xfrm>
            <a:off x="11887202" y="3105493"/>
            <a:ext cx="145115" cy="914400"/>
          </a:xfrm>
          <a:custGeom>
            <a:avLst/>
            <a:gdLst>
              <a:gd name="connsiteX0" fmla="*/ 0 w 145115"/>
              <a:gd name="connsiteY0" fmla="*/ 0 h 914400"/>
              <a:gd name="connsiteX1" fmla="*/ 145115 w 145115"/>
              <a:gd name="connsiteY1" fmla="*/ 0 h 914400"/>
              <a:gd name="connsiteX2" fmla="*/ 145115 w 145115"/>
              <a:gd name="connsiteY2" fmla="*/ 914400 h 914400"/>
              <a:gd name="connsiteX3" fmla="*/ 0 w 145115"/>
              <a:gd name="connsiteY3" fmla="*/ 914400 h 914400"/>
              <a:gd name="connsiteX4" fmla="*/ 0 w 145115"/>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5" h="914400">
                <a:moveTo>
                  <a:pt x="0" y="0"/>
                </a:moveTo>
                <a:lnTo>
                  <a:pt x="145115" y="0"/>
                </a:lnTo>
                <a:lnTo>
                  <a:pt x="145115" y="914400"/>
                </a:lnTo>
                <a:lnTo>
                  <a:pt x="0" y="914400"/>
                </a:lnTo>
                <a:lnTo>
                  <a:pt x="0" y="0"/>
                </a:lnTo>
                <a:close/>
              </a:path>
            </a:pathLst>
          </a:custGeom>
        </p:spPr>
      </p:pic>
      <p:pic>
        <p:nvPicPr>
          <p:cNvPr id="395" name="Picture 394">
            <a:extLst>
              <a:ext uri="{FF2B5EF4-FFF2-40B4-BE49-F238E27FC236}">
                <a16:creationId xmlns:a16="http://schemas.microsoft.com/office/drawing/2014/main" id="{91F8189B-F88D-F7F1-FD96-45C4B1875070}"/>
              </a:ext>
            </a:extLst>
          </p:cNvPr>
          <p:cNvPicPr>
            <a:picLocks noChangeAspect="1"/>
          </p:cNvPicPr>
          <p:nvPr/>
        </p:nvPicPr>
        <p:blipFill>
          <a:blip r:embed="rId2"/>
          <a:srcRect l="100000" t="50129" r="-1783" b="33072"/>
          <a:stretch>
            <a:fillRect/>
          </a:stretch>
        </p:blipFill>
        <p:spPr>
          <a:xfrm>
            <a:off x="11887202" y="4029418"/>
            <a:ext cx="145115" cy="914400"/>
          </a:xfrm>
          <a:custGeom>
            <a:avLst/>
            <a:gdLst>
              <a:gd name="connsiteX0" fmla="*/ 0 w 145115"/>
              <a:gd name="connsiteY0" fmla="*/ 0 h 914400"/>
              <a:gd name="connsiteX1" fmla="*/ 145115 w 145115"/>
              <a:gd name="connsiteY1" fmla="*/ 0 h 914400"/>
              <a:gd name="connsiteX2" fmla="*/ 145115 w 145115"/>
              <a:gd name="connsiteY2" fmla="*/ 914400 h 914400"/>
              <a:gd name="connsiteX3" fmla="*/ 0 w 145115"/>
              <a:gd name="connsiteY3" fmla="*/ 914400 h 914400"/>
              <a:gd name="connsiteX4" fmla="*/ 0 w 145115"/>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5" h="914400">
                <a:moveTo>
                  <a:pt x="0" y="0"/>
                </a:moveTo>
                <a:lnTo>
                  <a:pt x="145115" y="0"/>
                </a:lnTo>
                <a:lnTo>
                  <a:pt x="145115" y="914400"/>
                </a:lnTo>
                <a:lnTo>
                  <a:pt x="0" y="914400"/>
                </a:lnTo>
                <a:lnTo>
                  <a:pt x="0" y="0"/>
                </a:lnTo>
                <a:close/>
              </a:path>
            </a:pathLst>
          </a:custGeom>
        </p:spPr>
      </p:pic>
      <p:pic>
        <p:nvPicPr>
          <p:cNvPr id="394" name="Picture 393">
            <a:extLst>
              <a:ext uri="{FF2B5EF4-FFF2-40B4-BE49-F238E27FC236}">
                <a16:creationId xmlns:a16="http://schemas.microsoft.com/office/drawing/2014/main" id="{CE811BCE-8D49-A60B-6C67-3A77BA66FC7A}"/>
              </a:ext>
            </a:extLst>
          </p:cNvPr>
          <p:cNvPicPr>
            <a:picLocks noChangeAspect="1"/>
          </p:cNvPicPr>
          <p:nvPr/>
        </p:nvPicPr>
        <p:blipFill>
          <a:blip r:embed="rId2"/>
          <a:srcRect l="100000" t="67103" r="-1783" b="16099"/>
          <a:stretch>
            <a:fillRect/>
          </a:stretch>
        </p:blipFill>
        <p:spPr>
          <a:xfrm>
            <a:off x="11887202" y="4953343"/>
            <a:ext cx="145115" cy="914400"/>
          </a:xfrm>
          <a:custGeom>
            <a:avLst/>
            <a:gdLst>
              <a:gd name="connsiteX0" fmla="*/ 0 w 145115"/>
              <a:gd name="connsiteY0" fmla="*/ 0 h 914400"/>
              <a:gd name="connsiteX1" fmla="*/ 145115 w 145115"/>
              <a:gd name="connsiteY1" fmla="*/ 0 h 914400"/>
              <a:gd name="connsiteX2" fmla="*/ 145115 w 145115"/>
              <a:gd name="connsiteY2" fmla="*/ 914400 h 914400"/>
              <a:gd name="connsiteX3" fmla="*/ 0 w 145115"/>
              <a:gd name="connsiteY3" fmla="*/ 914400 h 914400"/>
              <a:gd name="connsiteX4" fmla="*/ 0 w 145115"/>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5" h="914400">
                <a:moveTo>
                  <a:pt x="0" y="0"/>
                </a:moveTo>
                <a:lnTo>
                  <a:pt x="145115" y="0"/>
                </a:lnTo>
                <a:lnTo>
                  <a:pt x="145115" y="914400"/>
                </a:lnTo>
                <a:lnTo>
                  <a:pt x="0" y="914400"/>
                </a:lnTo>
                <a:lnTo>
                  <a:pt x="0" y="0"/>
                </a:lnTo>
                <a:close/>
              </a:path>
            </a:pathLst>
          </a:custGeom>
        </p:spPr>
      </p:pic>
      <p:pic>
        <p:nvPicPr>
          <p:cNvPr id="393" name="Picture 392">
            <a:extLst>
              <a:ext uri="{FF2B5EF4-FFF2-40B4-BE49-F238E27FC236}">
                <a16:creationId xmlns:a16="http://schemas.microsoft.com/office/drawing/2014/main" id="{0162A7CB-33D4-7DCE-DFAC-9BF39669D9B9}"/>
              </a:ext>
            </a:extLst>
          </p:cNvPr>
          <p:cNvPicPr>
            <a:picLocks noChangeAspect="1"/>
          </p:cNvPicPr>
          <p:nvPr/>
        </p:nvPicPr>
        <p:blipFill>
          <a:blip r:embed="rId2"/>
          <a:srcRect t="84076" r="83144" b="-875"/>
          <a:stretch>
            <a:fillRect/>
          </a:stretch>
        </p:blipFill>
        <p:spPr>
          <a:xfrm>
            <a:off x="3750022" y="5877268"/>
            <a:ext cx="1371600" cy="914400"/>
          </a:xfrm>
          <a:custGeom>
            <a:avLst/>
            <a:gdLst>
              <a:gd name="connsiteX0" fmla="*/ 0 w 1371600"/>
              <a:gd name="connsiteY0" fmla="*/ 0 h 914400"/>
              <a:gd name="connsiteX1" fmla="*/ 1 w 1371600"/>
              <a:gd name="connsiteY1" fmla="*/ 0 h 914400"/>
              <a:gd name="connsiteX2" fmla="*/ 1 w 1371600"/>
              <a:gd name="connsiteY2" fmla="*/ 866774 h 914400"/>
              <a:gd name="connsiteX3" fmla="*/ 1371600 w 1371600"/>
              <a:gd name="connsiteY3" fmla="*/ 866774 h 914400"/>
              <a:gd name="connsiteX4" fmla="*/ 1371600 w 1371600"/>
              <a:gd name="connsiteY4" fmla="*/ 914400 h 914400"/>
              <a:gd name="connsiteX5" fmla="*/ 0 w 1371600"/>
              <a:gd name="connsiteY5" fmla="*/ 914400 h 914400"/>
              <a:gd name="connsiteX6" fmla="*/ 0 w 1371600"/>
              <a:gd name="connsiteY6"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914400">
                <a:moveTo>
                  <a:pt x="0" y="0"/>
                </a:moveTo>
                <a:lnTo>
                  <a:pt x="1" y="0"/>
                </a:lnTo>
                <a:lnTo>
                  <a:pt x="1" y="866774"/>
                </a:lnTo>
                <a:lnTo>
                  <a:pt x="1371600" y="866774"/>
                </a:lnTo>
                <a:lnTo>
                  <a:pt x="1371600" y="914400"/>
                </a:lnTo>
                <a:lnTo>
                  <a:pt x="0" y="914400"/>
                </a:lnTo>
                <a:lnTo>
                  <a:pt x="0" y="0"/>
                </a:lnTo>
                <a:close/>
              </a:path>
            </a:pathLst>
          </a:custGeom>
        </p:spPr>
      </p:pic>
      <p:pic>
        <p:nvPicPr>
          <p:cNvPr id="392" name="Picture 391">
            <a:extLst>
              <a:ext uri="{FF2B5EF4-FFF2-40B4-BE49-F238E27FC236}">
                <a16:creationId xmlns:a16="http://schemas.microsoft.com/office/drawing/2014/main" id="{B6798927-9C94-A814-0E35-0B2B5CDC30EE}"/>
              </a:ext>
            </a:extLst>
          </p:cNvPr>
          <p:cNvPicPr>
            <a:picLocks noChangeAspect="1"/>
          </p:cNvPicPr>
          <p:nvPr/>
        </p:nvPicPr>
        <p:blipFill>
          <a:blip r:embed="rId2"/>
          <a:srcRect l="84927" t="84076" r="-1783" b="-875"/>
          <a:stretch>
            <a:fillRect/>
          </a:stretch>
        </p:blipFill>
        <p:spPr>
          <a:xfrm>
            <a:off x="10660716" y="5877268"/>
            <a:ext cx="1371600" cy="914400"/>
          </a:xfrm>
          <a:custGeom>
            <a:avLst/>
            <a:gdLst>
              <a:gd name="connsiteX0" fmla="*/ 1226485 w 1371600"/>
              <a:gd name="connsiteY0" fmla="*/ 0 h 914400"/>
              <a:gd name="connsiteX1" fmla="*/ 1371600 w 1371600"/>
              <a:gd name="connsiteY1" fmla="*/ 0 h 914400"/>
              <a:gd name="connsiteX2" fmla="*/ 1371600 w 1371600"/>
              <a:gd name="connsiteY2" fmla="*/ 914400 h 914400"/>
              <a:gd name="connsiteX3" fmla="*/ 0 w 1371600"/>
              <a:gd name="connsiteY3" fmla="*/ 914400 h 914400"/>
              <a:gd name="connsiteX4" fmla="*/ 0 w 1371600"/>
              <a:gd name="connsiteY4" fmla="*/ 866774 h 914400"/>
              <a:gd name="connsiteX5" fmla="*/ 1226485 w 1371600"/>
              <a:gd name="connsiteY5" fmla="*/ 866774 h 914400"/>
              <a:gd name="connsiteX6" fmla="*/ 1226485 w 1371600"/>
              <a:gd name="connsiteY6"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914400">
                <a:moveTo>
                  <a:pt x="1226485" y="0"/>
                </a:moveTo>
                <a:lnTo>
                  <a:pt x="1371600" y="0"/>
                </a:lnTo>
                <a:lnTo>
                  <a:pt x="1371600" y="914400"/>
                </a:lnTo>
                <a:lnTo>
                  <a:pt x="0" y="914400"/>
                </a:lnTo>
                <a:lnTo>
                  <a:pt x="0" y="866774"/>
                </a:lnTo>
                <a:lnTo>
                  <a:pt x="1226485" y="866774"/>
                </a:lnTo>
                <a:lnTo>
                  <a:pt x="1226485" y="0"/>
                </a:lnTo>
                <a:close/>
              </a:path>
            </a:pathLst>
          </a:custGeom>
        </p:spPr>
      </p:pic>
      <p:pic>
        <p:nvPicPr>
          <p:cNvPr id="391" name="Picture 390">
            <a:extLst>
              <a:ext uri="{FF2B5EF4-FFF2-40B4-BE49-F238E27FC236}">
                <a16:creationId xmlns:a16="http://schemas.microsoft.com/office/drawing/2014/main" id="{E9EE2207-B03B-56DC-CA98-BA527CFB1EB3}"/>
              </a:ext>
            </a:extLst>
          </p:cNvPr>
          <p:cNvPicPr>
            <a:picLocks noChangeAspect="1"/>
          </p:cNvPicPr>
          <p:nvPr/>
        </p:nvPicPr>
        <p:blipFill>
          <a:blip r:embed="rId2"/>
          <a:srcRect l="16973" t="100000" r="66171" b="-875"/>
          <a:stretch>
            <a:fillRect/>
          </a:stretch>
        </p:blipFill>
        <p:spPr>
          <a:xfrm>
            <a:off x="5131147" y="6744042"/>
            <a:ext cx="1371600" cy="47626"/>
          </a:xfrm>
          <a:custGeom>
            <a:avLst/>
            <a:gdLst>
              <a:gd name="connsiteX0" fmla="*/ 0 w 1371600"/>
              <a:gd name="connsiteY0" fmla="*/ 0 h 47626"/>
              <a:gd name="connsiteX1" fmla="*/ 1371600 w 1371600"/>
              <a:gd name="connsiteY1" fmla="*/ 0 h 47626"/>
              <a:gd name="connsiteX2" fmla="*/ 1371600 w 1371600"/>
              <a:gd name="connsiteY2" fmla="*/ 47626 h 47626"/>
              <a:gd name="connsiteX3" fmla="*/ 0 w 1371600"/>
              <a:gd name="connsiteY3" fmla="*/ 47626 h 47626"/>
              <a:gd name="connsiteX4" fmla="*/ 0 w 1371600"/>
              <a:gd name="connsiteY4" fmla="*/ 0 h 4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7626">
                <a:moveTo>
                  <a:pt x="0" y="0"/>
                </a:moveTo>
                <a:lnTo>
                  <a:pt x="1371600" y="0"/>
                </a:lnTo>
                <a:lnTo>
                  <a:pt x="1371600" y="47626"/>
                </a:lnTo>
                <a:lnTo>
                  <a:pt x="0" y="47626"/>
                </a:lnTo>
                <a:lnTo>
                  <a:pt x="0" y="0"/>
                </a:lnTo>
                <a:close/>
              </a:path>
            </a:pathLst>
          </a:custGeom>
        </p:spPr>
      </p:pic>
      <p:pic>
        <p:nvPicPr>
          <p:cNvPr id="390" name="Picture 389">
            <a:extLst>
              <a:ext uri="{FF2B5EF4-FFF2-40B4-BE49-F238E27FC236}">
                <a16:creationId xmlns:a16="http://schemas.microsoft.com/office/drawing/2014/main" id="{C386E892-0DE8-2571-5D4A-E1115B3D493C}"/>
              </a:ext>
            </a:extLst>
          </p:cNvPr>
          <p:cNvPicPr>
            <a:picLocks noChangeAspect="1"/>
          </p:cNvPicPr>
          <p:nvPr/>
        </p:nvPicPr>
        <p:blipFill>
          <a:blip r:embed="rId2"/>
          <a:srcRect l="33946" t="100000" r="49198" b="-875"/>
          <a:stretch>
            <a:fillRect/>
          </a:stretch>
        </p:blipFill>
        <p:spPr>
          <a:xfrm>
            <a:off x="6512272" y="6744042"/>
            <a:ext cx="1371600" cy="47626"/>
          </a:xfrm>
          <a:custGeom>
            <a:avLst/>
            <a:gdLst>
              <a:gd name="connsiteX0" fmla="*/ 0 w 1371600"/>
              <a:gd name="connsiteY0" fmla="*/ 0 h 47626"/>
              <a:gd name="connsiteX1" fmla="*/ 1371600 w 1371600"/>
              <a:gd name="connsiteY1" fmla="*/ 0 h 47626"/>
              <a:gd name="connsiteX2" fmla="*/ 1371600 w 1371600"/>
              <a:gd name="connsiteY2" fmla="*/ 47626 h 47626"/>
              <a:gd name="connsiteX3" fmla="*/ 0 w 1371600"/>
              <a:gd name="connsiteY3" fmla="*/ 47626 h 47626"/>
              <a:gd name="connsiteX4" fmla="*/ 0 w 1371600"/>
              <a:gd name="connsiteY4" fmla="*/ 0 h 4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7626">
                <a:moveTo>
                  <a:pt x="0" y="0"/>
                </a:moveTo>
                <a:lnTo>
                  <a:pt x="1371600" y="0"/>
                </a:lnTo>
                <a:lnTo>
                  <a:pt x="1371600" y="47626"/>
                </a:lnTo>
                <a:lnTo>
                  <a:pt x="0" y="47626"/>
                </a:lnTo>
                <a:lnTo>
                  <a:pt x="0" y="0"/>
                </a:lnTo>
                <a:close/>
              </a:path>
            </a:pathLst>
          </a:custGeom>
        </p:spPr>
      </p:pic>
      <p:pic>
        <p:nvPicPr>
          <p:cNvPr id="389" name="Picture 388">
            <a:extLst>
              <a:ext uri="{FF2B5EF4-FFF2-40B4-BE49-F238E27FC236}">
                <a16:creationId xmlns:a16="http://schemas.microsoft.com/office/drawing/2014/main" id="{FAAF5F2B-5973-159E-934A-C266158CBBE1}"/>
              </a:ext>
            </a:extLst>
          </p:cNvPr>
          <p:cNvPicPr>
            <a:picLocks noChangeAspect="1"/>
          </p:cNvPicPr>
          <p:nvPr/>
        </p:nvPicPr>
        <p:blipFill>
          <a:blip r:embed="rId2"/>
          <a:srcRect l="50919" t="100000" r="32225" b="-875"/>
          <a:stretch>
            <a:fillRect/>
          </a:stretch>
        </p:blipFill>
        <p:spPr>
          <a:xfrm>
            <a:off x="7893397" y="6744042"/>
            <a:ext cx="1371600" cy="47626"/>
          </a:xfrm>
          <a:custGeom>
            <a:avLst/>
            <a:gdLst>
              <a:gd name="connsiteX0" fmla="*/ 0 w 1371600"/>
              <a:gd name="connsiteY0" fmla="*/ 0 h 47626"/>
              <a:gd name="connsiteX1" fmla="*/ 1371600 w 1371600"/>
              <a:gd name="connsiteY1" fmla="*/ 0 h 47626"/>
              <a:gd name="connsiteX2" fmla="*/ 1371600 w 1371600"/>
              <a:gd name="connsiteY2" fmla="*/ 47626 h 47626"/>
              <a:gd name="connsiteX3" fmla="*/ 0 w 1371600"/>
              <a:gd name="connsiteY3" fmla="*/ 47626 h 47626"/>
              <a:gd name="connsiteX4" fmla="*/ 0 w 1371600"/>
              <a:gd name="connsiteY4" fmla="*/ 0 h 4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7626">
                <a:moveTo>
                  <a:pt x="0" y="0"/>
                </a:moveTo>
                <a:lnTo>
                  <a:pt x="1371600" y="0"/>
                </a:lnTo>
                <a:lnTo>
                  <a:pt x="1371600" y="47626"/>
                </a:lnTo>
                <a:lnTo>
                  <a:pt x="0" y="47626"/>
                </a:lnTo>
                <a:lnTo>
                  <a:pt x="0" y="0"/>
                </a:lnTo>
                <a:close/>
              </a:path>
            </a:pathLst>
          </a:custGeom>
        </p:spPr>
      </p:pic>
      <p:pic>
        <p:nvPicPr>
          <p:cNvPr id="388" name="Picture 387">
            <a:extLst>
              <a:ext uri="{FF2B5EF4-FFF2-40B4-BE49-F238E27FC236}">
                <a16:creationId xmlns:a16="http://schemas.microsoft.com/office/drawing/2014/main" id="{0D20293F-FE4B-76CF-99C5-A2BF571C02B9}"/>
              </a:ext>
            </a:extLst>
          </p:cNvPr>
          <p:cNvPicPr>
            <a:picLocks noChangeAspect="1"/>
          </p:cNvPicPr>
          <p:nvPr/>
        </p:nvPicPr>
        <p:blipFill>
          <a:blip r:embed="rId2"/>
          <a:srcRect l="67954" t="100000" r="15190" b="-875"/>
          <a:stretch>
            <a:fillRect/>
          </a:stretch>
        </p:blipFill>
        <p:spPr>
          <a:xfrm>
            <a:off x="9279591" y="6744042"/>
            <a:ext cx="1371600" cy="47626"/>
          </a:xfrm>
          <a:custGeom>
            <a:avLst/>
            <a:gdLst>
              <a:gd name="connsiteX0" fmla="*/ 0 w 1371600"/>
              <a:gd name="connsiteY0" fmla="*/ 0 h 47626"/>
              <a:gd name="connsiteX1" fmla="*/ 1371600 w 1371600"/>
              <a:gd name="connsiteY1" fmla="*/ 0 h 47626"/>
              <a:gd name="connsiteX2" fmla="*/ 1371600 w 1371600"/>
              <a:gd name="connsiteY2" fmla="*/ 47626 h 47626"/>
              <a:gd name="connsiteX3" fmla="*/ 0 w 1371600"/>
              <a:gd name="connsiteY3" fmla="*/ 47626 h 47626"/>
              <a:gd name="connsiteX4" fmla="*/ 0 w 1371600"/>
              <a:gd name="connsiteY4" fmla="*/ 0 h 4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47626">
                <a:moveTo>
                  <a:pt x="0" y="0"/>
                </a:moveTo>
                <a:lnTo>
                  <a:pt x="1371600" y="0"/>
                </a:lnTo>
                <a:lnTo>
                  <a:pt x="1371600" y="47626"/>
                </a:lnTo>
                <a:lnTo>
                  <a:pt x="0" y="47626"/>
                </a:lnTo>
                <a:lnTo>
                  <a:pt x="0" y="0"/>
                </a:lnTo>
                <a:close/>
              </a:path>
            </a:pathLst>
          </a:custGeom>
        </p:spPr>
      </p:pic>
      <p:sp>
        <p:nvSpPr>
          <p:cNvPr id="58" name="Rectangle 57"/>
          <p:cNvSpPr/>
          <p:nvPr/>
        </p:nvSpPr>
        <p:spPr>
          <a:xfrm>
            <a:off x="713987" y="2348735"/>
            <a:ext cx="3581400" cy="2593018"/>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
                <a:srgbClr val="000000"/>
              </a:buClr>
              <a:buSzTx/>
              <a:buFontTx/>
              <a:buNone/>
              <a:tabLst/>
              <a:defRPr/>
            </a:pPr>
            <a:r>
              <a:rPr lang="en-US" altLang="en-US" sz="2000" b="1" dirty="0">
                <a:solidFill>
                  <a:srgbClr val="C00000"/>
                </a:solidFill>
                <a:latin typeface="Calibri" panose="020F0502020204030204" pitchFamily="34" charset="0"/>
                <a:cs typeface="Calibri" panose="020F0502020204030204" pitchFamily="34" charset="0"/>
              </a:rPr>
              <a:t>Organize Their Perception</a:t>
            </a:r>
            <a:endParaRPr kumimoji="0" lang="en-US" alt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a:p>
            <a:pPr marL="461963" marR="0" lvl="0" indent="-2286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Build a framework</a:t>
            </a:r>
          </a:p>
          <a:p>
            <a:pPr marL="461963" marR="0" lvl="0" indent="-2286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a:t>
            </a:r>
            <a:r>
              <a:rPr kumimoji="0" lang="en-US" altLang="en-US" sz="2000" b="1"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counting</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counting</a:t>
            </a:r>
            <a:endParaRPr kumimoji="0" lang="en-US" altLang="en-US" sz="2000" b="1"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461963" marR="0" lvl="0" indent="-2286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kumimoji="0" lang="en-US" altLang="en-US" sz="2000" b="1"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Account</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ing = telling a story</a:t>
            </a:r>
          </a:p>
          <a:p>
            <a:pPr marL="461963" marR="0" lvl="0" indent="-22542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Dynamic social science</a:t>
            </a:r>
          </a:p>
          <a:p>
            <a:pPr marL="461963" marR="0" lvl="0" indent="-22542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Motivate majors</a:t>
            </a:r>
          </a:p>
          <a:p>
            <a:pPr marL="461963" marR="0" lvl="0" indent="-22542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Appreciated by non-majors</a:t>
            </a:r>
          </a:p>
        </p:txBody>
      </p:sp>
      <p:cxnSp>
        <p:nvCxnSpPr>
          <p:cNvPr id="59" name="Straight Connector 58"/>
          <p:cNvCxnSpPr/>
          <p:nvPr/>
        </p:nvCxnSpPr>
        <p:spPr>
          <a:xfrm flipV="1">
            <a:off x="949245" y="2734843"/>
            <a:ext cx="3233856" cy="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943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73894" y="2706887"/>
            <a:ext cx="9303656" cy="461665"/>
          </a:xfrm>
          <a:prstGeom prst="rect">
            <a:avLst/>
          </a:prstGeom>
        </p:spPr>
        <p:txBody>
          <a:bodyPr wrap="square">
            <a:spAutoFit/>
          </a:bodyPr>
          <a:lstStyle/>
          <a:p>
            <a:r>
              <a:rPr lang="en-US" sz="2400" b="1" dirty="0">
                <a:solidFill>
                  <a:srgbClr val="211D1E"/>
                </a:solidFill>
                <a:latin typeface="Calibri" panose="020F0502020204030204" pitchFamily="34" charset="0"/>
                <a:cs typeface="Calibri" panose="020F0502020204030204" pitchFamily="34" charset="0"/>
              </a:rPr>
              <a:t>Example.</a:t>
            </a:r>
            <a:r>
              <a:rPr lang="en-US" sz="2400" dirty="0">
                <a:solidFill>
                  <a:srgbClr val="211D1E"/>
                </a:solidFill>
                <a:latin typeface="Calibri" panose="020F0502020204030204" pitchFamily="34" charset="0"/>
                <a:cs typeface="Calibri" panose="020F0502020204030204" pitchFamily="34" charset="0"/>
              </a:rPr>
              <a:t> On October 19, purchase inventory for $6,600 on account.</a:t>
            </a:r>
            <a:endParaRPr lang="en-US" sz="2000" dirty="0">
              <a:solidFill>
                <a:srgbClr val="000000"/>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4F8A39CF-025F-52A2-5237-8F3F58623F4B}"/>
              </a:ext>
            </a:extLst>
          </p:cNvPr>
          <p:cNvSpPr/>
          <p:nvPr/>
        </p:nvSpPr>
        <p:spPr>
          <a:xfrm>
            <a:off x="8368868" y="3262719"/>
            <a:ext cx="3657670" cy="461665"/>
          </a:xfrm>
          <a:prstGeom prst="rect">
            <a:avLst/>
          </a:prstGeom>
        </p:spPr>
        <p:txBody>
          <a:bodyPr wrap="square">
            <a:spAutoFit/>
          </a:bodyPr>
          <a:lstStyle/>
          <a:p>
            <a:r>
              <a:rPr lang="en-US" sz="2400" b="1" u="sng" dirty="0">
                <a:solidFill>
                  <a:srgbClr val="211D1E"/>
                </a:solidFill>
                <a:latin typeface="Calibri" panose="020F0502020204030204" pitchFamily="34" charset="0"/>
                <a:cs typeface="Calibri" panose="020F0502020204030204" pitchFamily="34" charset="0"/>
              </a:rPr>
              <a:t>Financial Statement Effects</a:t>
            </a:r>
            <a:endParaRPr lang="en-US" sz="2000" u="sng" dirty="0">
              <a:solidFill>
                <a:srgbClr val="000000"/>
              </a:solidFill>
              <a:latin typeface="Calibri" panose="020F0502020204030204" pitchFamily="34" charset="0"/>
              <a:cs typeface="Calibri" panose="020F0502020204030204" pitchFamily="34" charset="0"/>
            </a:endParaRPr>
          </a:p>
        </p:txBody>
      </p:sp>
      <p:pic>
        <p:nvPicPr>
          <p:cNvPr id="11" name="Picture 10"/>
          <p:cNvPicPr>
            <a:picLocks noChangeAspect="1"/>
          </p:cNvPicPr>
          <p:nvPr/>
        </p:nvPicPr>
        <p:blipFill>
          <a:blip r:embed="rId2"/>
          <a:stretch>
            <a:fillRect/>
          </a:stretch>
        </p:blipFill>
        <p:spPr>
          <a:xfrm>
            <a:off x="8350838" y="3658202"/>
            <a:ext cx="3079987" cy="3117396"/>
          </a:xfrm>
          <a:prstGeom prst="rect">
            <a:avLst/>
          </a:prstGeom>
        </p:spPr>
      </p:pic>
      <p:sp>
        <p:nvSpPr>
          <p:cNvPr id="7" name="TextBox 6">
            <a:extLst>
              <a:ext uri="{FF2B5EF4-FFF2-40B4-BE49-F238E27FC236}">
                <a16:creationId xmlns:a16="http://schemas.microsoft.com/office/drawing/2014/main" id="{EA98DFB9-9397-D224-6217-CEF046F77D46}"/>
              </a:ext>
            </a:extLst>
          </p:cNvPr>
          <p:cNvSpPr txBox="1"/>
          <p:nvPr/>
        </p:nvSpPr>
        <p:spPr>
          <a:xfrm>
            <a:off x="3048000" y="1372736"/>
            <a:ext cx="6096000" cy="523220"/>
          </a:xfrm>
          <a:prstGeom prst="rect">
            <a:avLst/>
          </a:prstGeom>
          <a:noFill/>
        </p:spPr>
        <p:txBody>
          <a:bodyPr wrap="square">
            <a:spAutoFit/>
          </a:bodyPr>
          <a:lstStyle/>
          <a:p>
            <a:pPr algn="ctr">
              <a:spcBef>
                <a:spcPts val="0"/>
              </a:spcBef>
            </a:pPr>
            <a:r>
              <a:rPr lang="en-US" sz="2800" b="1" dirty="0">
                <a:solidFill>
                  <a:srgbClr val="C00000"/>
                </a:solidFill>
                <a:latin typeface="Calibri" panose="020F0502020204030204" pitchFamily="34" charset="0"/>
                <a:cs typeface="Calibri" panose="020F0502020204030204" pitchFamily="34" charset="0"/>
              </a:rPr>
              <a:t>Measurement → Communication</a:t>
            </a:r>
            <a:endParaRPr lang="en-US" sz="2000" b="1" dirty="0">
              <a:solidFill>
                <a:srgbClr val="C00000"/>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2C75A8AB-1AA9-B105-4BEB-A53945A07A95}"/>
              </a:ext>
            </a:extLst>
          </p:cNvPr>
          <p:cNvSpPr txBox="1"/>
          <p:nvPr/>
        </p:nvSpPr>
        <p:spPr>
          <a:xfrm>
            <a:off x="3368894" y="1927123"/>
            <a:ext cx="6096000" cy="523220"/>
          </a:xfrm>
          <a:prstGeom prst="rect">
            <a:avLst/>
          </a:prstGeom>
          <a:noFill/>
        </p:spPr>
        <p:txBody>
          <a:bodyPr wrap="square">
            <a:spAutoFit/>
          </a:bodyPr>
          <a:lstStyle/>
          <a:p>
            <a:pPr algn="ctr">
              <a:spcBef>
                <a:spcPts val="0"/>
              </a:spcBef>
            </a:pPr>
            <a:r>
              <a:rPr lang="en-US" sz="2400" dirty="0">
                <a:latin typeface="Calibri" panose="020F0502020204030204" pitchFamily="34" charset="0"/>
                <a:cs typeface="Calibri" panose="020F0502020204030204" pitchFamily="34" charset="0"/>
              </a:rPr>
              <a:t>Journal Entry </a:t>
            </a:r>
            <a:r>
              <a:rPr lang="en-US" sz="2800" dirty="0">
                <a:latin typeface="Calibri" panose="020F0502020204030204" pitchFamily="34" charset="0"/>
                <a:cs typeface="Calibri" panose="020F0502020204030204" pitchFamily="34" charset="0"/>
              </a:rPr>
              <a:t>→</a:t>
            </a:r>
            <a:r>
              <a:rPr lang="en-US" sz="2400" dirty="0">
                <a:latin typeface="Calibri" panose="020F0502020204030204" pitchFamily="34" charset="0"/>
                <a:cs typeface="Calibri" panose="020F0502020204030204" pitchFamily="34" charset="0"/>
              </a:rPr>
              <a:t> Financial Statements</a:t>
            </a:r>
            <a:endParaRPr lang="en-US" dirty="0">
              <a:latin typeface="Calibri" panose="020F0502020204030204" pitchFamily="34" charset="0"/>
              <a:cs typeface="Calibri" panose="020F0502020204030204" pitchFamily="34" charset="0"/>
            </a:endParaRPr>
          </a:p>
        </p:txBody>
      </p:sp>
      <p:sp>
        <p:nvSpPr>
          <p:cNvPr id="2" name="Text Placeholder 1">
            <a:extLst>
              <a:ext uri="{FF2B5EF4-FFF2-40B4-BE49-F238E27FC236}">
                <a16:creationId xmlns:a16="http://schemas.microsoft.com/office/drawing/2014/main" id="{44F6FCCD-6839-E70B-EC78-DAEDF6367766}"/>
              </a:ext>
            </a:extLst>
          </p:cNvPr>
          <p:cNvSpPr txBox="1">
            <a:spLocks/>
          </p:cNvSpPr>
          <p:nvPr/>
        </p:nvSpPr>
        <p:spPr>
          <a:xfrm>
            <a:off x="836341" y="100362"/>
            <a:ext cx="11355659" cy="1070516"/>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spcBef>
                <a:spcPts val="0"/>
              </a:spcBef>
            </a:pPr>
            <a:r>
              <a:rPr lang="en-US" sz="3200" b="1" dirty="0">
                <a:solidFill>
                  <a:srgbClr val="0070C0"/>
                </a:solidFill>
                <a:latin typeface="Calibri" panose="020F0502020204030204" pitchFamily="34" charset="0"/>
                <a:cs typeface="Calibri" panose="020F0502020204030204" pitchFamily="34" charset="0"/>
              </a:rPr>
              <a:t>Journal Entries and Financial Statements</a:t>
            </a:r>
          </a:p>
          <a:p>
            <a:pPr algn="ctr">
              <a:spcBef>
                <a:spcPts val="0"/>
              </a:spcBef>
            </a:pPr>
            <a:r>
              <a:rPr lang="en-US" sz="2800" b="1" dirty="0">
                <a:solidFill>
                  <a:srgbClr val="0070C0"/>
                </a:solidFill>
                <a:latin typeface="Calibri" panose="020F0502020204030204" pitchFamily="34" charset="0"/>
                <a:cs typeface="Calibri" panose="020F0502020204030204" pitchFamily="34" charset="0"/>
              </a:rPr>
              <a:t>(Measurement and Communication)</a:t>
            </a:r>
            <a:endParaRPr lang="en-US" sz="2000" b="1" dirty="0">
              <a:solidFill>
                <a:srgbClr val="0070C0"/>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AA2AE377-444A-B41F-EC5B-693BE6D04972}"/>
              </a:ext>
            </a:extLst>
          </p:cNvPr>
          <p:cNvSpPr txBox="1"/>
          <p:nvPr/>
        </p:nvSpPr>
        <p:spPr>
          <a:xfrm>
            <a:off x="2356074" y="3689449"/>
            <a:ext cx="3183885" cy="830997"/>
          </a:xfrm>
          <a:prstGeom prst="rect">
            <a:avLst/>
          </a:prstGeom>
          <a:noFill/>
        </p:spPr>
        <p:txBody>
          <a:bodyPr wrap="none" rtlCol="0">
            <a:spAutoFit/>
          </a:bodyPr>
          <a:lstStyle/>
          <a:p>
            <a:r>
              <a:rPr lang="en-US" sz="2400" b="1" dirty="0">
                <a:latin typeface="Aptos" panose="020B0004020202020204" pitchFamily="34" charset="0"/>
              </a:rPr>
              <a:t>Inventory</a:t>
            </a:r>
          </a:p>
          <a:p>
            <a:r>
              <a:rPr lang="en-US" sz="2400" b="1" dirty="0">
                <a:latin typeface="Aptos" panose="020B0004020202020204" pitchFamily="34" charset="0"/>
              </a:rPr>
              <a:t>        Accounts Payable</a:t>
            </a:r>
          </a:p>
        </p:txBody>
      </p:sp>
      <p:sp>
        <p:nvSpPr>
          <p:cNvPr id="12" name="TextBox 11">
            <a:extLst>
              <a:ext uri="{FF2B5EF4-FFF2-40B4-BE49-F238E27FC236}">
                <a16:creationId xmlns:a16="http://schemas.microsoft.com/office/drawing/2014/main" id="{41F7E3BF-22CD-E55E-87A2-C67A797040E5}"/>
              </a:ext>
            </a:extLst>
          </p:cNvPr>
          <p:cNvSpPr txBox="1"/>
          <p:nvPr/>
        </p:nvSpPr>
        <p:spPr>
          <a:xfrm>
            <a:off x="5558746" y="3658202"/>
            <a:ext cx="2063385" cy="830997"/>
          </a:xfrm>
          <a:prstGeom prst="rect">
            <a:avLst/>
          </a:prstGeom>
          <a:noFill/>
        </p:spPr>
        <p:txBody>
          <a:bodyPr wrap="none" rtlCol="0">
            <a:spAutoFit/>
          </a:bodyPr>
          <a:lstStyle/>
          <a:p>
            <a:r>
              <a:rPr lang="en-US" sz="2400" b="1" dirty="0">
                <a:latin typeface="Aptos" panose="020B0004020202020204" pitchFamily="34" charset="0"/>
              </a:rPr>
              <a:t>6,600</a:t>
            </a:r>
          </a:p>
          <a:p>
            <a:r>
              <a:rPr lang="en-US" sz="2400" b="1" dirty="0">
                <a:latin typeface="Aptos" panose="020B0004020202020204" pitchFamily="34" charset="0"/>
              </a:rPr>
              <a:t>                  6,600</a:t>
            </a:r>
          </a:p>
        </p:txBody>
      </p:sp>
      <p:sp>
        <p:nvSpPr>
          <p:cNvPr id="13" name="Rectangle 12">
            <a:extLst>
              <a:ext uri="{FF2B5EF4-FFF2-40B4-BE49-F238E27FC236}">
                <a16:creationId xmlns:a16="http://schemas.microsoft.com/office/drawing/2014/main" id="{8FC2FC96-C26E-460E-A03B-6D953B56D28A}"/>
              </a:ext>
            </a:extLst>
          </p:cNvPr>
          <p:cNvSpPr/>
          <p:nvPr/>
        </p:nvSpPr>
        <p:spPr>
          <a:xfrm>
            <a:off x="2356074" y="3262719"/>
            <a:ext cx="3657670" cy="461665"/>
          </a:xfrm>
          <a:prstGeom prst="rect">
            <a:avLst/>
          </a:prstGeom>
        </p:spPr>
        <p:txBody>
          <a:bodyPr wrap="square">
            <a:spAutoFit/>
          </a:bodyPr>
          <a:lstStyle/>
          <a:p>
            <a:r>
              <a:rPr lang="en-US" sz="2400" b="1" u="sng" dirty="0">
                <a:solidFill>
                  <a:srgbClr val="211D1E"/>
                </a:solidFill>
                <a:latin typeface="Calibri" panose="020F0502020204030204" pitchFamily="34" charset="0"/>
                <a:cs typeface="Calibri" panose="020F0502020204030204" pitchFamily="34" charset="0"/>
              </a:rPr>
              <a:t>Journal Entry</a:t>
            </a:r>
            <a:endParaRPr lang="en-US" sz="2000" u="sng" dirty="0">
              <a:solidFill>
                <a:srgbClr val="000000"/>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71268A30-C877-2632-FD48-4877CF096356}"/>
              </a:ext>
            </a:extLst>
          </p:cNvPr>
          <p:cNvSpPr/>
          <p:nvPr/>
        </p:nvSpPr>
        <p:spPr>
          <a:xfrm>
            <a:off x="5543331" y="3262719"/>
            <a:ext cx="2143146" cy="461665"/>
          </a:xfrm>
          <a:prstGeom prst="rect">
            <a:avLst/>
          </a:prstGeom>
        </p:spPr>
        <p:txBody>
          <a:bodyPr wrap="square">
            <a:spAutoFit/>
          </a:bodyPr>
          <a:lstStyle/>
          <a:p>
            <a:r>
              <a:rPr lang="en-US" sz="2400" b="1" u="sng" dirty="0">
                <a:solidFill>
                  <a:srgbClr val="211D1E"/>
                </a:solidFill>
                <a:latin typeface="Calibri" panose="020F0502020204030204" pitchFamily="34" charset="0"/>
                <a:cs typeface="Calibri" panose="020F0502020204030204" pitchFamily="34" charset="0"/>
              </a:rPr>
              <a:t>Debit</a:t>
            </a:r>
            <a:r>
              <a:rPr lang="en-US" sz="2400" b="1" dirty="0">
                <a:solidFill>
                  <a:srgbClr val="211D1E"/>
                </a:solidFill>
                <a:latin typeface="Calibri" panose="020F0502020204030204" pitchFamily="34" charset="0"/>
                <a:cs typeface="Calibri" panose="020F0502020204030204" pitchFamily="34" charset="0"/>
              </a:rPr>
              <a:t>      </a:t>
            </a:r>
            <a:r>
              <a:rPr lang="en-US" sz="2400" b="1" u="sng" dirty="0">
                <a:solidFill>
                  <a:srgbClr val="211D1E"/>
                </a:solidFill>
                <a:latin typeface="Calibri" panose="020F0502020204030204" pitchFamily="34" charset="0"/>
                <a:cs typeface="Calibri" panose="020F0502020204030204" pitchFamily="34" charset="0"/>
              </a:rPr>
              <a:t>Credit</a:t>
            </a:r>
            <a:endParaRPr lang="en-US" sz="2000" u="sng"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8385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par>
                                <p:cTn id="22" presetID="22" presetClass="entr" presetSubtype="1"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836341" y="100362"/>
            <a:ext cx="11355659" cy="1070516"/>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spcBef>
                <a:spcPts val="0"/>
              </a:spcBef>
            </a:pPr>
            <a:r>
              <a:rPr lang="en-US" sz="3200" b="1" dirty="0">
                <a:solidFill>
                  <a:srgbClr val="0070C0"/>
                </a:solidFill>
                <a:latin typeface="Calibri" panose="020F0502020204030204" pitchFamily="34" charset="0"/>
                <a:cs typeface="Calibri" panose="020F0502020204030204" pitchFamily="34" charset="0"/>
              </a:rPr>
              <a:t>Journal Entries and Financial Statements</a:t>
            </a:r>
          </a:p>
          <a:p>
            <a:pPr algn="ctr">
              <a:spcBef>
                <a:spcPts val="0"/>
              </a:spcBef>
            </a:pPr>
            <a:r>
              <a:rPr lang="en-US" sz="2800" b="1" dirty="0">
                <a:solidFill>
                  <a:srgbClr val="0070C0"/>
                </a:solidFill>
                <a:latin typeface="Calibri" panose="020F0502020204030204" pitchFamily="34" charset="0"/>
                <a:cs typeface="Calibri" panose="020F0502020204030204" pitchFamily="34" charset="0"/>
              </a:rPr>
              <a:t>(Measurement and Communication)</a:t>
            </a:r>
            <a:endParaRPr lang="en-US" sz="2000" b="1" dirty="0">
              <a:solidFill>
                <a:srgbClr val="0070C0"/>
              </a:solidFill>
              <a:latin typeface="Calibri" panose="020F0502020204030204" pitchFamily="34" charset="0"/>
              <a:cs typeface="Calibri" panose="020F0502020204030204" pitchFamily="34" charset="0"/>
            </a:endParaRPr>
          </a:p>
        </p:txBody>
      </p:sp>
      <p:sp>
        <p:nvSpPr>
          <p:cNvPr id="6" name="Rectangle 5"/>
          <p:cNvSpPr/>
          <p:nvPr/>
        </p:nvSpPr>
        <p:spPr>
          <a:xfrm>
            <a:off x="1573894" y="1714519"/>
            <a:ext cx="9303656" cy="830997"/>
          </a:xfrm>
          <a:prstGeom prst="rect">
            <a:avLst/>
          </a:prstGeom>
        </p:spPr>
        <p:txBody>
          <a:bodyPr wrap="square">
            <a:spAutoFit/>
          </a:bodyPr>
          <a:lstStyle/>
          <a:p>
            <a:r>
              <a:rPr lang="en-US" sz="2400" b="1" dirty="0">
                <a:solidFill>
                  <a:srgbClr val="211D1E"/>
                </a:solidFill>
                <a:latin typeface="Calibri" panose="020F0502020204030204" pitchFamily="34" charset="0"/>
                <a:cs typeface="Calibri" panose="020F0502020204030204" pitchFamily="34" charset="0"/>
              </a:rPr>
              <a:t>Example.</a:t>
            </a:r>
            <a:r>
              <a:rPr lang="en-US" sz="2400" dirty="0">
                <a:solidFill>
                  <a:srgbClr val="211D1E"/>
                </a:solidFill>
                <a:latin typeface="Calibri" panose="020F0502020204030204" pitchFamily="34" charset="0"/>
                <a:cs typeface="Calibri" panose="020F0502020204030204" pitchFamily="34" charset="0"/>
              </a:rPr>
              <a:t> On December 15, sold inventory for $7,500 on account with a cost of $5,300.</a:t>
            </a:r>
            <a:endParaRPr lang="en-US" sz="2000" dirty="0">
              <a:solidFill>
                <a:srgbClr val="000000"/>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B89C3E6-2A93-08E8-567E-6AEAB37548EB}"/>
              </a:ext>
            </a:extLst>
          </p:cNvPr>
          <p:cNvSpPr/>
          <p:nvPr/>
        </p:nvSpPr>
        <p:spPr>
          <a:xfrm>
            <a:off x="1949208" y="2545516"/>
            <a:ext cx="1855106" cy="461665"/>
          </a:xfrm>
          <a:prstGeom prst="rect">
            <a:avLst/>
          </a:prstGeom>
        </p:spPr>
        <p:txBody>
          <a:bodyPr wrap="square">
            <a:spAutoFit/>
          </a:bodyPr>
          <a:lstStyle/>
          <a:p>
            <a:r>
              <a:rPr lang="en-US" sz="2400" b="1" u="sng" dirty="0">
                <a:solidFill>
                  <a:srgbClr val="211D1E"/>
                </a:solidFill>
                <a:latin typeface="Calibri" panose="020F0502020204030204" pitchFamily="34" charset="0"/>
                <a:cs typeface="Calibri" panose="020F0502020204030204" pitchFamily="34" charset="0"/>
              </a:rPr>
              <a:t>Journal Entry</a:t>
            </a:r>
            <a:endParaRPr lang="en-US" sz="2000" u="sng" dirty="0">
              <a:solidFill>
                <a:srgbClr val="000000"/>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4F8A39CF-025F-52A2-5237-8F3F58623F4B}"/>
              </a:ext>
            </a:extLst>
          </p:cNvPr>
          <p:cNvSpPr/>
          <p:nvPr/>
        </p:nvSpPr>
        <p:spPr>
          <a:xfrm>
            <a:off x="8307907" y="2523964"/>
            <a:ext cx="3657670" cy="461665"/>
          </a:xfrm>
          <a:prstGeom prst="rect">
            <a:avLst/>
          </a:prstGeom>
        </p:spPr>
        <p:txBody>
          <a:bodyPr wrap="square">
            <a:spAutoFit/>
          </a:bodyPr>
          <a:lstStyle/>
          <a:p>
            <a:r>
              <a:rPr lang="en-US" sz="2400" b="1" u="sng" dirty="0">
                <a:solidFill>
                  <a:srgbClr val="211D1E"/>
                </a:solidFill>
                <a:latin typeface="Calibri" panose="020F0502020204030204" pitchFamily="34" charset="0"/>
                <a:cs typeface="Calibri" panose="020F0502020204030204" pitchFamily="34" charset="0"/>
              </a:rPr>
              <a:t>Financial Statement Effects</a:t>
            </a:r>
            <a:endParaRPr lang="en-US" sz="2000" u="sng" dirty="0">
              <a:solidFill>
                <a:srgbClr val="000000"/>
              </a:solidFill>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a:blip r:embed="rId2"/>
          <a:stretch>
            <a:fillRect/>
          </a:stretch>
        </p:blipFill>
        <p:spPr>
          <a:xfrm>
            <a:off x="8354785" y="2943935"/>
            <a:ext cx="3009900" cy="3859469"/>
          </a:xfrm>
          <a:prstGeom prst="rect">
            <a:avLst/>
          </a:prstGeom>
        </p:spPr>
      </p:pic>
      <p:sp>
        <p:nvSpPr>
          <p:cNvPr id="5" name="TextBox 4">
            <a:extLst>
              <a:ext uri="{FF2B5EF4-FFF2-40B4-BE49-F238E27FC236}">
                <a16:creationId xmlns:a16="http://schemas.microsoft.com/office/drawing/2014/main" id="{E6EB5CED-5C1B-7555-F18F-79E8B186BAE1}"/>
              </a:ext>
            </a:extLst>
          </p:cNvPr>
          <p:cNvSpPr txBox="1"/>
          <p:nvPr/>
        </p:nvSpPr>
        <p:spPr>
          <a:xfrm>
            <a:off x="1949208" y="2990804"/>
            <a:ext cx="3127203" cy="830997"/>
          </a:xfrm>
          <a:prstGeom prst="rect">
            <a:avLst/>
          </a:prstGeom>
          <a:noFill/>
        </p:spPr>
        <p:txBody>
          <a:bodyPr wrap="none" rtlCol="0">
            <a:spAutoFit/>
          </a:bodyPr>
          <a:lstStyle/>
          <a:p>
            <a:r>
              <a:rPr lang="en-US" sz="2400" b="1" dirty="0">
                <a:latin typeface="Aptos" panose="020B0004020202020204" pitchFamily="34" charset="0"/>
              </a:rPr>
              <a:t>Accounts Receivable</a:t>
            </a:r>
          </a:p>
          <a:p>
            <a:r>
              <a:rPr lang="en-US" sz="2400" b="1" dirty="0">
                <a:latin typeface="Aptos" panose="020B0004020202020204" pitchFamily="34" charset="0"/>
              </a:rPr>
              <a:t>        Sales Revenue</a:t>
            </a:r>
          </a:p>
        </p:txBody>
      </p:sp>
      <p:sp>
        <p:nvSpPr>
          <p:cNvPr id="11" name="TextBox 10">
            <a:extLst>
              <a:ext uri="{FF2B5EF4-FFF2-40B4-BE49-F238E27FC236}">
                <a16:creationId xmlns:a16="http://schemas.microsoft.com/office/drawing/2014/main" id="{6D67FB63-5FF2-1F2E-7A53-735BF5558792}"/>
              </a:ext>
            </a:extLst>
          </p:cNvPr>
          <p:cNvSpPr txBox="1"/>
          <p:nvPr/>
        </p:nvSpPr>
        <p:spPr>
          <a:xfrm>
            <a:off x="5580581" y="2960312"/>
            <a:ext cx="2063385" cy="830997"/>
          </a:xfrm>
          <a:prstGeom prst="rect">
            <a:avLst/>
          </a:prstGeom>
          <a:noFill/>
        </p:spPr>
        <p:txBody>
          <a:bodyPr wrap="none" rtlCol="0">
            <a:spAutoFit/>
          </a:bodyPr>
          <a:lstStyle/>
          <a:p>
            <a:r>
              <a:rPr lang="en-US" sz="2400" b="1" dirty="0">
                <a:latin typeface="Aptos" panose="020B0004020202020204" pitchFamily="34" charset="0"/>
              </a:rPr>
              <a:t>7,500</a:t>
            </a:r>
          </a:p>
          <a:p>
            <a:r>
              <a:rPr lang="en-US" sz="2400" b="1" dirty="0">
                <a:latin typeface="Aptos" panose="020B0004020202020204" pitchFamily="34" charset="0"/>
              </a:rPr>
              <a:t>                  7,500</a:t>
            </a:r>
          </a:p>
        </p:txBody>
      </p:sp>
      <p:sp>
        <p:nvSpPr>
          <p:cNvPr id="15" name="Rectangle 14">
            <a:extLst>
              <a:ext uri="{FF2B5EF4-FFF2-40B4-BE49-F238E27FC236}">
                <a16:creationId xmlns:a16="http://schemas.microsoft.com/office/drawing/2014/main" id="{8C055325-A195-AF88-B48A-5A3ED93D6948}"/>
              </a:ext>
            </a:extLst>
          </p:cNvPr>
          <p:cNvSpPr/>
          <p:nvPr/>
        </p:nvSpPr>
        <p:spPr>
          <a:xfrm>
            <a:off x="5540701" y="2551117"/>
            <a:ext cx="2143146" cy="461665"/>
          </a:xfrm>
          <a:prstGeom prst="rect">
            <a:avLst/>
          </a:prstGeom>
        </p:spPr>
        <p:txBody>
          <a:bodyPr wrap="square">
            <a:spAutoFit/>
          </a:bodyPr>
          <a:lstStyle/>
          <a:p>
            <a:r>
              <a:rPr lang="en-US" sz="2400" b="1" u="sng" dirty="0">
                <a:solidFill>
                  <a:srgbClr val="211D1E"/>
                </a:solidFill>
                <a:latin typeface="Calibri" panose="020F0502020204030204" pitchFamily="34" charset="0"/>
                <a:cs typeface="Calibri" panose="020F0502020204030204" pitchFamily="34" charset="0"/>
              </a:rPr>
              <a:t>Debit</a:t>
            </a:r>
            <a:r>
              <a:rPr lang="en-US" sz="2400" b="1" dirty="0">
                <a:solidFill>
                  <a:srgbClr val="211D1E"/>
                </a:solidFill>
                <a:latin typeface="Calibri" panose="020F0502020204030204" pitchFamily="34" charset="0"/>
                <a:cs typeface="Calibri" panose="020F0502020204030204" pitchFamily="34" charset="0"/>
              </a:rPr>
              <a:t>      </a:t>
            </a:r>
            <a:r>
              <a:rPr lang="en-US" sz="2400" b="1" u="sng" dirty="0">
                <a:solidFill>
                  <a:srgbClr val="211D1E"/>
                </a:solidFill>
                <a:latin typeface="Calibri" panose="020F0502020204030204" pitchFamily="34" charset="0"/>
                <a:cs typeface="Calibri" panose="020F0502020204030204" pitchFamily="34" charset="0"/>
              </a:rPr>
              <a:t>Credit</a:t>
            </a:r>
            <a:endParaRPr lang="en-US" sz="2000" u="sng" dirty="0">
              <a:solidFill>
                <a:srgbClr val="000000"/>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8DBF89D8-0A0B-5EE9-45DC-E9110551C02C}"/>
              </a:ext>
            </a:extLst>
          </p:cNvPr>
          <p:cNvSpPr txBox="1"/>
          <p:nvPr/>
        </p:nvSpPr>
        <p:spPr>
          <a:xfrm>
            <a:off x="1949207" y="3948422"/>
            <a:ext cx="2926570" cy="830997"/>
          </a:xfrm>
          <a:prstGeom prst="rect">
            <a:avLst/>
          </a:prstGeom>
          <a:noFill/>
        </p:spPr>
        <p:txBody>
          <a:bodyPr wrap="none" rtlCol="0">
            <a:spAutoFit/>
          </a:bodyPr>
          <a:lstStyle/>
          <a:p>
            <a:r>
              <a:rPr lang="en-US" sz="2400" b="1" dirty="0">
                <a:latin typeface="Aptos" panose="020B0004020202020204" pitchFamily="34" charset="0"/>
              </a:rPr>
              <a:t>Cost of Goods Sold</a:t>
            </a:r>
          </a:p>
          <a:p>
            <a:r>
              <a:rPr lang="en-US" sz="2400" b="1" dirty="0">
                <a:latin typeface="Aptos" panose="020B0004020202020204" pitchFamily="34" charset="0"/>
              </a:rPr>
              <a:t>        Inventory</a:t>
            </a:r>
          </a:p>
        </p:txBody>
      </p:sp>
      <p:sp>
        <p:nvSpPr>
          <p:cNvPr id="17" name="TextBox 16">
            <a:extLst>
              <a:ext uri="{FF2B5EF4-FFF2-40B4-BE49-F238E27FC236}">
                <a16:creationId xmlns:a16="http://schemas.microsoft.com/office/drawing/2014/main" id="{CC066041-0C28-BA75-23FE-E285A5881E8E}"/>
              </a:ext>
            </a:extLst>
          </p:cNvPr>
          <p:cNvSpPr txBox="1"/>
          <p:nvPr/>
        </p:nvSpPr>
        <p:spPr>
          <a:xfrm>
            <a:off x="5580581" y="3948421"/>
            <a:ext cx="2063385" cy="830997"/>
          </a:xfrm>
          <a:prstGeom prst="rect">
            <a:avLst/>
          </a:prstGeom>
          <a:noFill/>
        </p:spPr>
        <p:txBody>
          <a:bodyPr wrap="none" rtlCol="0">
            <a:spAutoFit/>
          </a:bodyPr>
          <a:lstStyle/>
          <a:p>
            <a:r>
              <a:rPr lang="en-US" sz="2400" b="1" dirty="0">
                <a:latin typeface="Aptos" panose="020B0004020202020204" pitchFamily="34" charset="0"/>
              </a:rPr>
              <a:t>5,300</a:t>
            </a:r>
          </a:p>
          <a:p>
            <a:r>
              <a:rPr lang="en-US" sz="2400" b="1" dirty="0">
                <a:latin typeface="Aptos" panose="020B0004020202020204" pitchFamily="34" charset="0"/>
              </a:rPr>
              <a:t>                  5,300</a:t>
            </a:r>
          </a:p>
        </p:txBody>
      </p:sp>
    </p:spTree>
    <p:extLst>
      <p:ext uri="{BB962C8B-B14F-4D97-AF65-F5344CB8AC3E}">
        <p14:creationId xmlns:p14="http://schemas.microsoft.com/office/powerpoint/2010/main" val="398788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22" presetClass="entr" presetSubtype="1"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up)">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00832" y="1227188"/>
            <a:ext cx="8016212" cy="5541601"/>
          </a:xfrm>
          <a:prstGeom prst="rect">
            <a:avLst/>
          </a:prstGeom>
        </p:spPr>
      </p:pic>
      <p:sp>
        <p:nvSpPr>
          <p:cNvPr id="4" name="Rectangle 3"/>
          <p:cNvSpPr/>
          <p:nvPr/>
        </p:nvSpPr>
        <p:spPr>
          <a:xfrm>
            <a:off x="3350709" y="2551526"/>
            <a:ext cx="5481057" cy="307777"/>
          </a:xfrm>
          <a:prstGeom prst="rect">
            <a:avLst/>
          </a:prstGeom>
          <a:solidFill>
            <a:schemeClr val="bg1"/>
          </a:solidFill>
        </p:spPr>
        <p:txBody>
          <a:bodyPr wrap="square">
            <a:spAutoFit/>
          </a:bodyPr>
          <a:lstStyle/>
          <a:p>
            <a:r>
              <a:rPr lang="en-US" sz="1400" dirty="0">
                <a:solidFill>
                  <a:srgbClr val="000000"/>
                </a:solidFill>
                <a:latin typeface="Verdana" panose="020B0604030504040204" pitchFamily="34" charset="0"/>
              </a:rPr>
              <a:t>Record the purchase of inventory on account for $40,000.</a:t>
            </a:r>
            <a:endParaRPr lang="en-US" sz="1400" dirty="0"/>
          </a:p>
        </p:txBody>
      </p:sp>
      <p:sp>
        <p:nvSpPr>
          <p:cNvPr id="13" name="TextBox 12"/>
          <p:cNvSpPr txBox="1"/>
          <p:nvPr/>
        </p:nvSpPr>
        <p:spPr>
          <a:xfrm>
            <a:off x="8201182" y="4159639"/>
            <a:ext cx="1024877" cy="338554"/>
          </a:xfrm>
          <a:prstGeom prst="rect">
            <a:avLst/>
          </a:prstGeom>
          <a:noFill/>
        </p:spPr>
        <p:txBody>
          <a:bodyPr wrap="square" rtlCol="0">
            <a:spAutoFit/>
          </a:bodyPr>
          <a:lstStyle/>
          <a:p>
            <a:r>
              <a:rPr lang="en-US" sz="1600" b="1" dirty="0"/>
              <a:t>40,000</a:t>
            </a:r>
          </a:p>
        </p:txBody>
      </p:sp>
      <p:sp>
        <p:nvSpPr>
          <p:cNvPr id="14" name="TextBox 13"/>
          <p:cNvSpPr txBox="1"/>
          <p:nvPr/>
        </p:nvSpPr>
        <p:spPr>
          <a:xfrm>
            <a:off x="4763146" y="4160697"/>
            <a:ext cx="1399436" cy="338554"/>
          </a:xfrm>
          <a:prstGeom prst="rect">
            <a:avLst/>
          </a:prstGeom>
          <a:noFill/>
        </p:spPr>
        <p:txBody>
          <a:bodyPr wrap="square" rtlCol="0">
            <a:spAutoFit/>
          </a:bodyPr>
          <a:lstStyle/>
          <a:p>
            <a:r>
              <a:rPr lang="en-US" sz="1600" b="1" dirty="0"/>
              <a:t>Inventory</a:t>
            </a:r>
          </a:p>
        </p:txBody>
      </p:sp>
      <p:sp>
        <p:nvSpPr>
          <p:cNvPr id="16" name="TextBox 15"/>
          <p:cNvSpPr txBox="1"/>
          <p:nvPr/>
        </p:nvSpPr>
        <p:spPr>
          <a:xfrm>
            <a:off x="9096427" y="4452462"/>
            <a:ext cx="973124" cy="338554"/>
          </a:xfrm>
          <a:prstGeom prst="rect">
            <a:avLst/>
          </a:prstGeom>
          <a:noFill/>
        </p:spPr>
        <p:txBody>
          <a:bodyPr wrap="square" rtlCol="0">
            <a:spAutoFit/>
          </a:bodyPr>
          <a:lstStyle/>
          <a:p>
            <a:r>
              <a:rPr lang="en-US" sz="1600" b="1" dirty="0"/>
              <a:t>40,000</a:t>
            </a:r>
          </a:p>
        </p:txBody>
      </p:sp>
      <p:sp>
        <p:nvSpPr>
          <p:cNvPr id="17" name="TextBox 16"/>
          <p:cNvSpPr txBox="1"/>
          <p:nvPr/>
        </p:nvSpPr>
        <p:spPr>
          <a:xfrm>
            <a:off x="4954471" y="4433902"/>
            <a:ext cx="2462375" cy="338554"/>
          </a:xfrm>
          <a:prstGeom prst="rect">
            <a:avLst/>
          </a:prstGeom>
          <a:noFill/>
        </p:spPr>
        <p:txBody>
          <a:bodyPr wrap="square" rtlCol="0">
            <a:spAutoFit/>
          </a:bodyPr>
          <a:lstStyle/>
          <a:p>
            <a:r>
              <a:rPr lang="en-US" sz="1600" b="1" dirty="0"/>
              <a:t>Accounts Payable</a:t>
            </a:r>
          </a:p>
        </p:txBody>
      </p:sp>
      <p:sp>
        <p:nvSpPr>
          <p:cNvPr id="5" name="Text Placeholder 1">
            <a:extLst>
              <a:ext uri="{FF2B5EF4-FFF2-40B4-BE49-F238E27FC236}">
                <a16:creationId xmlns:a16="http://schemas.microsoft.com/office/drawing/2014/main" id="{57ADE00A-9F1B-BC57-07DB-CBFB374F62C2}"/>
              </a:ext>
            </a:extLst>
          </p:cNvPr>
          <p:cNvSpPr txBox="1">
            <a:spLocks/>
          </p:cNvSpPr>
          <p:nvPr/>
        </p:nvSpPr>
        <p:spPr>
          <a:xfrm>
            <a:off x="836341" y="100362"/>
            <a:ext cx="11355659" cy="1070516"/>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spcBef>
                <a:spcPts val="0"/>
              </a:spcBef>
            </a:pPr>
            <a:r>
              <a:rPr lang="en-US" sz="3200" b="1" dirty="0">
                <a:solidFill>
                  <a:srgbClr val="0070C0"/>
                </a:solidFill>
                <a:latin typeface="Calibri" panose="020F0502020204030204" pitchFamily="34" charset="0"/>
                <a:cs typeface="Calibri" panose="020F0502020204030204" pitchFamily="34" charset="0"/>
              </a:rPr>
              <a:t>Journal Entries and Financial Statements</a:t>
            </a:r>
          </a:p>
          <a:p>
            <a:pPr algn="ctr">
              <a:spcBef>
                <a:spcPts val="0"/>
              </a:spcBef>
            </a:pPr>
            <a:r>
              <a:rPr lang="en-US" sz="2800" b="1" dirty="0">
                <a:solidFill>
                  <a:srgbClr val="0070C0"/>
                </a:solidFill>
                <a:latin typeface="Calibri" panose="020F0502020204030204" pitchFamily="34" charset="0"/>
                <a:cs typeface="Calibri" panose="020F0502020204030204" pitchFamily="34" charset="0"/>
              </a:rPr>
              <a:t>(Measurement and Communication)</a:t>
            </a:r>
            <a:endParaRPr lang="en-US" sz="2000" b="1" dirty="0">
              <a:solidFill>
                <a:srgbClr val="0070C0"/>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40983723-8619-A69D-53D2-D90FA5E0F58A}"/>
              </a:ext>
            </a:extLst>
          </p:cNvPr>
          <p:cNvSpPr txBox="1"/>
          <p:nvPr/>
        </p:nvSpPr>
        <p:spPr>
          <a:xfrm>
            <a:off x="1471311" y="1227188"/>
            <a:ext cx="10875253" cy="2616101"/>
          </a:xfrm>
          <a:prstGeom prst="rect">
            <a:avLst/>
          </a:prstGeom>
          <a:solidFill>
            <a:schemeClr val="bg1"/>
          </a:solidFill>
        </p:spPr>
        <p:txBody>
          <a:bodyPr wrap="square">
            <a:spAutoFit/>
          </a:bodyPr>
          <a:lstStyle/>
          <a:p>
            <a:endParaRPr lang="en-US" dirty="0">
              <a:solidFill>
                <a:srgbClr val="211D1E"/>
              </a:solidFill>
              <a:latin typeface="Calibri" panose="020F0502020204030204" pitchFamily="34" charset="0"/>
              <a:cs typeface="Calibri" panose="020F0502020204030204" pitchFamily="34" charset="0"/>
            </a:endParaRPr>
          </a:p>
          <a:p>
            <a:r>
              <a:rPr lang="en-US" sz="2400" dirty="0">
                <a:solidFill>
                  <a:srgbClr val="211D1E"/>
                </a:solidFill>
                <a:latin typeface="Calibri" panose="020F0502020204030204" pitchFamily="34" charset="0"/>
                <a:cs typeface="Calibri" panose="020F0502020204030204" pitchFamily="34" charset="0"/>
              </a:rPr>
              <a:t>A company purchases inventory on account on February 2 for $40,000 and then sells this inventory on account on March 17 for $60,000.</a:t>
            </a:r>
          </a:p>
          <a:p>
            <a:pPr marL="457200" indent="-457200">
              <a:spcBef>
                <a:spcPts val="1200"/>
              </a:spcBef>
              <a:buAutoNum type="alphaLcParenBoth"/>
            </a:pPr>
            <a:r>
              <a:rPr lang="en-US" sz="2400" b="1" dirty="0">
                <a:latin typeface="Calibri" panose="020F0502020204030204" pitchFamily="34" charset="0"/>
                <a:cs typeface="Calibri" panose="020F0502020204030204" pitchFamily="34" charset="0"/>
              </a:rPr>
              <a:t>Record the purchase of inventory on account.</a:t>
            </a:r>
          </a:p>
          <a:p>
            <a:pPr marL="457200" indent="-457200">
              <a:spcBef>
                <a:spcPts val="1200"/>
              </a:spcBef>
              <a:buAutoNum type="alphaLcParenBoth"/>
            </a:pPr>
            <a:r>
              <a:rPr lang="en-US" sz="2400" b="1" dirty="0">
                <a:latin typeface="Calibri" panose="020F0502020204030204" pitchFamily="34" charset="0"/>
                <a:cs typeface="Calibri" panose="020F0502020204030204" pitchFamily="34" charset="0"/>
              </a:rPr>
              <a:t>Record the sale of inventory on account.</a:t>
            </a:r>
          </a:p>
          <a:p>
            <a:pPr marL="457200" indent="-457200">
              <a:spcBef>
                <a:spcPts val="1200"/>
              </a:spcBef>
              <a:buAutoNum type="alphaLcParenBoth"/>
            </a:pPr>
            <a:endParaRPr lang="en-US" sz="20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B10030C-FDC0-454A-EC12-3EFCEE8C18F4}"/>
              </a:ext>
            </a:extLst>
          </p:cNvPr>
          <p:cNvSpPr txBox="1"/>
          <p:nvPr/>
        </p:nvSpPr>
        <p:spPr>
          <a:xfrm>
            <a:off x="996580" y="5926641"/>
            <a:ext cx="10875253" cy="830997"/>
          </a:xfrm>
          <a:prstGeom prst="rect">
            <a:avLst/>
          </a:prstGeom>
          <a:solidFill>
            <a:schemeClr val="bg1"/>
          </a:solidFill>
        </p:spPr>
        <p:txBody>
          <a:bodyPr wrap="square">
            <a:spAutoFit/>
          </a:bodyPr>
          <a:lstStyle/>
          <a:p>
            <a:endParaRPr lang="en-US" dirty="0">
              <a:solidFill>
                <a:srgbClr val="211D1E"/>
              </a:solidFill>
              <a:latin typeface="Calibri" panose="020F0502020204030204" pitchFamily="34" charset="0"/>
              <a:cs typeface="Calibri" panose="020F0502020204030204" pitchFamily="34" charset="0"/>
            </a:endParaRPr>
          </a:p>
          <a:p>
            <a:pPr marL="457200" indent="-457200">
              <a:spcBef>
                <a:spcPts val="1200"/>
              </a:spcBef>
              <a:buAutoNum type="alphaLcParenBoth"/>
            </a:pPr>
            <a:endParaRPr lang="en-US"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3621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par>
                                <p:cTn id="16" presetID="22" presetClass="entr" presetSubtype="8" fill="hold" grpId="0" nodeType="withEffect">
                                  <p:stCondLst>
                                    <p:cond delay="50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88146" y="3488911"/>
            <a:ext cx="10978603" cy="2707489"/>
          </a:xfrm>
          <a:prstGeom prst="rect">
            <a:avLst/>
          </a:prstGeom>
        </p:spPr>
      </p:pic>
      <p:sp>
        <p:nvSpPr>
          <p:cNvPr id="21" name="TextBox 20"/>
          <p:cNvSpPr txBox="1"/>
          <p:nvPr/>
        </p:nvSpPr>
        <p:spPr>
          <a:xfrm>
            <a:off x="1421257" y="5480863"/>
            <a:ext cx="889987" cy="369332"/>
          </a:xfrm>
          <a:prstGeom prst="rect">
            <a:avLst/>
          </a:prstGeom>
          <a:noFill/>
        </p:spPr>
        <p:txBody>
          <a:bodyPr wrap="none" rtlCol="0">
            <a:spAutoFit/>
          </a:bodyPr>
          <a:lstStyle/>
          <a:p>
            <a:r>
              <a:rPr lang="en-US" b="1" dirty="0"/>
              <a:t>40,000</a:t>
            </a:r>
          </a:p>
        </p:txBody>
      </p:sp>
      <p:sp>
        <p:nvSpPr>
          <p:cNvPr id="22" name="TextBox 21"/>
          <p:cNvSpPr txBox="1"/>
          <p:nvPr/>
        </p:nvSpPr>
        <p:spPr>
          <a:xfrm>
            <a:off x="2510153" y="5472396"/>
            <a:ext cx="1223412" cy="369332"/>
          </a:xfrm>
          <a:prstGeom prst="rect">
            <a:avLst/>
          </a:prstGeom>
          <a:noFill/>
        </p:spPr>
        <p:txBody>
          <a:bodyPr wrap="none" rtlCol="0">
            <a:spAutoFit/>
          </a:bodyPr>
          <a:lstStyle/>
          <a:p>
            <a:r>
              <a:rPr lang="en-US" b="1" dirty="0"/>
              <a:t>Inventory</a:t>
            </a:r>
          </a:p>
        </p:txBody>
      </p:sp>
      <p:sp>
        <p:nvSpPr>
          <p:cNvPr id="23" name="TextBox 22"/>
          <p:cNvSpPr txBox="1"/>
          <p:nvPr/>
        </p:nvSpPr>
        <p:spPr>
          <a:xfrm>
            <a:off x="5860269" y="5478178"/>
            <a:ext cx="1031900" cy="369332"/>
          </a:xfrm>
          <a:prstGeom prst="rect">
            <a:avLst/>
          </a:prstGeom>
          <a:noFill/>
        </p:spPr>
        <p:txBody>
          <a:bodyPr wrap="square" rtlCol="0">
            <a:spAutoFit/>
          </a:bodyPr>
          <a:lstStyle/>
          <a:p>
            <a:r>
              <a:rPr lang="en-US" b="1" dirty="0"/>
              <a:t>40,000</a:t>
            </a:r>
          </a:p>
        </p:txBody>
      </p:sp>
      <p:sp>
        <p:nvSpPr>
          <p:cNvPr id="24" name="TextBox 23"/>
          <p:cNvSpPr txBox="1"/>
          <p:nvPr/>
        </p:nvSpPr>
        <p:spPr>
          <a:xfrm>
            <a:off x="7049524" y="5483548"/>
            <a:ext cx="2172390" cy="369332"/>
          </a:xfrm>
          <a:prstGeom prst="rect">
            <a:avLst/>
          </a:prstGeom>
          <a:noFill/>
        </p:spPr>
        <p:txBody>
          <a:bodyPr wrap="none" rtlCol="0">
            <a:spAutoFit/>
          </a:bodyPr>
          <a:lstStyle/>
          <a:p>
            <a:r>
              <a:rPr lang="en-US" b="1" dirty="0"/>
              <a:t>Accounts Payable</a:t>
            </a:r>
          </a:p>
        </p:txBody>
      </p:sp>
      <p:sp>
        <p:nvSpPr>
          <p:cNvPr id="6" name="TextBox 5">
            <a:extLst>
              <a:ext uri="{FF2B5EF4-FFF2-40B4-BE49-F238E27FC236}">
                <a16:creationId xmlns:a16="http://schemas.microsoft.com/office/drawing/2014/main" id="{CC208FBD-E76A-9F5A-27A1-6C59AED62177}"/>
              </a:ext>
            </a:extLst>
          </p:cNvPr>
          <p:cNvSpPr txBox="1"/>
          <p:nvPr/>
        </p:nvSpPr>
        <p:spPr>
          <a:xfrm>
            <a:off x="1139820" y="1538607"/>
            <a:ext cx="10875253" cy="1723549"/>
          </a:xfrm>
          <a:prstGeom prst="rect">
            <a:avLst/>
          </a:prstGeom>
          <a:noFill/>
        </p:spPr>
        <p:txBody>
          <a:bodyPr wrap="square">
            <a:spAutoFit/>
          </a:bodyPr>
          <a:lstStyle/>
          <a:p>
            <a:r>
              <a:rPr lang="en-US" sz="2400" dirty="0">
                <a:solidFill>
                  <a:srgbClr val="211D1E"/>
                </a:solidFill>
                <a:latin typeface="Calibri" panose="020F0502020204030204" pitchFamily="34" charset="0"/>
                <a:cs typeface="Calibri" panose="020F0502020204030204" pitchFamily="34" charset="0"/>
              </a:rPr>
              <a:t>A company purchases inventory on account on February 2 for $40,000 and then sells this inventory on account on March 17 for $60,000.</a:t>
            </a:r>
          </a:p>
          <a:p>
            <a:pPr marL="400050" indent="-400050">
              <a:spcBef>
                <a:spcPts val="1200"/>
              </a:spcBef>
            </a:pPr>
            <a:r>
              <a:rPr lang="en-US" sz="2400" b="1" dirty="0">
                <a:solidFill>
                  <a:srgbClr val="211D1E"/>
                </a:solidFill>
                <a:latin typeface="Calibri" panose="020F0502020204030204" pitchFamily="34" charset="0"/>
                <a:cs typeface="Calibri" panose="020F0502020204030204" pitchFamily="34" charset="0"/>
              </a:rPr>
              <a:t>(a) </a:t>
            </a:r>
            <a:r>
              <a:rPr lang="en-US" sz="2400" b="1" dirty="0">
                <a:latin typeface="Calibri" panose="020F0502020204030204" pitchFamily="34" charset="0"/>
                <a:cs typeface="Calibri" panose="020F0502020204030204" pitchFamily="34" charset="0"/>
              </a:rPr>
              <a:t>Determine the financial statement effects for the purchase of inventory on account.</a:t>
            </a:r>
          </a:p>
        </p:txBody>
      </p:sp>
      <p:sp>
        <p:nvSpPr>
          <p:cNvPr id="4" name="Text Placeholder 1">
            <a:extLst>
              <a:ext uri="{FF2B5EF4-FFF2-40B4-BE49-F238E27FC236}">
                <a16:creationId xmlns:a16="http://schemas.microsoft.com/office/drawing/2014/main" id="{1ACF7E53-2131-F889-C7F9-484CAEFF533C}"/>
              </a:ext>
            </a:extLst>
          </p:cNvPr>
          <p:cNvSpPr txBox="1">
            <a:spLocks/>
          </p:cNvSpPr>
          <p:nvPr/>
        </p:nvSpPr>
        <p:spPr>
          <a:xfrm>
            <a:off x="836341" y="100362"/>
            <a:ext cx="11355659" cy="1070516"/>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spcBef>
                <a:spcPts val="0"/>
              </a:spcBef>
            </a:pPr>
            <a:r>
              <a:rPr lang="en-US" sz="3200" b="1" dirty="0">
                <a:solidFill>
                  <a:srgbClr val="0070C0"/>
                </a:solidFill>
                <a:latin typeface="Calibri" panose="020F0502020204030204" pitchFamily="34" charset="0"/>
                <a:cs typeface="Calibri" panose="020F0502020204030204" pitchFamily="34" charset="0"/>
              </a:rPr>
              <a:t>Journal Entries and Financial Statements</a:t>
            </a:r>
          </a:p>
          <a:p>
            <a:pPr algn="ctr">
              <a:spcBef>
                <a:spcPts val="0"/>
              </a:spcBef>
            </a:pPr>
            <a:r>
              <a:rPr lang="en-US" sz="2800" b="1" dirty="0">
                <a:solidFill>
                  <a:srgbClr val="0070C0"/>
                </a:solidFill>
                <a:latin typeface="Calibri" panose="020F0502020204030204" pitchFamily="34" charset="0"/>
                <a:cs typeface="Calibri" panose="020F0502020204030204" pitchFamily="34" charset="0"/>
              </a:rPr>
              <a:t>(Measurement and Communication)</a:t>
            </a:r>
            <a:endParaRPr lang="en-US" sz="2000" b="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2928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E4A6501-1001-8329-9268-34FA63362C67}"/>
              </a:ext>
            </a:extLst>
          </p:cNvPr>
          <p:cNvPicPr>
            <a:picLocks noChangeAspect="1"/>
          </p:cNvPicPr>
          <p:nvPr/>
        </p:nvPicPr>
        <p:blipFill>
          <a:blip r:embed="rId2"/>
          <a:stretch>
            <a:fillRect/>
          </a:stretch>
        </p:blipFill>
        <p:spPr>
          <a:xfrm>
            <a:off x="1088146" y="3502559"/>
            <a:ext cx="10978603" cy="2707489"/>
          </a:xfrm>
          <a:prstGeom prst="rect">
            <a:avLst/>
          </a:prstGeom>
        </p:spPr>
      </p:pic>
      <p:sp>
        <p:nvSpPr>
          <p:cNvPr id="5" name="TextBox 4"/>
          <p:cNvSpPr txBox="1"/>
          <p:nvPr/>
        </p:nvSpPr>
        <p:spPr>
          <a:xfrm>
            <a:off x="1396622" y="4157381"/>
            <a:ext cx="889987" cy="369332"/>
          </a:xfrm>
          <a:prstGeom prst="rect">
            <a:avLst/>
          </a:prstGeom>
          <a:noFill/>
        </p:spPr>
        <p:txBody>
          <a:bodyPr wrap="none" rtlCol="0">
            <a:spAutoFit/>
          </a:bodyPr>
          <a:lstStyle/>
          <a:p>
            <a:r>
              <a:rPr lang="en-US" b="1" dirty="0"/>
              <a:t>60,000</a:t>
            </a:r>
          </a:p>
        </p:txBody>
      </p:sp>
      <p:sp>
        <p:nvSpPr>
          <p:cNvPr id="14" name="TextBox 13"/>
          <p:cNvSpPr txBox="1"/>
          <p:nvPr/>
        </p:nvSpPr>
        <p:spPr>
          <a:xfrm>
            <a:off x="2477052" y="4165848"/>
            <a:ext cx="1813317" cy="369332"/>
          </a:xfrm>
          <a:prstGeom prst="rect">
            <a:avLst/>
          </a:prstGeom>
          <a:noFill/>
        </p:spPr>
        <p:txBody>
          <a:bodyPr wrap="none" rtlCol="0">
            <a:spAutoFit/>
          </a:bodyPr>
          <a:lstStyle/>
          <a:p>
            <a:r>
              <a:rPr lang="en-US" b="1" dirty="0"/>
              <a:t>Sales Revenue</a:t>
            </a:r>
          </a:p>
        </p:txBody>
      </p:sp>
      <p:sp>
        <p:nvSpPr>
          <p:cNvPr id="16" name="TextBox 15"/>
          <p:cNvSpPr txBox="1"/>
          <p:nvPr/>
        </p:nvSpPr>
        <p:spPr>
          <a:xfrm>
            <a:off x="6055602" y="4138928"/>
            <a:ext cx="889987" cy="369332"/>
          </a:xfrm>
          <a:prstGeom prst="rect">
            <a:avLst/>
          </a:prstGeom>
          <a:noFill/>
        </p:spPr>
        <p:txBody>
          <a:bodyPr wrap="none" rtlCol="0">
            <a:spAutoFit/>
          </a:bodyPr>
          <a:lstStyle/>
          <a:p>
            <a:r>
              <a:rPr lang="en-US" b="1" dirty="0"/>
              <a:t>40,000</a:t>
            </a:r>
          </a:p>
        </p:txBody>
      </p:sp>
      <p:sp>
        <p:nvSpPr>
          <p:cNvPr id="17" name="TextBox 16"/>
          <p:cNvSpPr txBox="1"/>
          <p:nvPr/>
        </p:nvSpPr>
        <p:spPr>
          <a:xfrm>
            <a:off x="7213678" y="4161230"/>
            <a:ext cx="2339102" cy="369332"/>
          </a:xfrm>
          <a:prstGeom prst="rect">
            <a:avLst/>
          </a:prstGeom>
          <a:noFill/>
        </p:spPr>
        <p:txBody>
          <a:bodyPr wrap="none" rtlCol="0">
            <a:spAutoFit/>
          </a:bodyPr>
          <a:lstStyle/>
          <a:p>
            <a:r>
              <a:rPr lang="en-US" b="1" dirty="0"/>
              <a:t>Cost of Goods Sold</a:t>
            </a:r>
          </a:p>
        </p:txBody>
      </p:sp>
      <p:sp>
        <p:nvSpPr>
          <p:cNvPr id="19" name="TextBox 18"/>
          <p:cNvSpPr txBox="1"/>
          <p:nvPr/>
        </p:nvSpPr>
        <p:spPr>
          <a:xfrm>
            <a:off x="10461986" y="4150078"/>
            <a:ext cx="889987" cy="369332"/>
          </a:xfrm>
          <a:prstGeom prst="rect">
            <a:avLst/>
          </a:prstGeom>
          <a:noFill/>
        </p:spPr>
        <p:txBody>
          <a:bodyPr wrap="none" rtlCol="0">
            <a:spAutoFit/>
          </a:bodyPr>
          <a:lstStyle/>
          <a:p>
            <a:r>
              <a:rPr lang="en-US" b="1" dirty="0"/>
              <a:t>20,000</a:t>
            </a:r>
          </a:p>
        </p:txBody>
      </p:sp>
      <p:sp>
        <p:nvSpPr>
          <p:cNvPr id="20" name="TextBox 19"/>
          <p:cNvSpPr txBox="1"/>
          <p:nvPr/>
        </p:nvSpPr>
        <p:spPr>
          <a:xfrm>
            <a:off x="10536946" y="5483785"/>
            <a:ext cx="889987" cy="369332"/>
          </a:xfrm>
          <a:prstGeom prst="rect">
            <a:avLst/>
          </a:prstGeom>
          <a:noFill/>
        </p:spPr>
        <p:txBody>
          <a:bodyPr wrap="none" rtlCol="0">
            <a:spAutoFit/>
          </a:bodyPr>
          <a:lstStyle/>
          <a:p>
            <a:r>
              <a:rPr lang="en-US" b="1" dirty="0"/>
              <a:t>20,000</a:t>
            </a:r>
          </a:p>
        </p:txBody>
      </p:sp>
      <p:sp>
        <p:nvSpPr>
          <p:cNvPr id="21" name="TextBox 20"/>
          <p:cNvSpPr txBox="1"/>
          <p:nvPr/>
        </p:nvSpPr>
        <p:spPr>
          <a:xfrm>
            <a:off x="1310098" y="5464735"/>
            <a:ext cx="889987" cy="369332"/>
          </a:xfrm>
          <a:prstGeom prst="rect">
            <a:avLst/>
          </a:prstGeom>
          <a:noFill/>
        </p:spPr>
        <p:txBody>
          <a:bodyPr wrap="none" rtlCol="0">
            <a:spAutoFit/>
          </a:bodyPr>
          <a:lstStyle/>
          <a:p>
            <a:r>
              <a:rPr lang="en-US" b="1" dirty="0"/>
              <a:t>60,000</a:t>
            </a:r>
          </a:p>
        </p:txBody>
      </p:sp>
      <p:sp>
        <p:nvSpPr>
          <p:cNvPr id="22" name="TextBox 21"/>
          <p:cNvSpPr txBox="1"/>
          <p:nvPr/>
        </p:nvSpPr>
        <p:spPr>
          <a:xfrm>
            <a:off x="2454750" y="5467419"/>
            <a:ext cx="2505814" cy="369332"/>
          </a:xfrm>
          <a:prstGeom prst="rect">
            <a:avLst/>
          </a:prstGeom>
          <a:noFill/>
        </p:spPr>
        <p:txBody>
          <a:bodyPr wrap="none" rtlCol="0">
            <a:spAutoFit/>
          </a:bodyPr>
          <a:lstStyle/>
          <a:p>
            <a:r>
              <a:rPr lang="en-US" b="1" dirty="0"/>
              <a:t>Accounts Receivable</a:t>
            </a:r>
          </a:p>
        </p:txBody>
      </p:sp>
      <p:sp>
        <p:nvSpPr>
          <p:cNvPr id="23" name="TextBox 22"/>
          <p:cNvSpPr txBox="1"/>
          <p:nvPr/>
        </p:nvSpPr>
        <p:spPr>
          <a:xfrm>
            <a:off x="1211184" y="5774982"/>
            <a:ext cx="1131640" cy="369332"/>
          </a:xfrm>
          <a:prstGeom prst="rect">
            <a:avLst/>
          </a:prstGeom>
          <a:noFill/>
        </p:spPr>
        <p:txBody>
          <a:bodyPr wrap="square" rtlCol="0">
            <a:spAutoFit/>
          </a:bodyPr>
          <a:lstStyle/>
          <a:p>
            <a:r>
              <a:rPr lang="en-US" b="1" dirty="0"/>
              <a:t>(40,000)</a:t>
            </a:r>
          </a:p>
        </p:txBody>
      </p:sp>
      <p:sp>
        <p:nvSpPr>
          <p:cNvPr id="24" name="TextBox 23"/>
          <p:cNvSpPr txBox="1"/>
          <p:nvPr/>
        </p:nvSpPr>
        <p:spPr>
          <a:xfrm>
            <a:off x="2477052" y="5774981"/>
            <a:ext cx="1223412" cy="369332"/>
          </a:xfrm>
          <a:prstGeom prst="rect">
            <a:avLst/>
          </a:prstGeom>
          <a:noFill/>
        </p:spPr>
        <p:txBody>
          <a:bodyPr wrap="none" rtlCol="0">
            <a:spAutoFit/>
          </a:bodyPr>
          <a:lstStyle/>
          <a:p>
            <a:r>
              <a:rPr lang="en-US" b="1" dirty="0"/>
              <a:t>Inventory</a:t>
            </a:r>
          </a:p>
        </p:txBody>
      </p:sp>
      <p:cxnSp>
        <p:nvCxnSpPr>
          <p:cNvPr id="6" name="Straight Arrow Connector 5"/>
          <p:cNvCxnSpPr>
            <a:stCxn id="19" idx="2"/>
          </p:cNvCxnSpPr>
          <p:nvPr/>
        </p:nvCxnSpPr>
        <p:spPr>
          <a:xfrm>
            <a:off x="10906980" y="4519410"/>
            <a:ext cx="8902" cy="468251"/>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9591987-8B2A-48DD-5B98-7C87A20A3526}"/>
              </a:ext>
            </a:extLst>
          </p:cNvPr>
          <p:cNvSpPr txBox="1"/>
          <p:nvPr/>
        </p:nvSpPr>
        <p:spPr>
          <a:xfrm>
            <a:off x="1139588" y="1545431"/>
            <a:ext cx="10823811" cy="1354217"/>
          </a:xfrm>
          <a:prstGeom prst="rect">
            <a:avLst/>
          </a:prstGeom>
          <a:noFill/>
        </p:spPr>
        <p:txBody>
          <a:bodyPr wrap="square">
            <a:spAutoFit/>
          </a:bodyPr>
          <a:lstStyle/>
          <a:p>
            <a:r>
              <a:rPr lang="en-US" sz="2400" dirty="0">
                <a:solidFill>
                  <a:srgbClr val="211D1E"/>
                </a:solidFill>
                <a:latin typeface="Calibri" panose="020F0502020204030204" pitchFamily="34" charset="0"/>
                <a:cs typeface="Calibri" panose="020F0502020204030204" pitchFamily="34" charset="0"/>
              </a:rPr>
              <a:t>A company purchases inventory on account on February 2 for $40,000 and then sells this inventory on account on March 17 for $60,000.</a:t>
            </a:r>
          </a:p>
          <a:p>
            <a:pPr marL="400050" indent="-400050">
              <a:spcBef>
                <a:spcPts val="1200"/>
              </a:spcBef>
            </a:pPr>
            <a:r>
              <a:rPr lang="en-US" sz="2400" b="1" dirty="0">
                <a:solidFill>
                  <a:srgbClr val="211D1E"/>
                </a:solidFill>
                <a:latin typeface="Calibri" panose="020F0502020204030204" pitchFamily="34" charset="0"/>
                <a:cs typeface="Calibri" panose="020F0502020204030204" pitchFamily="34" charset="0"/>
              </a:rPr>
              <a:t>(b) </a:t>
            </a:r>
            <a:r>
              <a:rPr lang="en-US" sz="2400" b="1" dirty="0">
                <a:latin typeface="Calibri" panose="020F0502020204030204" pitchFamily="34" charset="0"/>
                <a:cs typeface="Calibri" panose="020F0502020204030204" pitchFamily="34" charset="0"/>
              </a:rPr>
              <a:t>Record the sale of inventory on account.</a:t>
            </a:r>
          </a:p>
        </p:txBody>
      </p:sp>
      <p:sp>
        <p:nvSpPr>
          <p:cNvPr id="2" name="Text Placeholder 1">
            <a:extLst>
              <a:ext uri="{FF2B5EF4-FFF2-40B4-BE49-F238E27FC236}">
                <a16:creationId xmlns:a16="http://schemas.microsoft.com/office/drawing/2014/main" id="{3DA1190B-3E8E-A046-48A0-615AD3AE93C3}"/>
              </a:ext>
            </a:extLst>
          </p:cNvPr>
          <p:cNvSpPr txBox="1">
            <a:spLocks/>
          </p:cNvSpPr>
          <p:nvPr/>
        </p:nvSpPr>
        <p:spPr>
          <a:xfrm>
            <a:off x="836341" y="100362"/>
            <a:ext cx="11355659" cy="1070516"/>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spcBef>
                <a:spcPts val="0"/>
              </a:spcBef>
            </a:pPr>
            <a:r>
              <a:rPr lang="en-US" sz="3200" b="1" dirty="0">
                <a:solidFill>
                  <a:srgbClr val="0070C0"/>
                </a:solidFill>
                <a:latin typeface="Calibri" panose="020F0502020204030204" pitchFamily="34" charset="0"/>
                <a:cs typeface="Calibri" panose="020F0502020204030204" pitchFamily="34" charset="0"/>
              </a:rPr>
              <a:t>Journal Entries and Financial Statements</a:t>
            </a:r>
          </a:p>
          <a:p>
            <a:pPr algn="ctr">
              <a:spcBef>
                <a:spcPts val="0"/>
              </a:spcBef>
            </a:pPr>
            <a:r>
              <a:rPr lang="en-US" sz="2800" b="1" dirty="0">
                <a:solidFill>
                  <a:srgbClr val="0070C0"/>
                </a:solidFill>
                <a:latin typeface="Calibri" panose="020F0502020204030204" pitchFamily="34" charset="0"/>
                <a:cs typeface="Calibri" panose="020F0502020204030204" pitchFamily="34" charset="0"/>
              </a:rPr>
              <a:t>(Measurement and Communication)</a:t>
            </a:r>
            <a:endParaRPr lang="en-US" sz="2000" b="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457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500"/>
                                        <p:tgtEl>
                                          <p:spTgt spid="16"/>
                                        </p:tgtEl>
                                      </p:cBhvr>
                                    </p:animEffect>
                                  </p:childTnLst>
                                </p:cTn>
                              </p:par>
                              <p:par>
                                <p:cTn id="37" presetID="22" presetClass="entr" presetSubtype="8" fill="hold" grpId="0" nodeType="withEffect">
                                  <p:stCondLst>
                                    <p:cond delay="50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up)">
                                      <p:cBhvr>
                                        <p:cTn id="49" dur="500"/>
                                        <p:tgtEl>
                                          <p:spTgt spid="6"/>
                                        </p:tgtEl>
                                      </p:cBhvr>
                                    </p:animEffect>
                                  </p:childTnLst>
                                </p:cTn>
                              </p:par>
                              <p:par>
                                <p:cTn id="50" presetID="22" presetClass="entr" presetSubtype="8" fill="hold" grpId="0" nodeType="withEffect">
                                  <p:stCondLst>
                                    <p:cond delay="50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6" grpId="0"/>
      <p:bldP spid="17" grpId="0"/>
      <p:bldP spid="19" grpId="0"/>
      <p:bldP spid="20" grpId="0"/>
      <p:bldP spid="21" grpId="0"/>
      <p:bldP spid="22"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3" name="TextBox 2"/>
          <p:cNvSpPr txBox="1"/>
          <p:nvPr/>
        </p:nvSpPr>
        <p:spPr>
          <a:xfrm>
            <a:off x="2605923" y="1280893"/>
            <a:ext cx="7907036" cy="907941"/>
          </a:xfrm>
          <a:prstGeom prst="rect">
            <a:avLst/>
          </a:prstGeom>
          <a:noFill/>
        </p:spPr>
        <p:txBody>
          <a:bodyPr wrap="none" rtlCol="0">
            <a:spAutoFit/>
          </a:bodyPr>
          <a:lstStyle/>
          <a:p>
            <a:pPr marL="285750" indent="-285750">
              <a:buFont typeface="Arial" panose="020B0604020202020204" pitchFamily="34" charset="0"/>
              <a:buChar char="•"/>
            </a:pPr>
            <a:r>
              <a:rPr lang="en-US" sz="2400" dirty="0">
                <a:latin typeface="Aptos" panose="020B0004020202020204" pitchFamily="34" charset="0"/>
              </a:rPr>
              <a:t>Real-World analysis</a:t>
            </a:r>
          </a:p>
          <a:p>
            <a:pPr marL="285750" indent="-285750">
              <a:spcBef>
                <a:spcPts val="600"/>
              </a:spcBef>
              <a:buFont typeface="Arial" panose="020B0604020202020204" pitchFamily="34" charset="0"/>
              <a:buChar char="•"/>
            </a:pPr>
            <a:r>
              <a:rPr lang="en-US" sz="2400" dirty="0">
                <a:latin typeface="Aptos" panose="020B0004020202020204" pitchFamily="34" charset="0"/>
              </a:rPr>
              <a:t>Inventory analysis: </a:t>
            </a:r>
            <a:r>
              <a:rPr lang="en-US" sz="2400" b="1" dirty="0">
                <a:solidFill>
                  <a:srgbClr val="C00000"/>
                </a:solidFill>
                <a:latin typeface="Aptos" panose="020B0004020202020204" pitchFamily="34" charset="0"/>
              </a:rPr>
              <a:t>Best Buy </a:t>
            </a:r>
            <a:r>
              <a:rPr lang="en-US" sz="2400" dirty="0">
                <a:latin typeface="Aptos" panose="020B0004020202020204" pitchFamily="34" charset="0"/>
              </a:rPr>
              <a:t>vs. </a:t>
            </a:r>
            <a:r>
              <a:rPr lang="en-US" sz="2400" b="1" dirty="0">
                <a:solidFill>
                  <a:srgbClr val="C00000"/>
                </a:solidFill>
                <a:latin typeface="Aptos" panose="020B0004020202020204" pitchFamily="34" charset="0"/>
              </a:rPr>
              <a:t>Target</a:t>
            </a:r>
            <a:r>
              <a:rPr lang="en-US" sz="2400" dirty="0">
                <a:latin typeface="Aptos" panose="020B0004020202020204" pitchFamily="34" charset="0"/>
              </a:rPr>
              <a:t> vs. </a:t>
            </a:r>
            <a:r>
              <a:rPr lang="en-US" sz="2400" b="1" dirty="0">
                <a:solidFill>
                  <a:srgbClr val="C00000"/>
                </a:solidFill>
                <a:latin typeface="Aptos" panose="020B0004020202020204" pitchFamily="34" charset="0"/>
              </a:rPr>
              <a:t>Ralph Lauren</a:t>
            </a:r>
          </a:p>
        </p:txBody>
      </p:sp>
      <p:sp>
        <p:nvSpPr>
          <p:cNvPr id="16" name="Rectangle 15"/>
          <p:cNvSpPr/>
          <p:nvPr/>
        </p:nvSpPr>
        <p:spPr>
          <a:xfrm>
            <a:off x="858644" y="122662"/>
            <a:ext cx="11333356" cy="10370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p>
            <a:pPr algn="ctr">
              <a:defRPr/>
            </a:pPr>
            <a:r>
              <a:rPr lang="en-US" sz="3600" b="1" dirty="0">
                <a:solidFill>
                  <a:srgbClr val="0070C0"/>
                </a:solidFill>
                <a:latin typeface="Calibri" panose="020F0502020204030204" pitchFamily="34" charset="0"/>
                <a:cs typeface="Calibri" panose="020F0502020204030204" pitchFamily="34" charset="0"/>
              </a:rPr>
              <a:t>Ratio Analysis</a:t>
            </a:r>
          </a:p>
          <a:p>
            <a:pPr algn="ctr">
              <a:defRPr/>
            </a:pPr>
            <a:r>
              <a:rPr lang="en-US" sz="3200" b="1" dirty="0">
                <a:solidFill>
                  <a:srgbClr val="0070C0"/>
                </a:solidFill>
                <a:latin typeface="Calibri" panose="020F0502020204030204" pitchFamily="34" charset="0"/>
                <a:cs typeface="Calibri" panose="020F0502020204030204" pitchFamily="34" charset="0"/>
              </a:rPr>
              <a:t>(Decision Making)</a:t>
            </a:r>
            <a:endParaRPr lang="en-US" sz="2400" dirty="0">
              <a:solidFill>
                <a:srgbClr val="0070C0"/>
              </a:solidFill>
              <a:latin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359C20FF-E468-8040-1DFB-9697A5A32C7E}"/>
              </a:ext>
            </a:extLst>
          </p:cNvPr>
          <p:cNvPicPr>
            <a:picLocks noChangeAspect="1"/>
          </p:cNvPicPr>
          <p:nvPr/>
        </p:nvPicPr>
        <p:blipFill>
          <a:blip r:embed="rId2"/>
          <a:stretch>
            <a:fillRect/>
          </a:stretch>
        </p:blipFill>
        <p:spPr>
          <a:xfrm>
            <a:off x="2142698" y="5049936"/>
            <a:ext cx="8956347" cy="1808207"/>
          </a:xfrm>
          <a:prstGeom prst="rect">
            <a:avLst/>
          </a:prstGeom>
        </p:spPr>
      </p:pic>
      <p:pic>
        <p:nvPicPr>
          <p:cNvPr id="12" name="Picture 11">
            <a:extLst>
              <a:ext uri="{FF2B5EF4-FFF2-40B4-BE49-F238E27FC236}">
                <a16:creationId xmlns:a16="http://schemas.microsoft.com/office/drawing/2014/main" id="{B6897A88-474C-8BEA-4554-B02B7ED2DEF4}"/>
              </a:ext>
            </a:extLst>
          </p:cNvPr>
          <p:cNvPicPr>
            <a:picLocks noChangeAspect="1"/>
          </p:cNvPicPr>
          <p:nvPr/>
        </p:nvPicPr>
        <p:blipFill>
          <a:blip r:embed="rId3"/>
          <a:stretch>
            <a:fillRect/>
          </a:stretch>
        </p:blipFill>
        <p:spPr>
          <a:xfrm>
            <a:off x="2075619" y="2103402"/>
            <a:ext cx="8956347" cy="2980483"/>
          </a:xfrm>
          <a:prstGeom prst="rect">
            <a:avLst/>
          </a:prstGeom>
        </p:spPr>
      </p:pic>
      <p:sp>
        <p:nvSpPr>
          <p:cNvPr id="2" name="Arrow: Down 1">
            <a:extLst>
              <a:ext uri="{FF2B5EF4-FFF2-40B4-BE49-F238E27FC236}">
                <a16:creationId xmlns:a16="http://schemas.microsoft.com/office/drawing/2014/main" id="{F20E6794-6E36-9A53-9C5E-30512FB058DF}"/>
              </a:ext>
            </a:extLst>
          </p:cNvPr>
          <p:cNvSpPr/>
          <p:nvPr/>
        </p:nvSpPr>
        <p:spPr>
          <a:xfrm>
            <a:off x="10297235" y="3275678"/>
            <a:ext cx="293427" cy="1228083"/>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Arrow: Down 3">
            <a:extLst>
              <a:ext uri="{FF2B5EF4-FFF2-40B4-BE49-F238E27FC236}">
                <a16:creationId xmlns:a16="http://schemas.microsoft.com/office/drawing/2014/main" id="{F99A74F2-E7B3-BD2F-934A-D7B30FC5131F}"/>
              </a:ext>
            </a:extLst>
          </p:cNvPr>
          <p:cNvSpPr/>
          <p:nvPr/>
        </p:nvSpPr>
        <p:spPr>
          <a:xfrm>
            <a:off x="10297236" y="5482249"/>
            <a:ext cx="293427" cy="1134133"/>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1680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par>
                                <p:cTn id="18" presetID="22" presetClass="entr" presetSubtype="1" fill="hold" grpId="0" nodeType="withEffect">
                                  <p:stCondLst>
                                    <p:cond delay="80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362700" y="3283588"/>
            <a:ext cx="5204599" cy="3479162"/>
          </a:xfrm>
          <a:prstGeom prst="rect">
            <a:avLst/>
          </a:prstGeom>
        </p:spPr>
      </p:pic>
      <p:pic>
        <p:nvPicPr>
          <p:cNvPr id="3" name="Picture 2"/>
          <p:cNvPicPr>
            <a:picLocks noChangeAspect="1"/>
          </p:cNvPicPr>
          <p:nvPr/>
        </p:nvPicPr>
        <p:blipFill>
          <a:blip r:embed="rId3"/>
          <a:stretch>
            <a:fillRect/>
          </a:stretch>
        </p:blipFill>
        <p:spPr>
          <a:xfrm>
            <a:off x="6362700" y="100725"/>
            <a:ext cx="5210175" cy="3156825"/>
          </a:xfrm>
          <a:prstGeom prst="rect">
            <a:avLst/>
          </a:prstGeom>
        </p:spPr>
      </p:pic>
      <p:sp>
        <p:nvSpPr>
          <p:cNvPr id="6" name="Rectangle 5"/>
          <p:cNvSpPr/>
          <p:nvPr/>
        </p:nvSpPr>
        <p:spPr>
          <a:xfrm>
            <a:off x="6353175" y="416257"/>
            <a:ext cx="5219700" cy="63655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2575932" y="111512"/>
            <a:ext cx="3786768" cy="10705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p>
            <a:pPr algn="ctr">
              <a:defRPr/>
            </a:pPr>
            <a:r>
              <a:rPr lang="en-US" sz="3600" b="1" dirty="0">
                <a:solidFill>
                  <a:srgbClr val="0070C0"/>
                </a:solidFill>
                <a:latin typeface="Calibri" panose="020F0502020204030204" pitchFamily="34" charset="0"/>
                <a:cs typeface="Calibri" panose="020F0502020204030204" pitchFamily="34" charset="0"/>
              </a:rPr>
              <a:t>Chapter Framework</a:t>
            </a:r>
            <a:endParaRPr lang="en-US" sz="2000" dirty="0">
              <a:solidFill>
                <a:schemeClr val="tx1"/>
              </a:solidFill>
              <a:latin typeface="Calibri" panose="020F0502020204030204" pitchFamily="34" charset="0"/>
              <a:cs typeface="Calibri" panose="020F0502020204030204" pitchFamily="34" charset="0"/>
            </a:endParaRPr>
          </a:p>
        </p:txBody>
      </p:sp>
      <p:sp>
        <p:nvSpPr>
          <p:cNvPr id="9" name="Rectangle 8"/>
          <p:cNvSpPr/>
          <p:nvPr/>
        </p:nvSpPr>
        <p:spPr>
          <a:xfrm>
            <a:off x="1226632" y="1828799"/>
            <a:ext cx="4607314" cy="4360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228600" indent="-228600">
              <a:buFont typeface="Arial" panose="020B0604020202020204" pitchFamily="34" charset="0"/>
              <a:buChar char="•"/>
              <a:defRPr/>
            </a:pPr>
            <a:r>
              <a:rPr lang="en-US" sz="2400" dirty="0">
                <a:solidFill>
                  <a:schemeClr val="tx1"/>
                </a:solidFill>
                <a:latin typeface="Calibri" panose="020F0502020204030204" pitchFamily="34" charset="0"/>
                <a:cs typeface="Calibri" panose="020F0502020204030204" pitchFamily="34" charset="0"/>
              </a:rPr>
              <a:t>Every chapter</a:t>
            </a:r>
          </a:p>
          <a:p>
            <a:pPr marL="228600" indent="-228600">
              <a:spcBef>
                <a:spcPts val="600"/>
              </a:spcBef>
              <a:buFont typeface="Arial" panose="020B0604020202020204" pitchFamily="34" charset="0"/>
              <a:buChar char="•"/>
              <a:defRPr/>
            </a:pPr>
            <a:r>
              <a:rPr lang="en-US" sz="2400" dirty="0">
                <a:solidFill>
                  <a:schemeClr val="tx1"/>
                </a:solidFill>
                <a:latin typeface="Calibri" panose="020F0502020204030204" pitchFamily="34" charset="0"/>
                <a:cs typeface="Calibri" panose="020F0502020204030204" pitchFamily="34" charset="0"/>
              </a:rPr>
              <a:t>One-page illustration</a:t>
            </a:r>
          </a:p>
          <a:p>
            <a:pPr marL="228600" indent="-228600">
              <a:spcBef>
                <a:spcPts val="600"/>
              </a:spcBef>
              <a:buFont typeface="Arial" panose="020B0604020202020204" pitchFamily="34" charset="0"/>
              <a:buChar char="•"/>
              <a:defRPr/>
            </a:pPr>
            <a:r>
              <a:rPr lang="en-US" sz="2400" dirty="0">
                <a:solidFill>
                  <a:schemeClr val="tx1"/>
                </a:solidFill>
                <a:latin typeface="Calibri" panose="020F0502020204030204" pitchFamily="34" charset="0"/>
                <a:cs typeface="Calibri" panose="020F0502020204030204" pitchFamily="34" charset="0"/>
              </a:rPr>
              <a:t>Summarize for major topics:</a:t>
            </a:r>
          </a:p>
          <a:p>
            <a:pPr marL="461963">
              <a:spcBef>
                <a:spcPts val="600"/>
              </a:spcBef>
              <a:defRPr/>
            </a:pPr>
            <a:r>
              <a:rPr lang="en-US" sz="2400" b="1" i="1" dirty="0">
                <a:solidFill>
                  <a:schemeClr val="tx1"/>
                </a:solidFill>
                <a:latin typeface="Calibri" panose="020F0502020204030204" pitchFamily="34" charset="0"/>
                <a:cs typeface="Calibri" panose="020F0502020204030204" pitchFamily="34" charset="0"/>
              </a:rPr>
              <a:t>Measurement </a:t>
            </a:r>
            <a:r>
              <a:rPr lang="en-US" sz="2000" dirty="0">
                <a:solidFill>
                  <a:schemeClr val="tx1"/>
                </a:solidFill>
                <a:latin typeface="Calibri" panose="020F0502020204030204" pitchFamily="34" charset="0"/>
                <a:cs typeface="Calibri" panose="020F0502020204030204" pitchFamily="34" charset="0"/>
              </a:rPr>
              <a:t>(during vs. end)</a:t>
            </a:r>
            <a:endParaRPr lang="en-US" sz="2400" dirty="0">
              <a:solidFill>
                <a:schemeClr val="tx1"/>
              </a:solidFill>
              <a:latin typeface="Calibri" panose="020F0502020204030204" pitchFamily="34" charset="0"/>
              <a:cs typeface="Calibri" panose="020F0502020204030204" pitchFamily="34" charset="0"/>
            </a:endParaRPr>
          </a:p>
          <a:p>
            <a:pPr marL="461963">
              <a:spcBef>
                <a:spcPts val="600"/>
              </a:spcBef>
              <a:defRPr/>
            </a:pPr>
            <a:r>
              <a:rPr lang="en-US" sz="2400" b="1" i="1" dirty="0">
                <a:solidFill>
                  <a:schemeClr val="tx1"/>
                </a:solidFill>
                <a:latin typeface="Calibri" panose="020F0502020204030204" pitchFamily="34" charset="0"/>
                <a:cs typeface="Calibri" panose="020F0502020204030204" pitchFamily="34" charset="0"/>
              </a:rPr>
              <a:t>Communication</a:t>
            </a:r>
            <a:r>
              <a:rPr lang="en-US" sz="2000" dirty="0">
                <a:solidFill>
                  <a:schemeClr val="tx1"/>
                </a:solidFill>
                <a:latin typeface="Calibri" panose="020F0502020204030204" pitchFamily="34" charset="0"/>
                <a:cs typeface="Calibri" panose="020F0502020204030204" pitchFamily="34" charset="0"/>
              </a:rPr>
              <a:t> (I/S &amp; B/S)</a:t>
            </a:r>
            <a:endParaRPr lang="en-US" sz="2400" b="1" i="1" dirty="0">
              <a:solidFill>
                <a:schemeClr val="tx1"/>
              </a:solidFill>
              <a:latin typeface="Calibri" panose="020F0502020204030204" pitchFamily="34" charset="0"/>
              <a:cs typeface="Calibri" panose="020F0502020204030204" pitchFamily="34" charset="0"/>
            </a:endParaRPr>
          </a:p>
          <a:p>
            <a:pPr marL="461963">
              <a:spcBef>
                <a:spcPts val="600"/>
              </a:spcBef>
              <a:defRPr/>
            </a:pPr>
            <a:r>
              <a:rPr lang="en-US" sz="2400" b="1" i="1" dirty="0">
                <a:solidFill>
                  <a:schemeClr val="tx1"/>
                </a:solidFill>
                <a:latin typeface="Calibri" panose="020F0502020204030204" pitchFamily="34" charset="0"/>
                <a:cs typeface="Calibri" panose="020F0502020204030204" pitchFamily="34" charset="0"/>
              </a:rPr>
              <a:t>Decision Making</a:t>
            </a:r>
            <a:r>
              <a:rPr lang="en-US" sz="2000" dirty="0">
                <a:solidFill>
                  <a:schemeClr val="tx1"/>
                </a:solidFill>
                <a:latin typeface="Calibri" panose="020F0502020204030204" pitchFamily="34" charset="0"/>
                <a:cs typeface="Calibri" panose="020F0502020204030204" pitchFamily="34" charset="0"/>
              </a:rPr>
              <a:t> (Ratios &amp; interp.)</a:t>
            </a:r>
            <a:endParaRPr lang="en-US" sz="2400" dirty="0">
              <a:solidFill>
                <a:schemeClr val="tx1"/>
              </a:solidFill>
              <a:latin typeface="Calibri" panose="020F0502020204030204" pitchFamily="34" charset="0"/>
              <a:cs typeface="Calibri" panose="020F0502020204030204" pitchFamily="34" charset="0"/>
            </a:endParaRPr>
          </a:p>
          <a:p>
            <a:pPr>
              <a:spcBef>
                <a:spcPts val="600"/>
              </a:spcBef>
              <a:defRPr/>
            </a:pPr>
            <a:endParaRPr lang="en-US" sz="1200" dirty="0">
              <a:solidFill>
                <a:schemeClr val="tx1"/>
              </a:solidFill>
              <a:latin typeface="Calibri" panose="020F0502020204030204" pitchFamily="34" charset="0"/>
              <a:cs typeface="Calibri" panose="020F0502020204030204" pitchFamily="34" charset="0"/>
            </a:endParaRPr>
          </a:p>
          <a:p>
            <a:pPr>
              <a:spcBef>
                <a:spcPts val="600"/>
              </a:spcBef>
              <a:defRPr/>
            </a:pPr>
            <a:r>
              <a:rPr lang="en-US" sz="2400" dirty="0">
                <a:solidFill>
                  <a:schemeClr val="tx1"/>
                </a:solidFill>
                <a:latin typeface="Calibri" panose="020F0502020204030204" pitchFamily="34" charset="0"/>
                <a:cs typeface="Calibri" panose="020F0502020204030204" pitchFamily="34" charset="0"/>
              </a:rPr>
              <a:t>Also:</a:t>
            </a:r>
          </a:p>
          <a:p>
            <a:pPr marL="228600" indent="-228600">
              <a:spcBef>
                <a:spcPts val="600"/>
              </a:spcBef>
              <a:buFont typeface="Arial" panose="020B0604020202020204" pitchFamily="34" charset="0"/>
              <a:buChar char="•"/>
              <a:defRPr/>
            </a:pPr>
            <a:r>
              <a:rPr lang="en-US" sz="2400" dirty="0">
                <a:solidFill>
                  <a:schemeClr val="tx1"/>
                </a:solidFill>
                <a:latin typeface="Calibri" panose="020F0502020204030204" pitchFamily="34" charset="0"/>
                <a:cs typeface="Calibri" panose="020F0502020204030204" pitchFamily="34" charset="0"/>
              </a:rPr>
              <a:t>Video walk-through (2-4 min.)</a:t>
            </a:r>
          </a:p>
          <a:p>
            <a:pPr marL="228600" indent="-228600">
              <a:spcBef>
                <a:spcPts val="600"/>
              </a:spcBef>
              <a:buFont typeface="Arial" panose="020B0604020202020204" pitchFamily="34" charset="0"/>
              <a:buChar char="•"/>
              <a:defRPr/>
            </a:pPr>
            <a:r>
              <a:rPr lang="en-US" sz="2400" dirty="0">
                <a:solidFill>
                  <a:schemeClr val="tx1"/>
                </a:solidFill>
                <a:latin typeface="Calibri" panose="020F0502020204030204" pitchFamily="34" charset="0"/>
                <a:cs typeface="Calibri" panose="020F0502020204030204" pitchFamily="34" charset="0"/>
              </a:rPr>
              <a:t>10 MC Questions</a:t>
            </a:r>
          </a:p>
        </p:txBody>
      </p:sp>
      <p:sp>
        <p:nvSpPr>
          <p:cNvPr id="11" name="Oval 10"/>
          <p:cNvSpPr/>
          <p:nvPr/>
        </p:nvSpPr>
        <p:spPr>
          <a:xfrm>
            <a:off x="6248400" y="5446982"/>
            <a:ext cx="973909" cy="342900"/>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Oval 12"/>
          <p:cNvSpPr/>
          <p:nvPr/>
        </p:nvSpPr>
        <p:spPr>
          <a:xfrm>
            <a:off x="6257926" y="3548332"/>
            <a:ext cx="964384" cy="342900"/>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Oval 13"/>
          <p:cNvSpPr/>
          <p:nvPr/>
        </p:nvSpPr>
        <p:spPr>
          <a:xfrm>
            <a:off x="6257926" y="2108470"/>
            <a:ext cx="945334" cy="342900"/>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7" name="Picture 6">
            <a:extLst>
              <a:ext uri="{FF2B5EF4-FFF2-40B4-BE49-F238E27FC236}">
                <a16:creationId xmlns:a16="http://schemas.microsoft.com/office/drawing/2014/main" id="{832A82A9-D4E6-A9A4-4D9F-DEE978CD3436}"/>
              </a:ext>
            </a:extLst>
          </p:cNvPr>
          <p:cNvPicPr>
            <a:picLocks noChangeAspect="1"/>
          </p:cNvPicPr>
          <p:nvPr/>
        </p:nvPicPr>
        <p:blipFill>
          <a:blip r:embed="rId4"/>
          <a:stretch>
            <a:fillRect/>
          </a:stretch>
        </p:blipFill>
        <p:spPr>
          <a:xfrm>
            <a:off x="10248071" y="5289085"/>
            <a:ext cx="941403" cy="201029"/>
          </a:xfrm>
          <a:prstGeom prst="rect">
            <a:avLst/>
          </a:prstGeom>
        </p:spPr>
      </p:pic>
      <p:sp>
        <p:nvSpPr>
          <p:cNvPr id="8" name="Rectangle 7">
            <a:extLst>
              <a:ext uri="{FF2B5EF4-FFF2-40B4-BE49-F238E27FC236}">
                <a16:creationId xmlns:a16="http://schemas.microsoft.com/office/drawing/2014/main" id="{F8DC1FBF-BB1A-E09C-1A83-68B49F120868}"/>
              </a:ext>
            </a:extLst>
          </p:cNvPr>
          <p:cNvSpPr/>
          <p:nvPr/>
        </p:nvSpPr>
        <p:spPr>
          <a:xfrm>
            <a:off x="10931914" y="5289085"/>
            <a:ext cx="498086" cy="248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A0CB0097-AE15-E5B7-65CE-1DACFC5E068E}"/>
              </a:ext>
            </a:extLst>
          </p:cNvPr>
          <p:cNvSpPr/>
          <p:nvPr/>
        </p:nvSpPr>
        <p:spPr>
          <a:xfrm>
            <a:off x="6362700" y="0"/>
            <a:ext cx="5829300" cy="412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44F0A29-6487-9ADF-FECD-B70004DEEF07}"/>
              </a:ext>
            </a:extLst>
          </p:cNvPr>
          <p:cNvSpPr/>
          <p:nvPr/>
        </p:nvSpPr>
        <p:spPr>
          <a:xfrm>
            <a:off x="11582400" y="241111"/>
            <a:ext cx="609600" cy="1029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0793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1+#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3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200" fill="hold"/>
                                        <p:tgtEl>
                                          <p:spTgt spid="13"/>
                                        </p:tgtEl>
                                        <p:attrNameLst>
                                          <p:attrName>ppt_x</p:attrName>
                                        </p:attrNameLst>
                                      </p:cBhvr>
                                      <p:tavLst>
                                        <p:tav tm="0">
                                          <p:val>
                                            <p:strVal val="1+#ppt_w/2"/>
                                          </p:val>
                                        </p:tav>
                                        <p:tav tm="100000">
                                          <p:val>
                                            <p:strVal val="#ppt_x"/>
                                          </p:val>
                                        </p:tav>
                                      </p:tavLst>
                                    </p:anim>
                                    <p:anim calcmode="lin" valueType="num">
                                      <p:cBhvr additive="base">
                                        <p:cTn id="12" dur="12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6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400" fill="hold"/>
                                        <p:tgtEl>
                                          <p:spTgt spid="11"/>
                                        </p:tgtEl>
                                        <p:attrNameLst>
                                          <p:attrName>ppt_x</p:attrName>
                                        </p:attrNameLst>
                                      </p:cBhvr>
                                      <p:tavLst>
                                        <p:tav tm="0">
                                          <p:val>
                                            <p:strVal val="1+#ppt_w/2"/>
                                          </p:val>
                                        </p:tav>
                                        <p:tav tm="100000">
                                          <p:val>
                                            <p:strVal val="#ppt_x"/>
                                          </p:val>
                                        </p:tav>
                                      </p:tavLst>
                                    </p:anim>
                                    <p:anim calcmode="lin" valueType="num">
                                      <p:cBhvr additive="base">
                                        <p:cTn id="16" dur="14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8F77D-E181-F907-4AB2-4636408499C5}"/>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7AC1D982-C5E5-6F04-82A2-8EFEDD612CFA}"/>
              </a:ext>
            </a:extLst>
          </p:cNvPr>
          <p:cNvSpPr/>
          <p:nvPr/>
        </p:nvSpPr>
        <p:spPr>
          <a:xfrm>
            <a:off x="2877121" y="111512"/>
            <a:ext cx="3001512" cy="10705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p>
            <a:pPr algn="ctr">
              <a:defRPr/>
            </a:pPr>
            <a:r>
              <a:rPr lang="en-US" sz="3600" b="1" dirty="0">
                <a:solidFill>
                  <a:srgbClr val="0070C0"/>
                </a:solidFill>
                <a:latin typeface="Calibri" panose="020F0502020204030204" pitchFamily="34" charset="0"/>
                <a:cs typeface="Calibri" panose="020F0502020204030204" pitchFamily="34" charset="0"/>
              </a:rPr>
              <a:t>Chapter </a:t>
            </a:r>
          </a:p>
          <a:p>
            <a:pPr algn="ctr">
              <a:defRPr/>
            </a:pPr>
            <a:r>
              <a:rPr lang="en-US" sz="3600" b="1" dirty="0">
                <a:solidFill>
                  <a:srgbClr val="0070C0"/>
                </a:solidFill>
                <a:latin typeface="Calibri" panose="020F0502020204030204" pitchFamily="34" charset="0"/>
                <a:cs typeface="Calibri" panose="020F0502020204030204" pitchFamily="34" charset="0"/>
              </a:rPr>
              <a:t>Framework</a:t>
            </a:r>
            <a:endParaRPr lang="en-US" sz="2000" dirty="0">
              <a:solidFill>
                <a:schemeClr val="tx1"/>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D5BCECEE-F0AE-7923-B32C-EFB7C6CC191E}"/>
              </a:ext>
            </a:extLst>
          </p:cNvPr>
          <p:cNvSpPr txBox="1"/>
          <p:nvPr/>
        </p:nvSpPr>
        <p:spPr>
          <a:xfrm>
            <a:off x="960659" y="2805644"/>
            <a:ext cx="4946550" cy="3862596"/>
          </a:xfrm>
          <a:prstGeom prst="rect">
            <a:avLst/>
          </a:prstGeom>
          <a:noFill/>
        </p:spPr>
        <p:txBody>
          <a:bodyPr wrap="square" rtlCol="0">
            <a:spAutoFit/>
          </a:bodyPr>
          <a:lstStyle/>
          <a:p>
            <a:pPr marL="1312863"/>
            <a:r>
              <a:rPr lang="en-US" sz="2400" u="sng" dirty="0">
                <a:latin typeface="Calibri" panose="020F0502020204030204" pitchFamily="34" charset="0"/>
                <a:cs typeface="Calibri" panose="020F0502020204030204" pitchFamily="34" charset="0"/>
              </a:rPr>
              <a:t>Purposeful order:</a:t>
            </a:r>
          </a:p>
          <a:p>
            <a:pPr marL="234950">
              <a:spcBef>
                <a:spcPts val="600"/>
              </a:spcBef>
            </a:pPr>
            <a:r>
              <a:rPr lang="en-US" sz="2400" b="1" dirty="0">
                <a:latin typeface="Calibri" panose="020F0502020204030204" pitchFamily="34" charset="0"/>
                <a:cs typeface="Calibri" panose="020F0502020204030204" pitchFamily="34" charset="0"/>
              </a:rPr>
              <a:t>Measurement</a:t>
            </a:r>
            <a:r>
              <a:rPr lang="en-US" sz="2400" dirty="0">
                <a:latin typeface="Calibri" panose="020F0502020204030204" pitchFamily="34" charset="0"/>
                <a:cs typeface="Calibri" panose="020F0502020204030204" pitchFamily="34" charset="0"/>
              </a:rPr>
              <a:t> (during the year)</a:t>
            </a:r>
          </a:p>
          <a:p>
            <a:pPr marL="969963"/>
            <a:r>
              <a:rPr lang="en-US" sz="2400" dirty="0">
                <a:latin typeface="Calibri" panose="020F0502020204030204" pitchFamily="34" charset="0"/>
                <a:cs typeface="Calibri" panose="020F0502020204030204" pitchFamily="34" charset="0"/>
              </a:rPr>
              <a:t>↓</a:t>
            </a:r>
          </a:p>
          <a:p>
            <a:pPr marL="234950"/>
            <a:r>
              <a:rPr lang="en-US" sz="2400" b="1" dirty="0">
                <a:latin typeface="Calibri" panose="020F0502020204030204" pitchFamily="34" charset="0"/>
                <a:cs typeface="Calibri" panose="020F0502020204030204" pitchFamily="34" charset="0"/>
              </a:rPr>
              <a:t>Measurement</a:t>
            </a:r>
            <a:r>
              <a:rPr lang="en-US" sz="2400" dirty="0">
                <a:latin typeface="Calibri" panose="020F0502020204030204" pitchFamily="34" charset="0"/>
                <a:cs typeface="Calibri" panose="020F0502020204030204" pitchFamily="34" charset="0"/>
              </a:rPr>
              <a:t> (end of the year)</a:t>
            </a:r>
          </a:p>
          <a:p>
            <a:pPr marL="914400"/>
            <a:r>
              <a:rPr lang="en-US" sz="2400" dirty="0">
                <a:latin typeface="Calibri" panose="020F0502020204030204" pitchFamily="34" charset="0"/>
                <a:cs typeface="Calibri" panose="020F0502020204030204" pitchFamily="34" charset="0"/>
              </a:rPr>
              <a:t>↓</a:t>
            </a:r>
          </a:p>
          <a:p>
            <a:pPr marL="234950"/>
            <a:r>
              <a:rPr lang="en-US" sz="2400" b="1" dirty="0">
                <a:latin typeface="Calibri" panose="020F0502020204030204" pitchFamily="34" charset="0"/>
                <a:cs typeface="Calibri" panose="020F0502020204030204" pitchFamily="34" charset="0"/>
              </a:rPr>
              <a:t>Communication</a:t>
            </a:r>
            <a:r>
              <a:rPr lang="en-US" sz="2400" dirty="0">
                <a:latin typeface="Calibri" panose="020F0502020204030204" pitchFamily="34" charset="0"/>
                <a:cs typeface="Calibri" panose="020F0502020204030204" pitchFamily="34" charset="0"/>
              </a:rPr>
              <a:t> (income statement)</a:t>
            </a:r>
          </a:p>
          <a:p>
            <a:pPr marL="914400"/>
            <a:r>
              <a:rPr lang="en-US" sz="2400" dirty="0">
                <a:latin typeface="Calibri" panose="020F0502020204030204" pitchFamily="34" charset="0"/>
                <a:cs typeface="Calibri" panose="020F0502020204030204" pitchFamily="34" charset="0"/>
              </a:rPr>
              <a:t>↓</a:t>
            </a:r>
          </a:p>
          <a:p>
            <a:pPr marL="234950"/>
            <a:r>
              <a:rPr lang="en-US" sz="2400" b="1" dirty="0">
                <a:latin typeface="Calibri" panose="020F0502020204030204" pitchFamily="34" charset="0"/>
                <a:cs typeface="Calibri" panose="020F0502020204030204" pitchFamily="34" charset="0"/>
              </a:rPr>
              <a:t>Communication</a:t>
            </a:r>
            <a:r>
              <a:rPr lang="en-US" sz="2400" dirty="0">
                <a:latin typeface="Calibri" panose="020F0502020204030204" pitchFamily="34" charset="0"/>
                <a:cs typeface="Calibri" panose="020F0502020204030204" pitchFamily="34" charset="0"/>
              </a:rPr>
              <a:t> (balance sheet)</a:t>
            </a:r>
          </a:p>
          <a:p>
            <a:pPr marL="914400"/>
            <a:r>
              <a:rPr lang="en-US" sz="2400" dirty="0">
                <a:latin typeface="Calibri" panose="020F0502020204030204" pitchFamily="34" charset="0"/>
                <a:cs typeface="Calibri" panose="020F0502020204030204" pitchFamily="34" charset="0"/>
              </a:rPr>
              <a:t>↓</a:t>
            </a:r>
          </a:p>
          <a:p>
            <a:pPr marL="234950"/>
            <a:r>
              <a:rPr lang="en-US" sz="2400" b="1" dirty="0">
                <a:latin typeface="Calibri" panose="020F0502020204030204" pitchFamily="34" charset="0"/>
                <a:cs typeface="Calibri" panose="020F0502020204030204" pitchFamily="34" charset="0"/>
              </a:rPr>
              <a:t>Decision Making </a:t>
            </a:r>
            <a:r>
              <a:rPr lang="en-US" sz="2400" dirty="0">
                <a:latin typeface="Calibri" panose="020F0502020204030204" pitchFamily="34" charset="0"/>
                <a:cs typeface="Calibri" panose="020F0502020204030204" pitchFamily="34" charset="0"/>
              </a:rPr>
              <a:t>(ratio analysis)</a:t>
            </a:r>
          </a:p>
        </p:txBody>
      </p:sp>
      <p:pic>
        <p:nvPicPr>
          <p:cNvPr id="5" name="Picture 4">
            <a:extLst>
              <a:ext uri="{FF2B5EF4-FFF2-40B4-BE49-F238E27FC236}">
                <a16:creationId xmlns:a16="http://schemas.microsoft.com/office/drawing/2014/main" id="{A308EFD4-FDC1-C69A-F5D3-CEAA894EA60D}"/>
              </a:ext>
            </a:extLst>
          </p:cNvPr>
          <p:cNvPicPr>
            <a:picLocks noChangeAspect="1"/>
          </p:cNvPicPr>
          <p:nvPr/>
        </p:nvPicPr>
        <p:blipFill>
          <a:blip r:embed="rId2"/>
          <a:stretch>
            <a:fillRect/>
          </a:stretch>
        </p:blipFill>
        <p:spPr>
          <a:xfrm>
            <a:off x="775941" y="0"/>
            <a:ext cx="2101180" cy="2694132"/>
          </a:xfrm>
          <a:prstGeom prst="rect">
            <a:avLst/>
          </a:prstGeom>
        </p:spPr>
      </p:pic>
      <p:sp>
        <p:nvSpPr>
          <p:cNvPr id="6" name="TextBox 5">
            <a:extLst>
              <a:ext uri="{FF2B5EF4-FFF2-40B4-BE49-F238E27FC236}">
                <a16:creationId xmlns:a16="http://schemas.microsoft.com/office/drawing/2014/main" id="{794CC8F7-63B0-3B09-7B7F-E614FB590BDC}"/>
              </a:ext>
            </a:extLst>
          </p:cNvPr>
          <p:cNvSpPr txBox="1"/>
          <p:nvPr/>
        </p:nvSpPr>
        <p:spPr>
          <a:xfrm>
            <a:off x="5878633" y="95250"/>
            <a:ext cx="6313367" cy="6909584"/>
          </a:xfrm>
          <a:prstGeom prst="rect">
            <a:avLst/>
          </a:prstGeom>
          <a:solidFill>
            <a:schemeClr val="bg1"/>
          </a:solidFill>
        </p:spPr>
        <p:txBody>
          <a:bodyPr wrap="square" bIns="0">
            <a:spAutoFit/>
          </a:bodyPr>
          <a:lstStyle/>
          <a:p>
            <a:pPr marL="0"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1. Measurement (during the year): During the year, a company purchases equipment that is expected to be used for several years. The company records</a:t>
            </a:r>
          </a:p>
          <a:p>
            <a:pPr marL="231775"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a. Debit Equipment; credit Cash.</a:t>
            </a:r>
          </a:p>
          <a:p>
            <a:pPr marL="231775"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b. Debit Equipment Expense; credit Cash.</a:t>
            </a:r>
          </a:p>
          <a:p>
            <a:pPr marL="231775"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c. Debit Cash; credit Equipment.</a:t>
            </a:r>
          </a:p>
          <a:p>
            <a:pPr marL="231775" marR="0">
              <a:lnSpc>
                <a:spcPct val="115000"/>
              </a:lnSpc>
              <a:spcAft>
                <a:spcPts val="6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d. Debit Cash; credit Equipment Expense.</a:t>
            </a:r>
          </a:p>
          <a:p>
            <a:pPr marL="0"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2. Measurement (end of the year): At the end of the year, the adjusting entry to depreciate equipment involves</a:t>
            </a:r>
          </a:p>
          <a:p>
            <a:pPr marL="231775"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a. Debit Accumulated Depreciation; credit Equipment.</a:t>
            </a:r>
          </a:p>
          <a:p>
            <a:pPr marL="231775"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b. Debit Depreciation Expense; credit Accumulated Depreciation.</a:t>
            </a:r>
          </a:p>
          <a:p>
            <a:pPr marL="231775"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c. Debit Depreciation Expense; credit Equipment.</a:t>
            </a:r>
          </a:p>
          <a:p>
            <a:pPr marL="231775" marR="0">
              <a:lnSpc>
                <a:spcPct val="115000"/>
              </a:lnSpc>
              <a:spcAft>
                <a:spcPts val="6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d. Debit Accumulated Depreciation; credit Depreciation Expense.</a:t>
            </a:r>
          </a:p>
          <a:p>
            <a:pPr marL="0"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3. Communication (income statement): Depreciation of equipment each year has what effect on the income statement?</a:t>
            </a:r>
          </a:p>
          <a:p>
            <a:pPr marL="231775"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a. Decrease expenses for the amount of depreciation for the current year only.</a:t>
            </a:r>
          </a:p>
          <a:p>
            <a:pPr marL="231775"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b. Decrease expenses for the amount of depreciation since the asset was purchased.</a:t>
            </a:r>
          </a:p>
          <a:p>
            <a:pPr marL="231775"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c. Increase expenses for the amount of depreciation for the current year only.</a:t>
            </a:r>
          </a:p>
          <a:p>
            <a:pPr marL="231775" marR="0">
              <a:lnSpc>
                <a:spcPct val="115000"/>
              </a:lnSpc>
              <a:spcAft>
                <a:spcPts val="6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d. Increase expenses for the amount of depreciation since the asset was purchased.</a:t>
            </a:r>
          </a:p>
          <a:p>
            <a:pPr marL="0"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4. Communication (balance sheet): Which of the following is true about Accumulated Depreciation reported in the balance sheet related to equipment?</a:t>
            </a:r>
          </a:p>
          <a:p>
            <a:pPr marL="341313" marR="0" indent="-115888">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a. An asset account that maintains a record of the equipment’s original cost.</a:t>
            </a:r>
          </a:p>
          <a:p>
            <a:pPr marL="341313" marR="0" indent="-115888">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b. A contra (or negative) asset account that represents depreciation of the equipment for the current year only.</a:t>
            </a:r>
          </a:p>
          <a:p>
            <a:pPr marL="341313" marR="0" indent="-115888">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c. A liability account that represents total depreciation since the equipment was purchased.</a:t>
            </a:r>
          </a:p>
          <a:p>
            <a:pPr marL="341313" marR="0" indent="-115888">
              <a:lnSpc>
                <a:spcPct val="115000"/>
              </a:lnSpc>
              <a:spcAft>
                <a:spcPts val="600"/>
              </a:spcAft>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d. A contra (or negative) asset account that represents total depreciation since the equipment was purchased.</a:t>
            </a:r>
          </a:p>
          <a:p>
            <a:pPr marL="0"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5. Decision Making (ratio analysis): A company that is less effective at using its assets to generate sales would have a __________ asset turnover ratio.</a:t>
            </a:r>
          </a:p>
          <a:p>
            <a:pPr marL="231775" marR="0">
              <a:lnSpc>
                <a:spcPct val="115000"/>
              </a:lnSpc>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a. Higher.</a:t>
            </a:r>
          </a:p>
          <a:p>
            <a:pPr marL="231775" marR="0">
              <a:buNone/>
            </a:pPr>
            <a:r>
              <a:rPr lang="en-US" sz="1200" dirty="0">
                <a:effectLst/>
                <a:latin typeface="Cambria" panose="02040503050406030204" pitchFamily="18" charset="0"/>
                <a:ea typeface="MS Mincho" panose="02020609040205080304" pitchFamily="49" charset="-128"/>
                <a:cs typeface="Times New Roman" panose="02020603050405020304" pitchFamily="18" charset="0"/>
              </a:rPr>
              <a:t>b. Lower.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7" name="Oval 6">
            <a:extLst>
              <a:ext uri="{FF2B5EF4-FFF2-40B4-BE49-F238E27FC236}">
                <a16:creationId xmlns:a16="http://schemas.microsoft.com/office/drawing/2014/main" id="{651618AC-D6F7-4E2C-BC91-8FB829B8BE0E}"/>
              </a:ext>
            </a:extLst>
          </p:cNvPr>
          <p:cNvSpPr/>
          <p:nvPr/>
        </p:nvSpPr>
        <p:spPr>
          <a:xfrm>
            <a:off x="5907209" y="95250"/>
            <a:ext cx="2387040" cy="342900"/>
          </a:xfrm>
          <a:prstGeom prst="ellipse">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B15E6564-E88C-F851-2C06-3AF4688B11A1}"/>
              </a:ext>
            </a:extLst>
          </p:cNvPr>
          <p:cNvSpPr/>
          <p:nvPr/>
        </p:nvSpPr>
        <p:spPr>
          <a:xfrm>
            <a:off x="5878633" y="1413518"/>
            <a:ext cx="2444191" cy="342900"/>
          </a:xfrm>
          <a:prstGeom prst="ellipse">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C4ABA0E6-EA02-6518-BFE5-349B4E2E73A7}"/>
              </a:ext>
            </a:extLst>
          </p:cNvPr>
          <p:cNvSpPr/>
          <p:nvPr/>
        </p:nvSpPr>
        <p:spPr>
          <a:xfrm>
            <a:off x="5878633" y="2788201"/>
            <a:ext cx="2653738" cy="333375"/>
          </a:xfrm>
          <a:prstGeom prst="ellipse">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4956BCB4-3408-44F7-D033-0CA438B29ED6}"/>
              </a:ext>
            </a:extLst>
          </p:cNvPr>
          <p:cNvSpPr/>
          <p:nvPr/>
        </p:nvSpPr>
        <p:spPr>
          <a:xfrm>
            <a:off x="5935788" y="4087419"/>
            <a:ext cx="2425138" cy="361950"/>
          </a:xfrm>
          <a:prstGeom prst="ellipse">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062F9E09-D120-F345-B5DF-7538B45FDE4C}"/>
              </a:ext>
            </a:extLst>
          </p:cNvPr>
          <p:cNvSpPr/>
          <p:nvPr/>
        </p:nvSpPr>
        <p:spPr>
          <a:xfrm>
            <a:off x="5907209" y="5869399"/>
            <a:ext cx="2453713" cy="322704"/>
          </a:xfrm>
          <a:prstGeom prst="ellipse">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80D65C26-9B49-8E31-4467-43A338A4A800}"/>
              </a:ext>
            </a:extLst>
          </p:cNvPr>
          <p:cNvSpPr/>
          <p:nvPr/>
        </p:nvSpPr>
        <p:spPr>
          <a:xfrm>
            <a:off x="796413" y="20557"/>
            <a:ext cx="2065780" cy="412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3464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000"/>
                                        <p:tgtEl>
                                          <p:spTgt spid="10"/>
                                        </p:tgtEl>
                                      </p:cBhvr>
                                    </p:animEffect>
                                  </p:childTnLst>
                                </p:cTn>
                              </p:par>
                            </p:childTnLst>
                          </p:cTn>
                        </p:par>
                        <p:par>
                          <p:cTn id="8" fill="hold">
                            <p:stCondLst>
                              <p:cond delay="1000"/>
                            </p:stCondLst>
                            <p:childTnLst>
                              <p:par>
                                <p:cTn id="9" presetID="1" presetClass="entr" presetSubtype="0" fill="hold" grpId="0" nodeType="afterEffect">
                                  <p:stCondLst>
                                    <p:cond delay="20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1200"/>
                            </p:stCondLst>
                            <p:childTnLst>
                              <p:par>
                                <p:cTn id="12" presetID="1" presetClass="entr" presetSubtype="0" fill="hold" grpId="0" nodeType="afterEffect">
                                  <p:stCondLst>
                                    <p:cond delay="200"/>
                                  </p:stCondLst>
                                  <p:childTnLst>
                                    <p:set>
                                      <p:cBhvr>
                                        <p:cTn id="13" dur="1" fill="hold">
                                          <p:stCondLst>
                                            <p:cond delay="0"/>
                                          </p:stCondLst>
                                        </p:cTn>
                                        <p:tgtEl>
                                          <p:spTgt spid="8"/>
                                        </p:tgtEl>
                                        <p:attrNameLst>
                                          <p:attrName>style.visibility</p:attrName>
                                        </p:attrNameLst>
                                      </p:cBhvr>
                                      <p:to>
                                        <p:strVal val="visible"/>
                                      </p:to>
                                    </p:set>
                                  </p:childTnLst>
                                </p:cTn>
                              </p:par>
                            </p:childTnLst>
                          </p:cTn>
                        </p:par>
                        <p:par>
                          <p:cTn id="14" fill="hold">
                            <p:stCondLst>
                              <p:cond delay="1400"/>
                            </p:stCondLst>
                            <p:childTnLst>
                              <p:par>
                                <p:cTn id="15" presetID="1" presetClass="entr" presetSubtype="0" fill="hold" grpId="0" nodeType="afterEffect">
                                  <p:stCondLst>
                                    <p:cond delay="200"/>
                                  </p:stCondLst>
                                  <p:childTnLst>
                                    <p:set>
                                      <p:cBhvr>
                                        <p:cTn id="16" dur="1" fill="hold">
                                          <p:stCondLst>
                                            <p:cond delay="0"/>
                                          </p:stCondLst>
                                        </p:cTn>
                                        <p:tgtEl>
                                          <p:spTgt spid="9"/>
                                        </p:tgtEl>
                                        <p:attrNameLst>
                                          <p:attrName>style.visibility</p:attrName>
                                        </p:attrNameLst>
                                      </p:cBhvr>
                                      <p:to>
                                        <p:strVal val="visible"/>
                                      </p:to>
                                    </p:set>
                                  </p:childTnLst>
                                </p:cTn>
                              </p:par>
                            </p:childTnLst>
                          </p:cTn>
                        </p:par>
                        <p:par>
                          <p:cTn id="17" fill="hold">
                            <p:stCondLst>
                              <p:cond delay="1600"/>
                            </p:stCondLst>
                            <p:childTnLst>
                              <p:par>
                                <p:cTn id="18" presetID="1" presetClass="entr" presetSubtype="0" fill="hold" grpId="0" nodeType="afterEffect">
                                  <p:stCondLst>
                                    <p:cond delay="200"/>
                                  </p:stCondLst>
                                  <p:childTnLst>
                                    <p:set>
                                      <p:cBhvr>
                                        <p:cTn id="19" dur="1" fill="hold">
                                          <p:stCondLst>
                                            <p:cond delay="0"/>
                                          </p:stCondLst>
                                        </p:cTn>
                                        <p:tgtEl>
                                          <p:spTgt spid="12"/>
                                        </p:tgtEl>
                                        <p:attrNameLst>
                                          <p:attrName>style.visibility</p:attrName>
                                        </p:attrNameLst>
                                      </p:cBhvr>
                                      <p:to>
                                        <p:strVal val="visible"/>
                                      </p:to>
                                    </p:set>
                                  </p:childTnLst>
                                </p:cTn>
                              </p:par>
                            </p:childTnLst>
                          </p:cTn>
                        </p:par>
                        <p:par>
                          <p:cTn id="20" fill="hold">
                            <p:stCondLst>
                              <p:cond delay="1800"/>
                            </p:stCondLst>
                            <p:childTnLst>
                              <p:par>
                                <p:cTn id="21" presetID="1" presetClass="entr" presetSubtype="0" fill="hold" grpId="0" nodeType="afterEffect">
                                  <p:stCondLst>
                                    <p:cond delay="20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animBg="1"/>
      <p:bldP spid="8" grpId="0" animBg="1"/>
      <p:bldP spid="9" grpId="0" animBg="1"/>
      <p:bldP spid="12"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p:cNvSpPr txBox="1">
            <a:spLocks/>
          </p:cNvSpPr>
          <p:nvPr/>
        </p:nvSpPr>
        <p:spPr>
          <a:xfrm>
            <a:off x="836341" y="100362"/>
            <a:ext cx="11355659" cy="1070516"/>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spcBef>
                <a:spcPts val="0"/>
              </a:spcBef>
            </a:pPr>
            <a:r>
              <a:rPr lang="en-US" sz="3600" b="1" dirty="0">
                <a:solidFill>
                  <a:srgbClr val="0070C0"/>
                </a:solidFill>
                <a:latin typeface="Calibri" panose="020F0502020204030204" pitchFamily="34" charset="0"/>
                <a:cs typeface="Calibri" panose="020F0502020204030204" pitchFamily="34" charset="0"/>
              </a:rPr>
              <a:t>Real-World Visuals</a:t>
            </a:r>
            <a:endParaRPr lang="en-US" sz="2800" b="1" dirty="0">
              <a:solidFill>
                <a:srgbClr val="0070C0"/>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2"/>
          <a:stretch>
            <a:fillRect/>
          </a:stretch>
        </p:blipFill>
        <p:spPr>
          <a:xfrm>
            <a:off x="8307658" y="1388443"/>
            <a:ext cx="3683620" cy="5307464"/>
          </a:xfrm>
          <a:prstGeom prst="rect">
            <a:avLst/>
          </a:prstGeom>
        </p:spPr>
      </p:pic>
      <p:pic>
        <p:nvPicPr>
          <p:cNvPr id="4" name="Picture 3"/>
          <p:cNvPicPr>
            <a:picLocks noChangeAspect="1"/>
          </p:cNvPicPr>
          <p:nvPr/>
        </p:nvPicPr>
        <p:blipFill>
          <a:blip r:embed="rId3"/>
          <a:stretch>
            <a:fillRect/>
          </a:stretch>
        </p:blipFill>
        <p:spPr>
          <a:xfrm>
            <a:off x="1056925" y="1517031"/>
            <a:ext cx="7284187" cy="5131280"/>
          </a:xfrm>
          <a:prstGeom prst="rect">
            <a:avLst/>
          </a:prstGeom>
        </p:spPr>
      </p:pic>
    </p:spTree>
    <p:extLst>
      <p:ext uri="{BB962C8B-B14F-4D97-AF65-F5344CB8AC3E}">
        <p14:creationId xmlns:p14="http://schemas.microsoft.com/office/powerpoint/2010/main" val="209110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BA97A9-5766-521E-073A-980F4E01D6AC}"/>
              </a:ext>
            </a:extLst>
          </p:cNvPr>
          <p:cNvPicPr>
            <a:picLocks noChangeAspect="1"/>
          </p:cNvPicPr>
          <p:nvPr/>
        </p:nvPicPr>
        <p:blipFill>
          <a:blip r:embed="rId2"/>
          <a:stretch>
            <a:fillRect/>
          </a:stretch>
        </p:blipFill>
        <p:spPr>
          <a:xfrm>
            <a:off x="838200" y="2157144"/>
            <a:ext cx="8295600" cy="4665621"/>
          </a:xfrm>
          <a:prstGeom prst="rect">
            <a:avLst/>
          </a:prstGeom>
        </p:spPr>
      </p:pic>
      <p:sp>
        <p:nvSpPr>
          <p:cNvPr id="11" name="Rectangle 10"/>
          <p:cNvSpPr/>
          <p:nvPr/>
        </p:nvSpPr>
        <p:spPr>
          <a:xfrm>
            <a:off x="838200" y="111512"/>
            <a:ext cx="11353799" cy="10705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p>
            <a:pPr algn="ctr">
              <a:spcBef>
                <a:spcPts val="0"/>
              </a:spcBef>
            </a:pPr>
            <a:r>
              <a:rPr lang="en-US" sz="3600" b="1" dirty="0">
                <a:solidFill>
                  <a:srgbClr val="0070C0"/>
                </a:solidFill>
                <a:latin typeface="Calibri" panose="020F0502020204030204" pitchFamily="34" charset="0"/>
                <a:cs typeface="Calibri" panose="020F0502020204030204" pitchFamily="34" charset="0"/>
              </a:rPr>
              <a:t>Real-World Visuals</a:t>
            </a:r>
            <a:endParaRPr lang="en-US" sz="2800" b="1" dirty="0">
              <a:solidFill>
                <a:srgbClr val="0070C0"/>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F719D9CD-17C4-A22B-75F9-F903484E29F0}"/>
              </a:ext>
            </a:extLst>
          </p:cNvPr>
          <p:cNvSpPr txBox="1"/>
          <p:nvPr/>
        </p:nvSpPr>
        <p:spPr>
          <a:xfrm>
            <a:off x="2478934" y="1369972"/>
            <a:ext cx="8072329" cy="830997"/>
          </a:xfrm>
          <a:prstGeom prst="rect">
            <a:avLst/>
          </a:prstGeom>
          <a:noFill/>
        </p:spPr>
        <p:txBody>
          <a:bodyPr wrap="square">
            <a:spAutoFit/>
          </a:bodyPr>
          <a:lstStyle/>
          <a:p>
            <a:r>
              <a:rPr lang="en-US" sz="2400" b="0" i="0" u="none" strike="noStrike" baseline="0" dirty="0">
                <a:solidFill>
                  <a:srgbClr val="221E1F"/>
                </a:solidFill>
                <a:latin typeface="Calibri" panose="020F0502020204030204" pitchFamily="34" charset="0"/>
                <a:cs typeface="Calibri" panose="020F0502020204030204" pitchFamily="34" charset="0"/>
              </a:rPr>
              <a:t>What are some of the </a:t>
            </a:r>
            <a:r>
              <a:rPr lang="en-US" sz="2400" b="1" i="0" u="sng" strike="noStrike" baseline="0" dirty="0">
                <a:solidFill>
                  <a:srgbClr val="221E1F"/>
                </a:solidFill>
                <a:latin typeface="Calibri" panose="020F0502020204030204" pitchFamily="34" charset="0"/>
                <a:cs typeface="Calibri" panose="020F0502020204030204" pitchFamily="34" charset="0"/>
              </a:rPr>
              <a:t>current liabilities </a:t>
            </a:r>
            <a:r>
              <a:rPr lang="en-US" sz="2400" b="0" i="0" u="none" strike="noStrike" baseline="0" dirty="0">
                <a:solidFill>
                  <a:srgbClr val="221E1F"/>
                </a:solidFill>
                <a:latin typeface="Calibri" panose="020F0502020204030204" pitchFamily="34" charset="0"/>
                <a:cs typeface="Calibri" panose="020F0502020204030204" pitchFamily="34" charset="0"/>
              </a:rPr>
              <a:t>reported by companies in the airline industry? </a:t>
            </a:r>
            <a:endParaRPr lang="en-US" sz="2400"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606EF5E4-F550-D639-A70A-BAC9728278C3}"/>
              </a:ext>
            </a:extLst>
          </p:cNvPr>
          <p:cNvSpPr txBox="1"/>
          <p:nvPr/>
        </p:nvSpPr>
        <p:spPr>
          <a:xfrm>
            <a:off x="9140537" y="3549036"/>
            <a:ext cx="2905800" cy="1938992"/>
          </a:xfrm>
          <a:prstGeom prst="rect">
            <a:avLst/>
          </a:prstGeom>
          <a:noFill/>
        </p:spPr>
        <p:txBody>
          <a:bodyPr wrap="square">
            <a:spAutoFit/>
          </a:bodyPr>
          <a:lstStyle/>
          <a:p>
            <a:pPr marL="171450" indent="-171450"/>
            <a:r>
              <a:rPr lang="en-US" sz="2000" b="0" i="0" u="none" strike="noStrike" baseline="0" dirty="0">
                <a:solidFill>
                  <a:srgbClr val="221E1F"/>
                </a:solidFill>
                <a:latin typeface="URWPalladioTOT"/>
              </a:rPr>
              <a:t>* </a:t>
            </a:r>
            <a:r>
              <a:rPr lang="en-US" sz="2000" b="1" i="0" u="none" strike="noStrike" baseline="0" dirty="0">
                <a:solidFill>
                  <a:srgbClr val="221E1F"/>
                </a:solidFill>
                <a:latin typeface="Calibri" panose="020F0502020204030204" pitchFamily="34" charset="0"/>
                <a:cs typeface="Calibri" panose="020F0502020204030204" pitchFamily="34" charset="0"/>
              </a:rPr>
              <a:t>Deferred revenue </a:t>
            </a:r>
            <a:r>
              <a:rPr lang="en-US" sz="2000" b="0" i="0" u="none" strike="noStrike" baseline="0" dirty="0">
                <a:solidFill>
                  <a:srgbClr val="221E1F"/>
                </a:solidFill>
                <a:latin typeface="Calibri" panose="020F0502020204030204" pitchFamily="34" charset="0"/>
                <a:cs typeface="Calibri" panose="020F0502020204030204" pitchFamily="34" charset="0"/>
              </a:rPr>
              <a:t>includes advanced ticket sales to customers and rewards earned through customer loyalty programs.</a:t>
            </a:r>
            <a:endParaRPr lang="en-US" sz="2000" dirty="0">
              <a:latin typeface="Calibri" panose="020F0502020204030204" pitchFamily="34" charset="0"/>
              <a:cs typeface="Calibri" panose="020F0502020204030204" pitchFamily="34" charset="0"/>
            </a:endParaRPr>
          </a:p>
        </p:txBody>
      </p:sp>
      <p:sp>
        <p:nvSpPr>
          <p:cNvPr id="13" name="Oval 12">
            <a:extLst>
              <a:ext uri="{FF2B5EF4-FFF2-40B4-BE49-F238E27FC236}">
                <a16:creationId xmlns:a16="http://schemas.microsoft.com/office/drawing/2014/main" id="{E0C2C521-FF2F-D976-2D05-0B8CB10BC3B6}"/>
              </a:ext>
            </a:extLst>
          </p:cNvPr>
          <p:cNvSpPr/>
          <p:nvPr/>
        </p:nvSpPr>
        <p:spPr>
          <a:xfrm>
            <a:off x="1826035" y="5972546"/>
            <a:ext cx="1877961" cy="589936"/>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1302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172792-94E6-4541-133B-910EEBB3F358}"/>
              </a:ext>
            </a:extLst>
          </p:cNvPr>
          <p:cNvPicPr>
            <a:picLocks noChangeAspect="1"/>
          </p:cNvPicPr>
          <p:nvPr/>
        </p:nvPicPr>
        <p:blipFill>
          <a:blip r:embed="rId2"/>
          <a:stretch>
            <a:fillRect/>
          </a:stretch>
        </p:blipFill>
        <p:spPr>
          <a:xfrm>
            <a:off x="1694985" y="1438981"/>
            <a:ext cx="9478846" cy="5325312"/>
          </a:xfrm>
          <a:prstGeom prst="rect">
            <a:avLst/>
          </a:prstGeom>
        </p:spPr>
      </p:pic>
      <p:sp>
        <p:nvSpPr>
          <p:cNvPr id="11" name="Rectangle 10"/>
          <p:cNvSpPr/>
          <p:nvPr/>
        </p:nvSpPr>
        <p:spPr>
          <a:xfrm>
            <a:off x="838200" y="111512"/>
            <a:ext cx="11353799" cy="10705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p>
            <a:pPr algn="ctr">
              <a:defRPr/>
            </a:pPr>
            <a:r>
              <a:rPr lang="en-US" sz="3600" b="1" dirty="0">
                <a:solidFill>
                  <a:srgbClr val="0070C0"/>
                </a:solidFill>
                <a:latin typeface="Calibri" panose="020F0502020204030204" pitchFamily="34" charset="0"/>
                <a:cs typeface="Calibri" panose="020F0502020204030204" pitchFamily="34" charset="0"/>
              </a:rPr>
              <a:t>Real-World Visuals</a:t>
            </a:r>
            <a:endParaRPr lang="en-US" sz="2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0982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3D1E7-C621-0A27-8B06-482AE07C0FB4}"/>
            </a:ext>
          </a:extLst>
        </p:cNvPr>
        <p:cNvGrpSpPr/>
        <p:nvPr/>
      </p:nvGrpSpPr>
      <p:grpSpPr>
        <a:xfrm>
          <a:off x="0" y="0"/>
          <a:ext cx="0" cy="0"/>
          <a:chOff x="0" y="0"/>
          <a:chExt cx="0" cy="0"/>
        </a:xfrm>
      </p:grpSpPr>
      <p:sp>
        <p:nvSpPr>
          <p:cNvPr id="26" name="Text Placeholder 1">
            <a:extLst>
              <a:ext uri="{FF2B5EF4-FFF2-40B4-BE49-F238E27FC236}">
                <a16:creationId xmlns:a16="http://schemas.microsoft.com/office/drawing/2014/main" id="{5BCA0E91-B139-54BE-13E7-8D781767361F}"/>
              </a:ext>
            </a:extLst>
          </p:cNvPr>
          <p:cNvSpPr txBox="1">
            <a:spLocks/>
          </p:cNvSpPr>
          <p:nvPr/>
        </p:nvSpPr>
        <p:spPr>
          <a:xfrm>
            <a:off x="846162" y="100362"/>
            <a:ext cx="11345838" cy="1070516"/>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3200" b="1" dirty="0">
                <a:solidFill>
                  <a:srgbClr val="0070C0"/>
                </a:solidFill>
                <a:latin typeface="Calibri" panose="020F0502020204030204" pitchFamily="34" charset="0"/>
                <a:cs typeface="Calibri" panose="020F0502020204030204" pitchFamily="34" charset="0"/>
              </a:rPr>
              <a:t>Customize Your Course: Content and Skills</a:t>
            </a:r>
          </a:p>
        </p:txBody>
      </p:sp>
      <p:sp>
        <p:nvSpPr>
          <p:cNvPr id="29" name="Text Placeholder 1">
            <a:extLst>
              <a:ext uri="{FF2B5EF4-FFF2-40B4-BE49-F238E27FC236}">
                <a16:creationId xmlns:a16="http://schemas.microsoft.com/office/drawing/2014/main" id="{97DECD47-F6D3-526E-58BA-B254645C4BD3}"/>
              </a:ext>
            </a:extLst>
          </p:cNvPr>
          <p:cNvSpPr txBox="1">
            <a:spLocks/>
          </p:cNvSpPr>
          <p:nvPr/>
        </p:nvSpPr>
        <p:spPr>
          <a:xfrm>
            <a:off x="2230624" y="1332519"/>
            <a:ext cx="7952219" cy="623367"/>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b"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b="1" u="sng" dirty="0">
                <a:solidFill>
                  <a:srgbClr val="C00000"/>
                </a:solidFill>
                <a:latin typeface="Calibri" panose="020F0502020204030204" pitchFamily="34" charset="0"/>
                <a:cs typeface="Calibri" panose="020F0502020204030204" pitchFamily="34" charset="0"/>
              </a:rPr>
              <a:t>Goal:</a:t>
            </a:r>
            <a:r>
              <a:rPr lang="en-US" b="1" dirty="0">
                <a:solidFill>
                  <a:srgbClr val="C00000"/>
                </a:solidFill>
                <a:latin typeface="Calibri" panose="020F0502020204030204" pitchFamily="34" charset="0"/>
                <a:cs typeface="Calibri" panose="020F0502020204030204" pitchFamily="34" charset="0"/>
              </a:rPr>
              <a:t> Generate Interest </a:t>
            </a:r>
            <a:r>
              <a:rPr lang="en-US" sz="3200" b="1" dirty="0">
                <a:solidFill>
                  <a:srgbClr val="C00000"/>
                </a:solidFill>
                <a:latin typeface="Calibri" panose="020F0502020204030204" pitchFamily="34" charset="0"/>
                <a:cs typeface="Calibri" panose="020F0502020204030204" pitchFamily="34" charset="0"/>
              </a:rPr>
              <a:t>→</a:t>
            </a:r>
            <a:r>
              <a:rPr lang="en-US" b="1" dirty="0">
                <a:solidFill>
                  <a:srgbClr val="C00000"/>
                </a:solidFill>
                <a:latin typeface="Calibri" panose="020F0502020204030204" pitchFamily="34" charset="0"/>
                <a:cs typeface="Calibri" panose="020F0502020204030204" pitchFamily="34" charset="0"/>
              </a:rPr>
              <a:t> Build Knowledge </a:t>
            </a:r>
            <a:r>
              <a:rPr lang="en-US" sz="3200" b="1" dirty="0">
                <a:solidFill>
                  <a:srgbClr val="C00000"/>
                </a:solidFill>
                <a:latin typeface="Calibri" panose="020F0502020204030204" pitchFamily="34" charset="0"/>
                <a:cs typeface="Calibri" panose="020F0502020204030204" pitchFamily="34" charset="0"/>
              </a:rPr>
              <a:t>→</a:t>
            </a:r>
            <a:r>
              <a:rPr lang="en-US" b="1" dirty="0">
                <a:solidFill>
                  <a:srgbClr val="C00000"/>
                </a:solidFill>
                <a:latin typeface="Calibri" panose="020F0502020204030204" pitchFamily="34" charset="0"/>
                <a:cs typeface="Calibri" panose="020F0502020204030204" pitchFamily="34" charset="0"/>
              </a:rPr>
              <a:t> Develop Skills</a:t>
            </a:r>
          </a:p>
        </p:txBody>
      </p:sp>
      <p:sp>
        <p:nvSpPr>
          <p:cNvPr id="2" name="Rounded Rectangle 31">
            <a:extLst>
              <a:ext uri="{FF2B5EF4-FFF2-40B4-BE49-F238E27FC236}">
                <a16:creationId xmlns:a16="http://schemas.microsoft.com/office/drawing/2014/main" id="{A1F44CE4-C0B8-4DFE-D679-0522E939A8D6}"/>
              </a:ext>
            </a:extLst>
          </p:cNvPr>
          <p:cNvSpPr/>
          <p:nvPr/>
        </p:nvSpPr>
        <p:spPr>
          <a:xfrm>
            <a:off x="2230624" y="2046524"/>
            <a:ext cx="7850967" cy="4470390"/>
          </a:xfrm>
          <a:prstGeom prst="roundRect">
            <a:avLst/>
          </a:prstGeom>
          <a:solidFill>
            <a:srgbClr val="FFFFD5"/>
          </a:solidFill>
          <a:ln w="25400">
            <a:solidFill>
              <a:srgbClr val="996633"/>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3" name="Freeform 32">
            <a:extLst>
              <a:ext uri="{FF2B5EF4-FFF2-40B4-BE49-F238E27FC236}">
                <a16:creationId xmlns:a16="http://schemas.microsoft.com/office/drawing/2014/main" id="{29BCA175-7B91-4901-5C14-EBE070B0D04A}"/>
              </a:ext>
            </a:extLst>
          </p:cNvPr>
          <p:cNvSpPr/>
          <p:nvPr/>
        </p:nvSpPr>
        <p:spPr>
          <a:xfrm>
            <a:off x="4838959" y="3594671"/>
            <a:ext cx="3042009" cy="1409434"/>
          </a:xfrm>
          <a:custGeom>
            <a:avLst/>
            <a:gdLst>
              <a:gd name="connsiteX0" fmla="*/ 0 w 1509050"/>
              <a:gd name="connsiteY0" fmla="*/ 754525 h 1509050"/>
              <a:gd name="connsiteX1" fmla="*/ 754525 w 1509050"/>
              <a:gd name="connsiteY1" fmla="*/ 0 h 1509050"/>
              <a:gd name="connsiteX2" fmla="*/ 1509050 w 1509050"/>
              <a:gd name="connsiteY2" fmla="*/ 754525 h 1509050"/>
              <a:gd name="connsiteX3" fmla="*/ 754525 w 1509050"/>
              <a:gd name="connsiteY3" fmla="*/ 1509050 h 1509050"/>
              <a:gd name="connsiteX4" fmla="*/ 0 w 1509050"/>
              <a:gd name="connsiteY4" fmla="*/ 754525 h 150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050" h="1509050">
                <a:moveTo>
                  <a:pt x="0" y="754525"/>
                </a:moveTo>
                <a:cubicBezTo>
                  <a:pt x="0" y="337812"/>
                  <a:pt x="337812" y="0"/>
                  <a:pt x="754525" y="0"/>
                </a:cubicBezTo>
                <a:cubicBezTo>
                  <a:pt x="1171238" y="0"/>
                  <a:pt x="1509050" y="337812"/>
                  <a:pt x="1509050" y="754525"/>
                </a:cubicBezTo>
                <a:cubicBezTo>
                  <a:pt x="1509050" y="1171238"/>
                  <a:pt x="1171238" y="1509050"/>
                  <a:pt x="754525" y="1509050"/>
                </a:cubicBezTo>
                <a:cubicBezTo>
                  <a:pt x="337812" y="1509050"/>
                  <a:pt x="0" y="1171238"/>
                  <a:pt x="0" y="754525"/>
                </a:cubicBezTo>
                <a:close/>
              </a:path>
            </a:pathLst>
          </a:custGeom>
          <a:solidFill>
            <a:srgbClr val="FF9999"/>
          </a:solidFill>
          <a:ln>
            <a:solidFill>
              <a:srgbClr val="FF5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0995" tIns="220995" rIns="220995" bIns="220995" numCol="1" spcCol="1270" anchor="ctr" anchorCtr="0">
            <a:noAutofit/>
          </a:bodyPr>
          <a:lstStyle/>
          <a:p>
            <a:pPr algn="ctr" defTabSz="1422400">
              <a:lnSpc>
                <a:spcPct val="90000"/>
              </a:lnSpc>
              <a:spcBef>
                <a:spcPct val="0"/>
              </a:spcBef>
              <a:spcAft>
                <a:spcPct val="35000"/>
              </a:spcAft>
            </a:pPr>
            <a:r>
              <a:rPr lang="en-US" sz="2400" b="1" dirty="0">
                <a:solidFill>
                  <a:schemeClr val="tx1"/>
                </a:solidFill>
                <a:latin typeface="Aptos" panose="020B0004020202020204" pitchFamily="34" charset="0"/>
              </a:rPr>
              <a:t>Engage/Prepare Students</a:t>
            </a:r>
          </a:p>
        </p:txBody>
      </p:sp>
      <p:sp>
        <p:nvSpPr>
          <p:cNvPr id="4" name="Freeform 33">
            <a:extLst>
              <a:ext uri="{FF2B5EF4-FFF2-40B4-BE49-F238E27FC236}">
                <a16:creationId xmlns:a16="http://schemas.microsoft.com/office/drawing/2014/main" id="{02CA9BD4-4FB5-4F8B-5ED4-A66AB7F0A684}"/>
              </a:ext>
            </a:extLst>
          </p:cNvPr>
          <p:cNvSpPr/>
          <p:nvPr/>
        </p:nvSpPr>
        <p:spPr>
          <a:xfrm rot="5400000">
            <a:off x="6089686" y="3132398"/>
            <a:ext cx="452309" cy="362138"/>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2" tIns="102615" rIns="149168" bIns="102614" numCol="1" spcCol="1270" anchor="ctr" anchorCtr="0">
            <a:noAutofit/>
          </a:bodyPr>
          <a:lstStyle/>
          <a:p>
            <a:pPr algn="ctr" defTabSz="800100">
              <a:lnSpc>
                <a:spcPct val="90000"/>
              </a:lnSpc>
              <a:spcBef>
                <a:spcPct val="0"/>
              </a:spcBef>
              <a:spcAft>
                <a:spcPct val="35000"/>
              </a:spcAft>
            </a:pPr>
            <a:endParaRPr lang="en-US" dirty="0">
              <a:latin typeface="Aptos" panose="020B0004020202020204" pitchFamily="34" charset="0"/>
            </a:endParaRPr>
          </a:p>
        </p:txBody>
      </p:sp>
      <p:sp>
        <p:nvSpPr>
          <p:cNvPr id="6" name="Freeform 35">
            <a:extLst>
              <a:ext uri="{FF2B5EF4-FFF2-40B4-BE49-F238E27FC236}">
                <a16:creationId xmlns:a16="http://schemas.microsoft.com/office/drawing/2014/main" id="{6B7FD6C3-66E4-5E68-7BE3-E2268F65EBCD}"/>
              </a:ext>
            </a:extLst>
          </p:cNvPr>
          <p:cNvSpPr/>
          <p:nvPr/>
        </p:nvSpPr>
        <p:spPr>
          <a:xfrm rot="7593274">
            <a:off x="7054555" y="3231418"/>
            <a:ext cx="487427" cy="436105"/>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2614" rIns="149167"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7" name="Freeform 36">
            <a:extLst>
              <a:ext uri="{FF2B5EF4-FFF2-40B4-BE49-F238E27FC236}">
                <a16:creationId xmlns:a16="http://schemas.microsoft.com/office/drawing/2014/main" id="{110BE450-AB40-2760-9C83-D62CA060D119}"/>
              </a:ext>
            </a:extLst>
          </p:cNvPr>
          <p:cNvSpPr/>
          <p:nvPr/>
        </p:nvSpPr>
        <p:spPr>
          <a:xfrm>
            <a:off x="7281422" y="2473091"/>
            <a:ext cx="1476459"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Live</a:t>
            </a:r>
          </a:p>
          <a:p>
            <a:pPr algn="ctr" defTabSz="800100">
              <a:lnSpc>
                <a:spcPct val="90000"/>
              </a:lnSpc>
              <a:spcBef>
                <a:spcPct val="0"/>
              </a:spcBef>
            </a:pPr>
            <a:r>
              <a:rPr lang="en-US" b="1" dirty="0">
                <a:solidFill>
                  <a:schemeClr val="tx1"/>
                </a:solidFill>
                <a:latin typeface="Aptos" panose="020B0004020202020204" pitchFamily="34" charset="0"/>
              </a:rPr>
              <a:t>Dashboards</a:t>
            </a:r>
          </a:p>
        </p:txBody>
      </p:sp>
      <p:sp>
        <p:nvSpPr>
          <p:cNvPr id="8" name="Freeform 37">
            <a:extLst>
              <a:ext uri="{FF2B5EF4-FFF2-40B4-BE49-F238E27FC236}">
                <a16:creationId xmlns:a16="http://schemas.microsoft.com/office/drawing/2014/main" id="{499AA87F-5486-73E2-754C-561AE3E77F12}"/>
              </a:ext>
            </a:extLst>
          </p:cNvPr>
          <p:cNvSpPr/>
          <p:nvPr/>
        </p:nvSpPr>
        <p:spPr>
          <a:xfrm rot="10800000">
            <a:off x="7918174" y="4186546"/>
            <a:ext cx="489957" cy="347870"/>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2614" rIns="149167"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9" name="Freeform 38">
            <a:extLst>
              <a:ext uri="{FF2B5EF4-FFF2-40B4-BE49-F238E27FC236}">
                <a16:creationId xmlns:a16="http://schemas.microsoft.com/office/drawing/2014/main" id="{B2F6DCCC-CCDC-DA87-577C-820D85E58EA9}"/>
              </a:ext>
            </a:extLst>
          </p:cNvPr>
          <p:cNvSpPr/>
          <p:nvPr/>
        </p:nvSpPr>
        <p:spPr>
          <a:xfrm>
            <a:off x="8445337" y="3980732"/>
            <a:ext cx="1512630"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ts val="2400"/>
              </a:lnSpc>
              <a:spcBef>
                <a:spcPct val="0"/>
              </a:spcBef>
            </a:pPr>
            <a:r>
              <a:rPr lang="en-US" b="1" dirty="0">
                <a:solidFill>
                  <a:schemeClr val="tx1"/>
                </a:solidFill>
                <a:latin typeface="Aptos" panose="020B0004020202020204" pitchFamily="34" charset="0"/>
              </a:rPr>
              <a:t>Excel</a:t>
            </a:r>
          </a:p>
        </p:txBody>
      </p:sp>
      <p:sp>
        <p:nvSpPr>
          <p:cNvPr id="10" name="Freeform 39">
            <a:extLst>
              <a:ext uri="{FF2B5EF4-FFF2-40B4-BE49-F238E27FC236}">
                <a16:creationId xmlns:a16="http://schemas.microsoft.com/office/drawing/2014/main" id="{3559DBF9-2986-7551-F399-28D8D359289C}"/>
              </a:ext>
            </a:extLst>
          </p:cNvPr>
          <p:cNvSpPr/>
          <p:nvPr/>
        </p:nvSpPr>
        <p:spPr>
          <a:xfrm rot="14541028">
            <a:off x="7007685" y="5014665"/>
            <a:ext cx="608106" cy="347870"/>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2614" rIns="149167" bIns="102615" numCol="1" spcCol="1270" anchor="ctr" anchorCtr="0">
            <a:noAutofit/>
          </a:bodyPr>
          <a:lstStyle/>
          <a:p>
            <a:pPr algn="ctr" defTabSz="1022350">
              <a:lnSpc>
                <a:spcPct val="90000"/>
              </a:lnSpc>
              <a:spcBef>
                <a:spcPct val="0"/>
              </a:spcBef>
              <a:spcAft>
                <a:spcPct val="35000"/>
              </a:spcAft>
            </a:pPr>
            <a:endParaRPr lang="en-US" b="1" dirty="0">
              <a:latin typeface="Aptos" panose="020B0004020202020204" pitchFamily="34" charset="0"/>
            </a:endParaRPr>
          </a:p>
        </p:txBody>
      </p:sp>
      <p:sp>
        <p:nvSpPr>
          <p:cNvPr id="11" name="Freeform 40">
            <a:extLst>
              <a:ext uri="{FF2B5EF4-FFF2-40B4-BE49-F238E27FC236}">
                <a16:creationId xmlns:a16="http://schemas.microsoft.com/office/drawing/2014/main" id="{C1F87497-9259-D4F3-913F-BE0AD1504EAD}"/>
              </a:ext>
            </a:extLst>
          </p:cNvPr>
          <p:cNvSpPr/>
          <p:nvPr/>
        </p:nvSpPr>
        <p:spPr>
          <a:xfrm>
            <a:off x="8138336" y="4861603"/>
            <a:ext cx="1476458"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spcAft>
                <a:spcPct val="35000"/>
              </a:spcAft>
            </a:pPr>
            <a:r>
              <a:rPr lang="en-US" b="1" dirty="0">
                <a:solidFill>
                  <a:schemeClr val="tx1"/>
                </a:solidFill>
                <a:latin typeface="Aptos" panose="020B0004020202020204" pitchFamily="34" charset="0"/>
              </a:rPr>
              <a:t>GL/Acct Software</a:t>
            </a:r>
          </a:p>
        </p:txBody>
      </p:sp>
      <p:sp>
        <p:nvSpPr>
          <p:cNvPr id="12" name="Freeform 41">
            <a:extLst>
              <a:ext uri="{FF2B5EF4-FFF2-40B4-BE49-F238E27FC236}">
                <a16:creationId xmlns:a16="http://schemas.microsoft.com/office/drawing/2014/main" id="{43513BCD-A0E7-5955-94DA-6BD0B2275A6D}"/>
              </a:ext>
            </a:extLst>
          </p:cNvPr>
          <p:cNvSpPr/>
          <p:nvPr/>
        </p:nvSpPr>
        <p:spPr>
          <a:xfrm rot="16200000">
            <a:off x="6110082" y="5081458"/>
            <a:ext cx="473700" cy="370734"/>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2614" rIns="149167" bIns="102615" numCol="1" spcCol="1270" anchor="ctr" anchorCtr="0">
            <a:noAutofit/>
          </a:bodyPr>
          <a:lstStyle/>
          <a:p>
            <a:pPr algn="ctr" defTabSz="800100">
              <a:lnSpc>
                <a:spcPct val="90000"/>
              </a:lnSpc>
              <a:spcBef>
                <a:spcPct val="0"/>
              </a:spcBef>
              <a:spcAft>
                <a:spcPct val="35000"/>
              </a:spcAft>
            </a:pPr>
            <a:endParaRPr lang="en-US" dirty="0">
              <a:latin typeface="Aptos" panose="020B0004020202020204" pitchFamily="34" charset="0"/>
            </a:endParaRPr>
          </a:p>
        </p:txBody>
      </p:sp>
      <p:sp>
        <p:nvSpPr>
          <p:cNvPr id="13" name="Freeform 42">
            <a:extLst>
              <a:ext uri="{FF2B5EF4-FFF2-40B4-BE49-F238E27FC236}">
                <a16:creationId xmlns:a16="http://schemas.microsoft.com/office/drawing/2014/main" id="{F9BB5EB2-BE15-4BFE-91B2-8F7FF29614AF}"/>
              </a:ext>
            </a:extLst>
          </p:cNvPr>
          <p:cNvSpPr/>
          <p:nvPr/>
        </p:nvSpPr>
        <p:spPr>
          <a:xfrm>
            <a:off x="2725012" y="3269078"/>
            <a:ext cx="1615103" cy="666984"/>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AI </a:t>
            </a:r>
          </a:p>
          <a:p>
            <a:pPr algn="ctr" defTabSz="800100">
              <a:lnSpc>
                <a:spcPct val="90000"/>
              </a:lnSpc>
              <a:spcBef>
                <a:spcPct val="0"/>
              </a:spcBef>
            </a:pPr>
            <a:r>
              <a:rPr lang="en-US" b="1" dirty="0">
                <a:solidFill>
                  <a:schemeClr val="tx1"/>
                </a:solidFill>
                <a:latin typeface="Aptos" panose="020B0004020202020204" pitchFamily="34" charset="0"/>
              </a:rPr>
              <a:t>Assignments</a:t>
            </a:r>
          </a:p>
        </p:txBody>
      </p:sp>
      <p:sp>
        <p:nvSpPr>
          <p:cNvPr id="14" name="Freeform 43">
            <a:extLst>
              <a:ext uri="{FF2B5EF4-FFF2-40B4-BE49-F238E27FC236}">
                <a16:creationId xmlns:a16="http://schemas.microsoft.com/office/drawing/2014/main" id="{C1C31C28-B931-0D50-7818-C62D5EC165E0}"/>
              </a:ext>
            </a:extLst>
          </p:cNvPr>
          <p:cNvSpPr/>
          <p:nvPr/>
        </p:nvSpPr>
        <p:spPr>
          <a:xfrm rot="7112210">
            <a:off x="5154411" y="5042510"/>
            <a:ext cx="543095" cy="386335"/>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497223" y="410462"/>
                </a:moveTo>
                <a:lnTo>
                  <a:pt x="248611" y="410462"/>
                </a:lnTo>
                <a:lnTo>
                  <a:pt x="248611" y="513077"/>
                </a:lnTo>
                <a:lnTo>
                  <a:pt x="0" y="256538"/>
                </a:lnTo>
                <a:lnTo>
                  <a:pt x="248611" y="0"/>
                </a:lnTo>
                <a:lnTo>
                  <a:pt x="248611" y="102615"/>
                </a:lnTo>
                <a:lnTo>
                  <a:pt x="497223" y="102615"/>
                </a:lnTo>
                <a:lnTo>
                  <a:pt x="497223" y="410462"/>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49166" tIns="102616" rIns="0" bIns="102614"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15" name="Freeform 44">
            <a:extLst>
              <a:ext uri="{FF2B5EF4-FFF2-40B4-BE49-F238E27FC236}">
                <a16:creationId xmlns:a16="http://schemas.microsoft.com/office/drawing/2014/main" id="{076BC7DC-97A5-0EEE-2875-58006AB4D027}"/>
              </a:ext>
            </a:extLst>
          </p:cNvPr>
          <p:cNvSpPr/>
          <p:nvPr/>
        </p:nvSpPr>
        <p:spPr>
          <a:xfrm>
            <a:off x="2889370" y="4878605"/>
            <a:ext cx="1728441" cy="671473"/>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Earnings</a:t>
            </a:r>
          </a:p>
          <a:p>
            <a:pPr algn="ctr" defTabSz="800100">
              <a:lnSpc>
                <a:spcPct val="90000"/>
              </a:lnSpc>
              <a:spcBef>
                <a:spcPct val="0"/>
              </a:spcBef>
            </a:pPr>
            <a:r>
              <a:rPr lang="en-US" b="1" dirty="0">
                <a:solidFill>
                  <a:schemeClr val="tx1"/>
                </a:solidFill>
                <a:latin typeface="Aptos" panose="020B0004020202020204" pitchFamily="34" charset="0"/>
              </a:rPr>
              <a:t>Management</a:t>
            </a:r>
          </a:p>
        </p:txBody>
      </p:sp>
      <p:sp>
        <p:nvSpPr>
          <p:cNvPr id="16" name="Freeform 45">
            <a:extLst>
              <a:ext uri="{FF2B5EF4-FFF2-40B4-BE49-F238E27FC236}">
                <a16:creationId xmlns:a16="http://schemas.microsoft.com/office/drawing/2014/main" id="{7EFCFF72-B1BB-E854-B2FC-4D566D9EFA4C}"/>
              </a:ext>
            </a:extLst>
          </p:cNvPr>
          <p:cNvSpPr/>
          <p:nvPr/>
        </p:nvSpPr>
        <p:spPr>
          <a:xfrm rot="10800000">
            <a:off x="4197325" y="4214173"/>
            <a:ext cx="608106" cy="347871"/>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497223" y="410462"/>
                </a:moveTo>
                <a:lnTo>
                  <a:pt x="248611" y="410462"/>
                </a:lnTo>
                <a:lnTo>
                  <a:pt x="248611" y="513077"/>
                </a:lnTo>
                <a:lnTo>
                  <a:pt x="0" y="256538"/>
                </a:lnTo>
                <a:lnTo>
                  <a:pt x="248611" y="0"/>
                </a:lnTo>
                <a:lnTo>
                  <a:pt x="248611" y="102615"/>
                </a:lnTo>
                <a:lnTo>
                  <a:pt x="497223" y="102615"/>
                </a:lnTo>
                <a:lnTo>
                  <a:pt x="497223" y="410462"/>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49167" tIns="102615" rIns="0"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17" name="Freeform 46">
            <a:extLst>
              <a:ext uri="{FF2B5EF4-FFF2-40B4-BE49-F238E27FC236}">
                <a16:creationId xmlns:a16="http://schemas.microsoft.com/office/drawing/2014/main" id="{C573A77A-FB97-6F7E-1BFA-4FA631B555EA}"/>
              </a:ext>
            </a:extLst>
          </p:cNvPr>
          <p:cNvSpPr/>
          <p:nvPr/>
        </p:nvSpPr>
        <p:spPr>
          <a:xfrm>
            <a:off x="2323105" y="4020034"/>
            <a:ext cx="1866887"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Chapter Framework</a:t>
            </a:r>
          </a:p>
        </p:txBody>
      </p:sp>
      <p:sp>
        <p:nvSpPr>
          <p:cNvPr id="18" name="Freeform 47">
            <a:extLst>
              <a:ext uri="{FF2B5EF4-FFF2-40B4-BE49-F238E27FC236}">
                <a16:creationId xmlns:a16="http://schemas.microsoft.com/office/drawing/2014/main" id="{9820F67B-244F-3037-49F7-804F4A5A1FE3}"/>
              </a:ext>
            </a:extLst>
          </p:cNvPr>
          <p:cNvSpPr/>
          <p:nvPr/>
        </p:nvSpPr>
        <p:spPr>
          <a:xfrm rot="12748165">
            <a:off x="4319982" y="3675836"/>
            <a:ext cx="608106" cy="347871"/>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497223" y="410462"/>
                </a:moveTo>
                <a:lnTo>
                  <a:pt x="248611" y="410462"/>
                </a:lnTo>
                <a:lnTo>
                  <a:pt x="248611" y="513077"/>
                </a:lnTo>
                <a:lnTo>
                  <a:pt x="0" y="256538"/>
                </a:lnTo>
                <a:lnTo>
                  <a:pt x="248611" y="0"/>
                </a:lnTo>
                <a:lnTo>
                  <a:pt x="248611" y="102615"/>
                </a:lnTo>
                <a:lnTo>
                  <a:pt x="497223" y="102615"/>
                </a:lnTo>
                <a:lnTo>
                  <a:pt x="497223" y="410462"/>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49167" tIns="102615" rIns="0"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19" name="Freeform 48">
            <a:extLst>
              <a:ext uri="{FF2B5EF4-FFF2-40B4-BE49-F238E27FC236}">
                <a16:creationId xmlns:a16="http://schemas.microsoft.com/office/drawing/2014/main" id="{09ED5B70-B84B-52E3-5465-84D6770B40D3}"/>
              </a:ext>
            </a:extLst>
          </p:cNvPr>
          <p:cNvSpPr/>
          <p:nvPr/>
        </p:nvSpPr>
        <p:spPr>
          <a:xfrm>
            <a:off x="7083185" y="5455498"/>
            <a:ext cx="1393510" cy="866695"/>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SmartBook</a:t>
            </a:r>
          </a:p>
        </p:txBody>
      </p:sp>
      <p:sp>
        <p:nvSpPr>
          <p:cNvPr id="20" name="Freeform 49">
            <a:extLst>
              <a:ext uri="{FF2B5EF4-FFF2-40B4-BE49-F238E27FC236}">
                <a16:creationId xmlns:a16="http://schemas.microsoft.com/office/drawing/2014/main" id="{77FEFAA0-A709-8558-3FC3-5A7903871D36}"/>
              </a:ext>
            </a:extLst>
          </p:cNvPr>
          <p:cNvSpPr/>
          <p:nvPr/>
        </p:nvSpPr>
        <p:spPr>
          <a:xfrm rot="13868741">
            <a:off x="4965542" y="3298838"/>
            <a:ext cx="557877" cy="384964"/>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497223" y="410462"/>
                </a:moveTo>
                <a:lnTo>
                  <a:pt x="248611" y="410462"/>
                </a:lnTo>
                <a:lnTo>
                  <a:pt x="248611" y="513077"/>
                </a:lnTo>
                <a:lnTo>
                  <a:pt x="0" y="256538"/>
                </a:lnTo>
                <a:lnTo>
                  <a:pt x="248611" y="0"/>
                </a:lnTo>
                <a:lnTo>
                  <a:pt x="248611" y="102615"/>
                </a:lnTo>
                <a:lnTo>
                  <a:pt x="497223" y="102615"/>
                </a:lnTo>
                <a:lnTo>
                  <a:pt x="497223" y="410462"/>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49167" tIns="102614" rIns="0"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21" name="Freeform 50">
            <a:extLst>
              <a:ext uri="{FF2B5EF4-FFF2-40B4-BE49-F238E27FC236}">
                <a16:creationId xmlns:a16="http://schemas.microsoft.com/office/drawing/2014/main" id="{35A31FE7-468B-3CC2-15F1-C192E8CA50ED}"/>
              </a:ext>
            </a:extLst>
          </p:cNvPr>
          <p:cNvSpPr/>
          <p:nvPr/>
        </p:nvSpPr>
        <p:spPr>
          <a:xfrm>
            <a:off x="3468252" y="2490429"/>
            <a:ext cx="1912240"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Real-World</a:t>
            </a:r>
          </a:p>
          <a:p>
            <a:pPr algn="ctr" defTabSz="800100">
              <a:lnSpc>
                <a:spcPct val="90000"/>
              </a:lnSpc>
              <a:spcBef>
                <a:spcPct val="0"/>
              </a:spcBef>
            </a:pPr>
            <a:r>
              <a:rPr lang="en-US" b="1" dirty="0">
                <a:solidFill>
                  <a:schemeClr val="tx1"/>
                </a:solidFill>
                <a:latin typeface="Aptos" panose="020B0004020202020204" pitchFamily="34" charset="0"/>
              </a:rPr>
              <a:t>(EDGAR Cases)</a:t>
            </a:r>
          </a:p>
        </p:txBody>
      </p:sp>
      <p:sp>
        <p:nvSpPr>
          <p:cNvPr id="22" name="Freeform 51">
            <a:extLst>
              <a:ext uri="{FF2B5EF4-FFF2-40B4-BE49-F238E27FC236}">
                <a16:creationId xmlns:a16="http://schemas.microsoft.com/office/drawing/2014/main" id="{94786B2E-869A-2A47-26B5-D45F3FF92A59}"/>
              </a:ext>
            </a:extLst>
          </p:cNvPr>
          <p:cNvSpPr/>
          <p:nvPr/>
        </p:nvSpPr>
        <p:spPr>
          <a:xfrm>
            <a:off x="3997420" y="5482262"/>
            <a:ext cx="1552051" cy="759239"/>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Ethics</a:t>
            </a:r>
          </a:p>
          <a:p>
            <a:pPr algn="ctr" defTabSz="800100">
              <a:lnSpc>
                <a:spcPct val="90000"/>
              </a:lnSpc>
              <a:spcBef>
                <a:spcPct val="0"/>
              </a:spcBef>
            </a:pPr>
            <a:r>
              <a:rPr lang="en-US" b="1" dirty="0">
                <a:solidFill>
                  <a:schemeClr val="tx1"/>
                </a:solidFill>
                <a:latin typeface="Aptos" panose="020B0004020202020204" pitchFamily="34" charset="0"/>
              </a:rPr>
              <a:t>Cases</a:t>
            </a:r>
          </a:p>
        </p:txBody>
      </p:sp>
      <p:sp>
        <p:nvSpPr>
          <p:cNvPr id="23" name="Freeform 52">
            <a:extLst>
              <a:ext uri="{FF2B5EF4-FFF2-40B4-BE49-F238E27FC236}">
                <a16:creationId xmlns:a16="http://schemas.microsoft.com/office/drawing/2014/main" id="{16E1BBDB-D1FA-3B1A-F800-37F775A7DA88}"/>
              </a:ext>
            </a:extLst>
          </p:cNvPr>
          <p:cNvSpPr/>
          <p:nvPr/>
        </p:nvSpPr>
        <p:spPr>
          <a:xfrm rot="12828729">
            <a:off x="7604612" y="4703255"/>
            <a:ext cx="552711" cy="347870"/>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2614" rIns="149167"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28" name="Freeform 79">
            <a:extLst>
              <a:ext uri="{FF2B5EF4-FFF2-40B4-BE49-F238E27FC236}">
                <a16:creationId xmlns:a16="http://schemas.microsoft.com/office/drawing/2014/main" id="{0EACA69E-E03F-A688-2C13-C71FA6FA65D2}"/>
              </a:ext>
            </a:extLst>
          </p:cNvPr>
          <p:cNvSpPr/>
          <p:nvPr/>
        </p:nvSpPr>
        <p:spPr>
          <a:xfrm>
            <a:off x="5353133" y="2188824"/>
            <a:ext cx="1912240" cy="831653"/>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ECFF"/>
          </a:solidFill>
          <a:ln w="12700" cap="flat" cmpd="sng" algn="ctr">
            <a:solidFill>
              <a:srgbClr val="0070C0"/>
            </a:solidFill>
            <a:prstDash val="solid"/>
            <a:miter lim="800000"/>
          </a:ln>
          <a:effectLst>
            <a:outerShdw blurRad="50800" dist="38100" dir="8100000" algn="tr" rotWithShape="0">
              <a:prstClr val="black">
                <a:alpha val="40000"/>
              </a:prstClr>
            </a:outerShdw>
          </a:effectLst>
        </p:spPr>
        <p:txBody>
          <a:bodyPr spcFirstLastPara="0" vert="horz" wrap="square" lIns="0" tIns="0" rIns="0" bIns="91440" numCol="1" spcCol="1270" anchor="ctr" anchorCtr="0">
            <a:noAutofit/>
          </a:bodyPr>
          <a:lstStyle/>
          <a:p>
            <a:pPr marL="0" marR="0" lvl="0" indent="0" algn="ctr" defTabSz="800100" eaLnBrk="1" fontAlgn="auto" latinLnBrk="0" hangingPunct="1">
              <a:spcBef>
                <a:spcPct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latin typeface="Aptos" panose="020B0004020202020204" pitchFamily="34" charset="0"/>
              </a:rPr>
              <a:t>Exercises</a:t>
            </a:r>
          </a:p>
          <a:p>
            <a:pPr marL="0" marR="0" lvl="0" indent="0" algn="ctr" defTabSz="800100" eaLnBrk="1" fontAlgn="auto" latinLnBrk="0" hangingPunct="1">
              <a:spcBef>
                <a:spcPct val="0"/>
              </a:spcBef>
              <a:spcAft>
                <a:spcPts val="0"/>
              </a:spcAft>
              <a:buClrTx/>
              <a:buSzTx/>
              <a:buFontTx/>
              <a:buNone/>
              <a:tabLst/>
              <a:defRPr/>
            </a:pPr>
            <a:r>
              <a:rPr lang="en-US" b="1" kern="0" dirty="0">
                <a:solidFill>
                  <a:prstClr val="black"/>
                </a:solidFill>
                <a:latin typeface="Aptos" panose="020B0004020202020204" pitchFamily="34" charset="0"/>
              </a:rPr>
              <a:t>(w/ Hint videos)</a:t>
            </a:r>
            <a:endParaRPr kumimoji="0" lang="en-US" b="1" i="0" u="none" strike="noStrike" kern="0" cap="none" spc="0" normalizeH="0" baseline="0" noProof="0" dirty="0">
              <a:ln>
                <a:noFill/>
              </a:ln>
              <a:solidFill>
                <a:prstClr val="black"/>
              </a:solidFill>
              <a:effectLst/>
              <a:uLnTx/>
              <a:uFillTx/>
              <a:latin typeface="Aptos" panose="020B0004020202020204" pitchFamily="34" charset="0"/>
            </a:endParaRPr>
          </a:p>
        </p:txBody>
      </p:sp>
      <p:sp>
        <p:nvSpPr>
          <p:cNvPr id="5" name="Freeform 35">
            <a:extLst>
              <a:ext uri="{FF2B5EF4-FFF2-40B4-BE49-F238E27FC236}">
                <a16:creationId xmlns:a16="http://schemas.microsoft.com/office/drawing/2014/main" id="{C0467B28-E608-F583-64EE-84DD73424B40}"/>
              </a:ext>
            </a:extLst>
          </p:cNvPr>
          <p:cNvSpPr/>
          <p:nvPr/>
        </p:nvSpPr>
        <p:spPr>
          <a:xfrm rot="8512905">
            <a:off x="7765939" y="3673559"/>
            <a:ext cx="487427" cy="436105"/>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2614" rIns="149167"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30" name="Freeform 36">
            <a:extLst>
              <a:ext uri="{FF2B5EF4-FFF2-40B4-BE49-F238E27FC236}">
                <a16:creationId xmlns:a16="http://schemas.microsoft.com/office/drawing/2014/main" id="{A4D236F9-A923-BADC-181B-5119B04C7F50}"/>
              </a:ext>
            </a:extLst>
          </p:cNvPr>
          <p:cNvSpPr/>
          <p:nvPr/>
        </p:nvSpPr>
        <p:spPr>
          <a:xfrm>
            <a:off x="8213790" y="3139979"/>
            <a:ext cx="1744177"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Data</a:t>
            </a:r>
          </a:p>
          <a:p>
            <a:pPr algn="ctr" defTabSz="800100">
              <a:lnSpc>
                <a:spcPct val="90000"/>
              </a:lnSpc>
              <a:spcBef>
                <a:spcPct val="0"/>
              </a:spcBef>
            </a:pPr>
            <a:r>
              <a:rPr lang="en-US" b="1" dirty="0">
                <a:solidFill>
                  <a:schemeClr val="tx1"/>
                </a:solidFill>
                <a:latin typeface="Aptos" panose="020B0004020202020204" pitchFamily="34" charset="0"/>
              </a:rPr>
              <a:t>Visualizations</a:t>
            </a:r>
          </a:p>
        </p:txBody>
      </p:sp>
      <p:sp>
        <p:nvSpPr>
          <p:cNvPr id="31" name="Freeform 48">
            <a:extLst>
              <a:ext uri="{FF2B5EF4-FFF2-40B4-BE49-F238E27FC236}">
                <a16:creationId xmlns:a16="http://schemas.microsoft.com/office/drawing/2014/main" id="{DD9F30A3-C9DA-E237-4851-979EF3F475F3}"/>
              </a:ext>
            </a:extLst>
          </p:cNvPr>
          <p:cNvSpPr/>
          <p:nvPr/>
        </p:nvSpPr>
        <p:spPr>
          <a:xfrm>
            <a:off x="5643231" y="5566515"/>
            <a:ext cx="1393510"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Fin. Stmt. Effects</a:t>
            </a:r>
          </a:p>
        </p:txBody>
      </p:sp>
      <p:sp>
        <p:nvSpPr>
          <p:cNvPr id="33" name="Freeform 43">
            <a:extLst>
              <a:ext uri="{FF2B5EF4-FFF2-40B4-BE49-F238E27FC236}">
                <a16:creationId xmlns:a16="http://schemas.microsoft.com/office/drawing/2014/main" id="{A73F50B2-19C0-9392-41A9-86BC250241F0}"/>
              </a:ext>
            </a:extLst>
          </p:cNvPr>
          <p:cNvSpPr/>
          <p:nvPr/>
        </p:nvSpPr>
        <p:spPr>
          <a:xfrm rot="8352967">
            <a:off x="4591559" y="4713176"/>
            <a:ext cx="543095" cy="386335"/>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497223" y="410462"/>
                </a:moveTo>
                <a:lnTo>
                  <a:pt x="248611" y="410462"/>
                </a:lnTo>
                <a:lnTo>
                  <a:pt x="248611" y="513077"/>
                </a:lnTo>
                <a:lnTo>
                  <a:pt x="0" y="256538"/>
                </a:lnTo>
                <a:lnTo>
                  <a:pt x="248611" y="0"/>
                </a:lnTo>
                <a:lnTo>
                  <a:pt x="248611" y="102615"/>
                </a:lnTo>
                <a:lnTo>
                  <a:pt x="497223" y="102615"/>
                </a:lnTo>
                <a:lnTo>
                  <a:pt x="497223" y="410462"/>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49166" tIns="102616" rIns="0" bIns="102614"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32" name="Rectangle 31">
            <a:extLst>
              <a:ext uri="{FF2B5EF4-FFF2-40B4-BE49-F238E27FC236}">
                <a16:creationId xmlns:a16="http://schemas.microsoft.com/office/drawing/2014/main" id="{34B6CDAE-E1A8-7F30-31B5-26E50CE62920}"/>
              </a:ext>
            </a:extLst>
          </p:cNvPr>
          <p:cNvSpPr/>
          <p:nvPr/>
        </p:nvSpPr>
        <p:spPr>
          <a:xfrm>
            <a:off x="10344317" y="3475811"/>
            <a:ext cx="1588494" cy="1323439"/>
          </a:xfrm>
          <a:prstGeom prst="rect">
            <a:avLst/>
          </a:prstGeom>
        </p:spPr>
        <p:txBody>
          <a:bodyPr wrap="square">
            <a:spAutoFit/>
          </a:bodyPr>
          <a:lstStyle/>
          <a:p>
            <a:pPr>
              <a:spcBef>
                <a:spcPts val="600"/>
              </a:spcBef>
            </a:pPr>
            <a:r>
              <a:rPr lang="en-US" sz="2000" b="1" dirty="0">
                <a:latin typeface="Aptos" panose="020B0004020202020204" pitchFamily="34" charset="0"/>
              </a:rPr>
              <a:t>Without</a:t>
            </a:r>
            <a:r>
              <a:rPr lang="en-US" sz="2000" dirty="0">
                <a:latin typeface="Aptos" panose="020B0004020202020204" pitchFamily="34" charset="0"/>
              </a:rPr>
              <a:t> adding more topics or complexity</a:t>
            </a:r>
          </a:p>
        </p:txBody>
      </p:sp>
    </p:spTree>
    <p:extLst>
      <p:ext uri="{BB962C8B-B14F-4D97-AF65-F5344CB8AC3E}">
        <p14:creationId xmlns:p14="http://schemas.microsoft.com/office/powerpoint/2010/main" val="64730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14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15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15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150"/>
                                  </p:stCondLst>
                                  <p:childTnLst>
                                    <p:set>
                                      <p:cBhvr>
                                        <p:cTn id="30" dur="1" fill="hold">
                                          <p:stCondLst>
                                            <p:cond delay="0"/>
                                          </p:stCondLst>
                                        </p:cTn>
                                        <p:tgtEl>
                                          <p:spTgt spid="9"/>
                                        </p:tgtEl>
                                        <p:attrNameLst>
                                          <p:attrName>style.visibility</p:attrName>
                                        </p:attrNameLst>
                                      </p:cBhvr>
                                      <p:to>
                                        <p:strVal val="visible"/>
                                      </p:to>
                                    </p:set>
                                  </p:childTnLst>
                                </p:cTn>
                              </p:par>
                            </p:childTnLst>
                          </p:cTn>
                        </p:par>
                        <p:par>
                          <p:cTn id="31" fill="hold">
                            <p:stCondLst>
                              <p:cond delay="150"/>
                            </p:stCondLst>
                            <p:childTnLst>
                              <p:par>
                                <p:cTn id="32" presetID="1" presetClass="entr" presetSubtype="0" fill="hold" grpId="0" nodeType="afterEffect">
                                  <p:stCondLst>
                                    <p:cond delay="150"/>
                                  </p:stCondLst>
                                  <p:childTnLst>
                                    <p:set>
                                      <p:cBhvr>
                                        <p:cTn id="33" dur="1" fill="hold">
                                          <p:stCondLst>
                                            <p:cond delay="0"/>
                                          </p:stCondLst>
                                        </p:cTn>
                                        <p:tgtEl>
                                          <p:spTgt spid="23"/>
                                        </p:tgtEl>
                                        <p:attrNameLst>
                                          <p:attrName>style.visibility</p:attrName>
                                        </p:attrNameLst>
                                      </p:cBhvr>
                                      <p:to>
                                        <p:strVal val="visible"/>
                                      </p:to>
                                    </p:set>
                                  </p:childTnLst>
                                </p:cTn>
                              </p:par>
                              <p:par>
                                <p:cTn id="34" presetID="1" presetClass="entr" presetSubtype="0" fill="hold" grpId="0" nodeType="withEffect">
                                  <p:stCondLst>
                                    <p:cond delay="150"/>
                                  </p:stCondLst>
                                  <p:childTnLst>
                                    <p:set>
                                      <p:cBhvr>
                                        <p:cTn id="35" dur="1" fill="hold">
                                          <p:stCondLst>
                                            <p:cond delay="0"/>
                                          </p:stCondLst>
                                        </p:cTn>
                                        <p:tgtEl>
                                          <p:spTgt spid="1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par>
                                <p:cTn id="40" presetID="1" presetClass="entr" presetSubtype="0" fill="hold" grpId="0" nodeType="withEffect">
                                  <p:stCondLst>
                                    <p:cond delay="150"/>
                                  </p:stCondLst>
                                  <p:childTnLst>
                                    <p:set>
                                      <p:cBhvr>
                                        <p:cTn id="41" dur="1" fill="hold">
                                          <p:stCondLst>
                                            <p:cond delay="0"/>
                                          </p:stCondLst>
                                        </p:cTn>
                                        <p:tgtEl>
                                          <p:spTgt spid="19"/>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childTnLst>
                                </p:cTn>
                              </p:par>
                              <p:par>
                                <p:cTn id="46" presetID="1" presetClass="entr" presetSubtype="0" fill="hold" grpId="0" nodeType="withEffect">
                                  <p:stCondLst>
                                    <p:cond delay="150"/>
                                  </p:stCondLst>
                                  <p:childTnLst>
                                    <p:set>
                                      <p:cBhvr>
                                        <p:cTn id="47" dur="1" fill="hold">
                                          <p:stCondLst>
                                            <p:cond delay="0"/>
                                          </p:stCondLst>
                                        </p:cTn>
                                        <p:tgtEl>
                                          <p:spTgt spid="31"/>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childTnLst>
                                </p:cTn>
                              </p:par>
                              <p:par>
                                <p:cTn id="52" presetID="1" presetClass="entr" presetSubtype="0" fill="hold" grpId="0" nodeType="withEffect">
                                  <p:stCondLst>
                                    <p:cond delay="150"/>
                                  </p:stCondLst>
                                  <p:childTnLst>
                                    <p:set>
                                      <p:cBhvr>
                                        <p:cTn id="53" dur="1" fill="hold">
                                          <p:stCondLst>
                                            <p:cond delay="0"/>
                                          </p:stCondLst>
                                        </p:cTn>
                                        <p:tgtEl>
                                          <p:spTgt spid="22"/>
                                        </p:tgtEl>
                                        <p:attrNameLst>
                                          <p:attrName>style.visibility</p:attrName>
                                        </p:attrNameLst>
                                      </p:cBhvr>
                                      <p:to>
                                        <p:strVal val="visible"/>
                                      </p:to>
                                    </p:set>
                                  </p:childTnLst>
                                </p:cTn>
                              </p:par>
                            </p:childTnLst>
                          </p:cTn>
                        </p:par>
                        <p:par>
                          <p:cTn id="54" fill="hold">
                            <p:stCondLst>
                              <p:cond delay="150"/>
                            </p:stCondLst>
                            <p:childTnLst>
                              <p:par>
                                <p:cTn id="55" presetID="1" presetClass="entr" presetSubtype="0" fill="hold" grpId="0" nodeType="afterEffect">
                                  <p:stCondLst>
                                    <p:cond delay="15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150"/>
                                  </p:stCondLst>
                                  <p:childTnLst>
                                    <p:set>
                                      <p:cBhvr>
                                        <p:cTn id="58" dur="1" fill="hold">
                                          <p:stCondLst>
                                            <p:cond delay="0"/>
                                          </p:stCondLst>
                                        </p:cTn>
                                        <p:tgtEl>
                                          <p:spTgt spid="1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childTnLst>
                                </p:cTn>
                              </p:par>
                              <p:par>
                                <p:cTn id="63" presetID="1" presetClass="entr" presetSubtype="0" fill="hold" grpId="0" nodeType="withEffect">
                                  <p:stCondLst>
                                    <p:cond delay="150"/>
                                  </p:stCondLst>
                                  <p:childTnLst>
                                    <p:set>
                                      <p:cBhvr>
                                        <p:cTn id="64" dur="1" fill="hold">
                                          <p:stCondLst>
                                            <p:cond delay="0"/>
                                          </p:stCondLst>
                                        </p:cTn>
                                        <p:tgtEl>
                                          <p:spTgt spid="1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8"/>
                                        </p:tgtEl>
                                        <p:attrNameLst>
                                          <p:attrName>style.visibility</p:attrName>
                                        </p:attrNameLst>
                                      </p:cBhvr>
                                      <p:to>
                                        <p:strVal val="visible"/>
                                      </p:to>
                                    </p:set>
                                  </p:childTnLst>
                                </p:cTn>
                              </p:par>
                              <p:par>
                                <p:cTn id="69" presetID="1" presetClass="entr" presetSubtype="0" fill="hold" grpId="0" nodeType="withEffect">
                                  <p:stCondLst>
                                    <p:cond delay="150"/>
                                  </p:stCondLst>
                                  <p:childTnLst>
                                    <p:set>
                                      <p:cBhvr>
                                        <p:cTn id="70" dur="1" fill="hold">
                                          <p:stCondLst>
                                            <p:cond delay="0"/>
                                          </p:stCondLst>
                                        </p:cTn>
                                        <p:tgtEl>
                                          <p:spTgt spid="13"/>
                                        </p:tgtEl>
                                        <p:attrNameLst>
                                          <p:attrName>style.visibility</p:attrName>
                                        </p:attrNameLst>
                                      </p:cBhvr>
                                      <p:to>
                                        <p:strVal val="visible"/>
                                      </p:to>
                                    </p:set>
                                  </p:childTnLst>
                                </p:cTn>
                              </p:par>
                            </p:childTnLst>
                          </p:cTn>
                        </p:par>
                        <p:par>
                          <p:cTn id="71" fill="hold">
                            <p:stCondLst>
                              <p:cond delay="150"/>
                            </p:stCondLst>
                            <p:childTnLst>
                              <p:par>
                                <p:cTn id="72" presetID="1" presetClass="entr" presetSubtype="0" fill="hold" grpId="0" nodeType="afterEffect">
                                  <p:stCondLst>
                                    <p:cond delay="150"/>
                                  </p:stCondLst>
                                  <p:childTnLst>
                                    <p:set>
                                      <p:cBhvr>
                                        <p:cTn id="73" dur="1" fill="hold">
                                          <p:stCondLst>
                                            <p:cond delay="0"/>
                                          </p:stCondLst>
                                        </p:cTn>
                                        <p:tgtEl>
                                          <p:spTgt spid="20"/>
                                        </p:tgtEl>
                                        <p:attrNameLst>
                                          <p:attrName>style.visibility</p:attrName>
                                        </p:attrNameLst>
                                      </p:cBhvr>
                                      <p:to>
                                        <p:strVal val="visible"/>
                                      </p:to>
                                    </p:set>
                                  </p:childTnLst>
                                </p:cTn>
                              </p:par>
                              <p:par>
                                <p:cTn id="74" presetID="1" presetClass="entr" presetSubtype="0" fill="hold" grpId="0" nodeType="withEffect">
                                  <p:stCondLst>
                                    <p:cond delay="150"/>
                                  </p:stCondLst>
                                  <p:childTnLst>
                                    <p:set>
                                      <p:cBhvr>
                                        <p:cTn id="75" dur="1" fill="hold">
                                          <p:stCondLst>
                                            <p:cond delay="0"/>
                                          </p:stCondLst>
                                        </p:cTn>
                                        <p:tgtEl>
                                          <p:spTgt spid="21"/>
                                        </p:tgtEl>
                                        <p:attrNameLst>
                                          <p:attrName>style.visibility</p:attrName>
                                        </p:attrNameLst>
                                      </p:cBhvr>
                                      <p:to>
                                        <p:strVal val="visible"/>
                                      </p:to>
                                    </p:set>
                                  </p:childTnLst>
                                </p:cTn>
                              </p:par>
                            </p:childTnLst>
                          </p:cTn>
                        </p:par>
                        <p:par>
                          <p:cTn id="76" fill="hold">
                            <p:stCondLst>
                              <p:cond delay="300"/>
                            </p:stCondLst>
                            <p:childTnLst>
                              <p:par>
                                <p:cTn id="77" presetID="1" presetClass="entr" presetSubtype="0" fill="hold" grpId="0" nodeType="afterEffect">
                                  <p:stCondLst>
                                    <p:cond delay="150"/>
                                  </p:stCondLst>
                                  <p:childTnLst>
                                    <p:set>
                                      <p:cBhvr>
                                        <p:cTn id="78" dur="1" fill="hold">
                                          <p:stCondLst>
                                            <p:cond delay="0"/>
                                          </p:stCondLst>
                                        </p:cTn>
                                        <p:tgtEl>
                                          <p:spTgt spid="3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32">
                                            <p:txEl>
                                              <p:pRg st="0" end="0"/>
                                            </p:txEl>
                                          </p:spTgt>
                                        </p:tgtEl>
                                        <p:attrNameLst>
                                          <p:attrName>style.visibility</p:attrName>
                                        </p:attrNameLst>
                                      </p:cBhvr>
                                      <p:to>
                                        <p:strVal val="visible"/>
                                      </p:to>
                                    </p:set>
                                    <p:anim calcmode="lin" valueType="num">
                                      <p:cBhvr additive="base">
                                        <p:cTn id="83"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8" grpId="0" animBg="1"/>
      <p:bldP spid="5" grpId="0" animBg="1"/>
      <p:bldP spid="30" grpId="0" animBg="1"/>
      <p:bldP spid="31" grpId="0" animBg="1"/>
      <p:bldP spid="33" grpId="0" animBg="1"/>
      <p:bldP spid="3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54EAE-A880-7F1F-BB33-B91BDB5613C0}"/>
            </a:ext>
          </a:extLst>
        </p:cNvPr>
        <p:cNvGrpSpPr/>
        <p:nvPr/>
      </p:nvGrpSpPr>
      <p:grpSpPr>
        <a:xfrm>
          <a:off x="0" y="0"/>
          <a:ext cx="0" cy="0"/>
          <a:chOff x="0" y="0"/>
          <a:chExt cx="0" cy="0"/>
        </a:xfrm>
      </p:grpSpPr>
      <p:sp>
        <p:nvSpPr>
          <p:cNvPr id="26" name="Text Placeholder 1">
            <a:extLst>
              <a:ext uri="{FF2B5EF4-FFF2-40B4-BE49-F238E27FC236}">
                <a16:creationId xmlns:a16="http://schemas.microsoft.com/office/drawing/2014/main" id="{73C52577-98A6-E0A8-FEFB-35EA248D2E06}"/>
              </a:ext>
            </a:extLst>
          </p:cNvPr>
          <p:cNvSpPr txBox="1">
            <a:spLocks/>
          </p:cNvSpPr>
          <p:nvPr/>
        </p:nvSpPr>
        <p:spPr>
          <a:xfrm>
            <a:off x="836341" y="100362"/>
            <a:ext cx="11355659" cy="1070516"/>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spcBef>
                <a:spcPts val="0"/>
              </a:spcBef>
            </a:pPr>
            <a:r>
              <a:rPr lang="en-US" sz="3600" b="1" dirty="0">
                <a:solidFill>
                  <a:srgbClr val="0070C0"/>
                </a:solidFill>
                <a:latin typeface="Calibri" panose="020F0502020204030204" pitchFamily="34" charset="0"/>
                <a:cs typeface="Calibri" panose="020F0502020204030204" pitchFamily="34" charset="0"/>
              </a:rPr>
              <a:t>My Assignment Variety – Old vs. New</a:t>
            </a:r>
          </a:p>
        </p:txBody>
      </p:sp>
      <p:graphicFrame>
        <p:nvGraphicFramePr>
          <p:cNvPr id="3" name="Table 2">
            <a:extLst>
              <a:ext uri="{FF2B5EF4-FFF2-40B4-BE49-F238E27FC236}">
                <a16:creationId xmlns:a16="http://schemas.microsoft.com/office/drawing/2014/main" id="{EC0AE49C-BC65-0CCD-D270-C76FB618B43C}"/>
              </a:ext>
            </a:extLst>
          </p:cNvPr>
          <p:cNvGraphicFramePr>
            <a:graphicFrameLocks noGrp="1"/>
          </p:cNvGraphicFramePr>
          <p:nvPr>
            <p:extLst>
              <p:ext uri="{D42A27DB-BD31-4B8C-83A1-F6EECF244321}">
                <p14:modId xmlns:p14="http://schemas.microsoft.com/office/powerpoint/2010/main" val="2454815802"/>
              </p:ext>
            </p:extLst>
          </p:nvPr>
        </p:nvGraphicFramePr>
        <p:xfrm>
          <a:off x="1320793" y="1283086"/>
          <a:ext cx="10152786" cy="5484964"/>
        </p:xfrm>
        <a:graphic>
          <a:graphicData uri="http://schemas.openxmlformats.org/drawingml/2006/table">
            <a:tbl>
              <a:tblPr firstRow="1" bandRow="1">
                <a:tableStyleId>{5C22544A-7EE6-4342-B048-85BDC9FD1C3A}</a:tableStyleId>
              </a:tblPr>
              <a:tblGrid>
                <a:gridCol w="5874334">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246452">
                  <a:extLst>
                    <a:ext uri="{9D8B030D-6E8A-4147-A177-3AD203B41FA5}">
                      <a16:colId xmlns:a16="http://schemas.microsoft.com/office/drawing/2014/main" val="20002"/>
                    </a:ext>
                  </a:extLst>
                </a:gridCol>
              </a:tblGrid>
              <a:tr h="4140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cs typeface="Calibri" panose="020F0502020204030204" pitchFamily="34" charset="0"/>
                        </a:rPr>
                        <a:t>Chapter 7 – Long-Term Assets</a:t>
                      </a:r>
                    </a:p>
                  </a:txBody>
                  <a:tcPr/>
                </a:tc>
                <a:tc>
                  <a:txBody>
                    <a:bodyPr/>
                    <a:lstStyle/>
                    <a:p>
                      <a:pPr algn="ctr"/>
                      <a:r>
                        <a:rPr lang="en-US" sz="2000" dirty="0">
                          <a:latin typeface="Calibri" panose="020F0502020204030204" pitchFamily="34" charset="0"/>
                          <a:cs typeface="Calibri" panose="020F0502020204030204" pitchFamily="34" charset="0"/>
                        </a:rPr>
                        <a:t>Old</a:t>
                      </a:r>
                    </a:p>
                  </a:txBody>
                  <a:tcPr/>
                </a:tc>
                <a:tc>
                  <a:txBody>
                    <a:bodyPr/>
                    <a:lstStyle/>
                    <a:p>
                      <a:pPr algn="ctr"/>
                      <a:r>
                        <a:rPr lang="en-US" sz="2000" dirty="0">
                          <a:latin typeface="Calibri" panose="020F0502020204030204" pitchFamily="34" charset="0"/>
                          <a:cs typeface="Calibri" panose="020F0502020204030204" pitchFamily="34" charset="0"/>
                        </a:rPr>
                        <a:t>New</a:t>
                      </a:r>
                    </a:p>
                  </a:txBody>
                  <a:tcPr/>
                </a:tc>
                <a:extLst>
                  <a:ext uri="{0D108BD9-81ED-4DB2-BD59-A6C34878D82A}">
                    <a16:rowId xmlns:a16="http://schemas.microsoft.com/office/drawing/2014/main" val="10000"/>
                  </a:ext>
                </a:extLst>
              </a:tr>
              <a:tr h="414081">
                <a:tc>
                  <a:txBody>
                    <a:bodyPr/>
                    <a:lstStyle/>
                    <a:p>
                      <a:r>
                        <a:rPr lang="en-US" sz="2000" b="1" dirty="0">
                          <a:latin typeface="Calibri" panose="020F0502020204030204" pitchFamily="34" charset="0"/>
                          <a:cs typeface="Calibri" panose="020F0502020204030204" pitchFamily="34" charset="0"/>
                        </a:rPr>
                        <a:t>Brief Exercises, Exercises </a:t>
                      </a:r>
                      <a:r>
                        <a:rPr lang="en-US" sz="2000" b="0" dirty="0">
                          <a:latin typeface="Calibri" panose="020F0502020204030204" pitchFamily="34" charset="0"/>
                          <a:cs typeface="Calibri" panose="020F0502020204030204" pitchFamily="34" charset="0"/>
                        </a:rPr>
                        <a:t>(all topics)</a:t>
                      </a:r>
                      <a:endParaRPr lang="en-US" sz="2000" dirty="0">
                        <a:latin typeface="Calibri" panose="020F0502020204030204" pitchFamily="34" charset="0"/>
                        <a:cs typeface="Calibri" panose="020F0502020204030204" pitchFamily="34" charset="0"/>
                      </a:endParaRP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1"/>
                  </a:ext>
                </a:extLst>
              </a:tr>
              <a:tr h="414081">
                <a:tc>
                  <a:txBody>
                    <a:bodyPr/>
                    <a:lstStyle/>
                    <a:p>
                      <a:endParaRPr lang="en-US" sz="2000" dirty="0">
                        <a:latin typeface="Calibri" panose="020F0502020204030204" pitchFamily="34" charset="0"/>
                        <a:cs typeface="Calibri" panose="020F0502020204030204" pitchFamily="34" charset="0"/>
                      </a:endParaRP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2"/>
                  </a:ext>
                </a:extLst>
              </a:tr>
              <a:tr h="414081">
                <a:tc>
                  <a:txBody>
                    <a:bodyPr/>
                    <a:lstStyle/>
                    <a:p>
                      <a:endParaRPr lang="en-US" sz="2000" dirty="0">
                        <a:latin typeface="Calibri" panose="020F0502020204030204" pitchFamily="34" charset="0"/>
                        <a:cs typeface="Calibri" panose="020F0502020204030204" pitchFamily="34" charset="0"/>
                      </a:endParaRP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3"/>
                  </a:ext>
                </a:extLst>
              </a:tr>
              <a:tr h="414081">
                <a:tc>
                  <a:txBody>
                    <a:bodyPr/>
                    <a:lstStyle/>
                    <a:p>
                      <a:endParaRPr lang="en-US" sz="2000" dirty="0">
                        <a:latin typeface="Calibri" panose="020F0502020204030204" pitchFamily="34" charset="0"/>
                        <a:cs typeface="Calibri" panose="020F0502020204030204" pitchFamily="34" charset="0"/>
                      </a:endParaRP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4"/>
                  </a:ext>
                </a:extLst>
              </a:tr>
              <a:tr h="414081">
                <a:tc>
                  <a:txBody>
                    <a:bodyPr/>
                    <a:lstStyle/>
                    <a:p>
                      <a:endParaRPr lang="en-US" sz="2000" dirty="0">
                        <a:latin typeface="Calibri" panose="020F0502020204030204" pitchFamily="34" charset="0"/>
                        <a:cs typeface="Calibri" panose="020F0502020204030204" pitchFamily="34" charset="0"/>
                      </a:endParaRP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5"/>
                  </a:ext>
                </a:extLst>
              </a:tr>
              <a:tr h="414081">
                <a:tc>
                  <a:txBody>
                    <a:bodyPr/>
                    <a:lstStyle/>
                    <a:p>
                      <a:endParaRPr lang="en-US" sz="2000" dirty="0">
                        <a:latin typeface="Calibri" panose="020F0502020204030204" pitchFamily="34" charset="0"/>
                        <a:cs typeface="Calibri" panose="020F0502020204030204" pitchFamily="34" charset="0"/>
                      </a:endParaRP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6"/>
                  </a:ext>
                </a:extLst>
              </a:tr>
              <a:tr h="414081">
                <a:tc>
                  <a:txBody>
                    <a:bodyPr/>
                    <a:lstStyle/>
                    <a:p>
                      <a:endParaRPr lang="en-US" sz="2000" dirty="0">
                        <a:latin typeface="Calibri" panose="020F0502020204030204" pitchFamily="34" charset="0"/>
                        <a:cs typeface="Calibri" panose="020F0502020204030204" pitchFamily="34" charset="0"/>
                      </a:endParaRP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7"/>
                  </a:ext>
                </a:extLst>
              </a:tr>
              <a:tr h="414081">
                <a:tc>
                  <a:txBody>
                    <a:bodyPr/>
                    <a:lstStyle/>
                    <a:p>
                      <a:endParaRPr lang="en-US" sz="2000" dirty="0">
                        <a:latin typeface="Calibri" panose="020F0502020204030204" pitchFamily="34" charset="0"/>
                        <a:cs typeface="Calibri" panose="020F0502020204030204" pitchFamily="34" charset="0"/>
                      </a:endParaRP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454485311"/>
                  </a:ext>
                </a:extLst>
              </a:tr>
              <a:tr h="414081">
                <a:tc>
                  <a:txBody>
                    <a:bodyPr/>
                    <a:lstStyle/>
                    <a:p>
                      <a:endParaRPr lang="en-US" sz="2000" dirty="0">
                        <a:latin typeface="Calibri" panose="020F0502020204030204" pitchFamily="34" charset="0"/>
                        <a:cs typeface="Calibri" panose="020F0502020204030204" pitchFamily="34" charset="0"/>
                      </a:endParaRP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8"/>
                  </a:ext>
                </a:extLst>
              </a:tr>
              <a:tr h="414081">
                <a:tc>
                  <a:txBody>
                    <a:bodyPr/>
                    <a:lstStyle/>
                    <a:p>
                      <a:endParaRPr lang="en-US" sz="2000" dirty="0">
                        <a:latin typeface="Calibri" panose="020F0502020204030204" pitchFamily="34" charset="0"/>
                        <a:cs typeface="Calibri" panose="020F0502020204030204" pitchFamily="34" charset="0"/>
                      </a:endParaRP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2104731396"/>
                  </a:ext>
                </a:extLst>
              </a:tr>
              <a:tr h="930073">
                <a:tc gridSpan="3">
                  <a:txBody>
                    <a:bodyPr/>
                    <a:lstStyle/>
                    <a:p>
                      <a:pPr>
                        <a:spcBef>
                          <a:spcPts val="600"/>
                        </a:spcBef>
                      </a:pPr>
                      <a:endParaRPr lang="en-US" sz="2000" dirty="0"/>
                    </a:p>
                  </a:txBody>
                  <a:tcPr/>
                </a:tc>
                <a:tc hMerge="1">
                  <a:txBody>
                    <a:bodyPr/>
                    <a:lstStyle/>
                    <a:p>
                      <a:pPr algn="ctr"/>
                      <a:endParaRPr lang="en-US" sz="2000" dirty="0"/>
                    </a:p>
                  </a:txBody>
                  <a:tcPr/>
                </a:tc>
                <a:tc hMerge="1">
                  <a:txBody>
                    <a:bodyPr/>
                    <a:lstStyle/>
                    <a:p>
                      <a:pPr algn="ctr"/>
                      <a:endParaRPr lang="en-US" sz="2000" dirty="0"/>
                    </a:p>
                  </a:txBody>
                  <a:tcPr/>
                </a:tc>
                <a:extLst>
                  <a:ext uri="{0D108BD9-81ED-4DB2-BD59-A6C34878D82A}">
                    <a16:rowId xmlns:a16="http://schemas.microsoft.com/office/drawing/2014/main" val="10009"/>
                  </a:ext>
                </a:extLst>
              </a:tr>
            </a:tbl>
          </a:graphicData>
        </a:graphic>
      </p:graphicFrame>
      <p:pic>
        <p:nvPicPr>
          <p:cNvPr id="28" name="Picture 2" descr="https://www.freeiconspng.com/uploads/smple-black-checkmark-png-31.png">
            <a:extLst>
              <a:ext uri="{FF2B5EF4-FFF2-40B4-BE49-F238E27FC236}">
                <a16:creationId xmlns:a16="http://schemas.microsoft.com/office/drawing/2014/main" id="{2D46CDC8-9A38-A8D5-6160-67ED20BC70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90457" y="1786732"/>
            <a:ext cx="211496" cy="25248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https://www.freeiconspng.com/uploads/smple-black-checkmark-png-31.png">
            <a:extLst>
              <a:ext uri="{FF2B5EF4-FFF2-40B4-BE49-F238E27FC236}">
                <a16:creationId xmlns:a16="http://schemas.microsoft.com/office/drawing/2014/main" id="{3C27845F-C73A-12BE-89E2-46CF967261F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90457" y="2203561"/>
            <a:ext cx="211496" cy="25248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s://www.freeiconspng.com/uploads/smple-black-checkmark-png-31.png">
            <a:extLst>
              <a:ext uri="{FF2B5EF4-FFF2-40B4-BE49-F238E27FC236}">
                <a16:creationId xmlns:a16="http://schemas.microsoft.com/office/drawing/2014/main" id="{C8C01BAC-E690-BB50-4289-C91F0287F73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90457" y="2614627"/>
            <a:ext cx="211496" cy="25248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https://www.freeiconspng.com/uploads/smple-black-checkmark-png-31.png">
            <a:extLst>
              <a:ext uri="{FF2B5EF4-FFF2-40B4-BE49-F238E27FC236}">
                <a16:creationId xmlns:a16="http://schemas.microsoft.com/office/drawing/2014/main" id="{EC3DAF1F-AAFB-3FFD-CCC6-295DA8487F4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90457" y="3038813"/>
            <a:ext cx="211496" cy="25248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s://www.freeiconspng.com/uploads/smple-black-checkmark-png-31.png">
            <a:extLst>
              <a:ext uri="{FF2B5EF4-FFF2-40B4-BE49-F238E27FC236}">
                <a16:creationId xmlns:a16="http://schemas.microsoft.com/office/drawing/2014/main" id="{38A88234-B550-E0EC-817D-83C623D29A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90457" y="3449231"/>
            <a:ext cx="211496" cy="25248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https://www.freeiconspng.com/uploads/smple-black-checkmark-png-31.png">
            <a:extLst>
              <a:ext uri="{FF2B5EF4-FFF2-40B4-BE49-F238E27FC236}">
                <a16:creationId xmlns:a16="http://schemas.microsoft.com/office/drawing/2014/main" id="{CD94446F-762B-6E8F-88A2-D3218AB160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90457" y="3878290"/>
            <a:ext cx="211496" cy="25248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https://www.freeiconspng.com/uploads/smple-black-checkmark-png-31.png">
            <a:extLst>
              <a:ext uri="{FF2B5EF4-FFF2-40B4-BE49-F238E27FC236}">
                <a16:creationId xmlns:a16="http://schemas.microsoft.com/office/drawing/2014/main" id="{A2B5BDB5-EF13-D140-CED8-EBCB4A1569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90457" y="4232105"/>
            <a:ext cx="211496" cy="25248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https://www.freeiconspng.com/uploads/smple-black-checkmark-png-31.png">
            <a:extLst>
              <a:ext uri="{FF2B5EF4-FFF2-40B4-BE49-F238E27FC236}">
                <a16:creationId xmlns:a16="http://schemas.microsoft.com/office/drawing/2014/main" id="{F0F92BE0-D79A-0AAB-9A3C-B061F6CCE22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90457" y="4670828"/>
            <a:ext cx="211496" cy="25248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D48C54B-F845-738E-0FDA-A8046D2AF989}"/>
              </a:ext>
            </a:extLst>
          </p:cNvPr>
          <p:cNvSpPr txBox="1"/>
          <p:nvPr/>
        </p:nvSpPr>
        <p:spPr>
          <a:xfrm>
            <a:off x="10501953" y="1741110"/>
            <a:ext cx="1263226" cy="369332"/>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(fewer)</a:t>
            </a:r>
          </a:p>
        </p:txBody>
      </p:sp>
      <p:sp>
        <p:nvSpPr>
          <p:cNvPr id="9" name="Rectangle 8">
            <a:extLst>
              <a:ext uri="{FF2B5EF4-FFF2-40B4-BE49-F238E27FC236}">
                <a16:creationId xmlns:a16="http://schemas.microsoft.com/office/drawing/2014/main" id="{C57EC53A-5C60-4C5B-EC5B-42EBF62FACD7}"/>
              </a:ext>
            </a:extLst>
          </p:cNvPr>
          <p:cNvSpPr/>
          <p:nvPr/>
        </p:nvSpPr>
        <p:spPr>
          <a:xfrm>
            <a:off x="1320793" y="5948282"/>
            <a:ext cx="8223257" cy="707886"/>
          </a:xfrm>
          <a:prstGeom prst="rect">
            <a:avLst/>
          </a:prstGeom>
        </p:spPr>
        <p:txBody>
          <a:bodyPr wrap="square">
            <a:spAutoFit/>
          </a:bodyPr>
          <a:lstStyle/>
          <a:p>
            <a:pPr>
              <a:spcBef>
                <a:spcPts val="0"/>
              </a:spcBef>
            </a:pPr>
            <a:r>
              <a:rPr lang="en-US" sz="2000" u="sng" dirty="0">
                <a:latin typeface="Calibri" panose="020F0502020204030204" pitchFamily="34" charset="0"/>
                <a:cs typeface="Calibri" panose="020F0502020204030204" pitchFamily="34" charset="0"/>
              </a:rPr>
              <a:t>Assignments in other chapters:</a:t>
            </a:r>
          </a:p>
          <a:p>
            <a:pPr>
              <a:spcBef>
                <a:spcPts val="0"/>
              </a:spcBef>
            </a:pPr>
            <a:r>
              <a:rPr lang="en-US" sz="2000" b="1" dirty="0">
                <a:latin typeface="Calibri" panose="020F0502020204030204" pitchFamily="34" charset="0"/>
                <a:cs typeface="Calibri" panose="020F0502020204030204" pitchFamily="34" charset="0"/>
              </a:rPr>
              <a:t>Ethics Cases, Financial Analysis Cases, Integrated Excel</a:t>
            </a:r>
          </a:p>
        </p:txBody>
      </p:sp>
      <p:pic>
        <p:nvPicPr>
          <p:cNvPr id="18" name="Picture 2" descr="https://www.freeiconspng.com/uploads/smple-black-checkmark-png-31.png">
            <a:extLst>
              <a:ext uri="{FF2B5EF4-FFF2-40B4-BE49-F238E27FC236}">
                <a16:creationId xmlns:a16="http://schemas.microsoft.com/office/drawing/2014/main" id="{F46FC4F3-EE4B-14F7-FB1A-261DF44331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90457" y="5090267"/>
            <a:ext cx="211496" cy="25248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8B86C352-2D94-FF37-A235-5D8019F473C7}"/>
              </a:ext>
            </a:extLst>
          </p:cNvPr>
          <p:cNvGraphicFramePr>
            <a:graphicFrameLocks noGrp="1"/>
          </p:cNvGraphicFramePr>
          <p:nvPr>
            <p:extLst>
              <p:ext uri="{D42A27DB-BD31-4B8C-83A1-F6EECF244321}">
                <p14:modId xmlns:p14="http://schemas.microsoft.com/office/powerpoint/2010/main" val="1306570869"/>
              </p:ext>
            </p:extLst>
          </p:nvPr>
        </p:nvGraphicFramePr>
        <p:xfrm>
          <a:off x="1320793" y="1287789"/>
          <a:ext cx="5874334" cy="4554891"/>
        </p:xfrm>
        <a:graphic>
          <a:graphicData uri="http://schemas.openxmlformats.org/drawingml/2006/table">
            <a:tbl>
              <a:tblPr firstRow="1" bandRow="1">
                <a:tableStyleId>{5C22544A-7EE6-4342-B048-85BDC9FD1C3A}</a:tableStyleId>
              </a:tblPr>
              <a:tblGrid>
                <a:gridCol w="5874334">
                  <a:extLst>
                    <a:ext uri="{9D8B030D-6E8A-4147-A177-3AD203B41FA5}">
                      <a16:colId xmlns:a16="http://schemas.microsoft.com/office/drawing/2014/main" val="3094082836"/>
                    </a:ext>
                  </a:extLst>
                </a:gridCol>
              </a:tblGrid>
              <a:tr h="4140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cs typeface="Calibri" panose="020F0502020204030204" pitchFamily="34" charset="0"/>
                        </a:rPr>
                        <a:t>Chapter 7 – Long-Term Assets</a:t>
                      </a:r>
                    </a:p>
                  </a:txBody>
                  <a:tcPr/>
                </a:tc>
                <a:extLst>
                  <a:ext uri="{0D108BD9-81ED-4DB2-BD59-A6C34878D82A}">
                    <a16:rowId xmlns:a16="http://schemas.microsoft.com/office/drawing/2014/main" val="3859531700"/>
                  </a:ext>
                </a:extLst>
              </a:tr>
              <a:tr h="414081">
                <a:tc>
                  <a:txBody>
                    <a:bodyPr/>
                    <a:lstStyle/>
                    <a:p>
                      <a:r>
                        <a:rPr lang="en-US" sz="2000" b="1" dirty="0">
                          <a:latin typeface="Calibri" panose="020F0502020204030204" pitchFamily="34" charset="0"/>
                          <a:cs typeface="Calibri" panose="020F0502020204030204" pitchFamily="34" charset="0"/>
                        </a:rPr>
                        <a:t>Brief Exercises, Exercises </a:t>
                      </a:r>
                      <a:r>
                        <a:rPr lang="en-US" sz="2000" b="0" dirty="0">
                          <a:latin typeface="Calibri" panose="020F0502020204030204" pitchFamily="34" charset="0"/>
                          <a:cs typeface="Calibri" panose="020F0502020204030204" pitchFamily="34" charset="0"/>
                        </a:rPr>
                        <a:t>(all topics)</a:t>
                      </a:r>
                      <a:endParaRPr lang="en-US" sz="20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239132426"/>
                  </a:ext>
                </a:extLst>
              </a:tr>
              <a:tr h="414081">
                <a:tc>
                  <a:txBody>
                    <a:bodyPr/>
                    <a:lstStyle/>
                    <a:p>
                      <a:r>
                        <a:rPr lang="en-US" sz="2000" b="1" dirty="0">
                          <a:latin typeface="Calibri" panose="020F0502020204030204" pitchFamily="34" charset="0"/>
                          <a:cs typeface="Calibri" panose="020F0502020204030204" pitchFamily="34" charset="0"/>
                        </a:rPr>
                        <a:t>F/S</a:t>
                      </a:r>
                      <a:r>
                        <a:rPr lang="en-US" sz="2000" b="1" baseline="0" dirty="0">
                          <a:latin typeface="Calibri" panose="020F0502020204030204" pitchFamily="34" charset="0"/>
                          <a:cs typeface="Calibri" panose="020F0502020204030204" pitchFamily="34" charset="0"/>
                        </a:rPr>
                        <a:t> Effects </a:t>
                      </a:r>
                      <a:r>
                        <a:rPr lang="en-US" sz="2000" b="0" baseline="0" dirty="0">
                          <a:latin typeface="Calibri" panose="020F0502020204030204" pitchFamily="34" charset="0"/>
                          <a:cs typeface="Calibri" panose="020F0502020204030204" pitchFamily="34" charset="0"/>
                        </a:rPr>
                        <a:t>(BEs: Depreciation &amp; Sale)</a:t>
                      </a:r>
                      <a:endParaRPr lang="en-US" sz="2000" b="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681002197"/>
                  </a:ext>
                </a:extLst>
              </a:tr>
              <a:tr h="414081">
                <a:tc>
                  <a:txBody>
                    <a:bodyPr/>
                    <a:lstStyle/>
                    <a:p>
                      <a:r>
                        <a:rPr lang="en-US" sz="2000" b="1" dirty="0">
                          <a:latin typeface="Calibri" panose="020F0502020204030204" pitchFamily="34" charset="0"/>
                          <a:cs typeface="Calibri" panose="020F0502020204030204" pitchFamily="34" charset="0"/>
                        </a:rPr>
                        <a:t>Data Visuals </a:t>
                      </a:r>
                      <a:r>
                        <a:rPr lang="en-US" sz="2000" b="0" dirty="0">
                          <a:latin typeface="Calibri" panose="020F0502020204030204" pitchFamily="34" charset="0"/>
                          <a:cs typeface="Calibri" panose="020F0502020204030204" pitchFamily="34" charset="0"/>
                        </a:rPr>
                        <a:t>(Acquisition, Depreciation)</a:t>
                      </a:r>
                    </a:p>
                  </a:txBody>
                  <a:tcPr/>
                </a:tc>
                <a:extLst>
                  <a:ext uri="{0D108BD9-81ED-4DB2-BD59-A6C34878D82A}">
                    <a16:rowId xmlns:a16="http://schemas.microsoft.com/office/drawing/2014/main" val="947241932"/>
                  </a:ext>
                </a:extLst>
              </a:tr>
              <a:tr h="414081">
                <a:tc>
                  <a:txBody>
                    <a:bodyPr/>
                    <a:lstStyle/>
                    <a:p>
                      <a:r>
                        <a:rPr lang="en-US" sz="2000" b="1" dirty="0">
                          <a:latin typeface="Calibri" panose="020F0502020204030204" pitchFamily="34" charset="0"/>
                          <a:cs typeface="Calibri" panose="020F0502020204030204" pitchFamily="34" charset="0"/>
                        </a:rPr>
                        <a:t>Dashboard </a:t>
                      </a:r>
                      <a:r>
                        <a:rPr lang="en-US" sz="2000" b="0" dirty="0">
                          <a:latin typeface="Calibri" panose="020F0502020204030204" pitchFamily="34" charset="0"/>
                          <a:cs typeface="Calibri" panose="020F0502020204030204" pitchFamily="34" charset="0"/>
                        </a:rPr>
                        <a:t>(Depreciation)</a:t>
                      </a:r>
                    </a:p>
                  </a:txBody>
                  <a:tcPr/>
                </a:tc>
                <a:extLst>
                  <a:ext uri="{0D108BD9-81ED-4DB2-BD59-A6C34878D82A}">
                    <a16:rowId xmlns:a16="http://schemas.microsoft.com/office/drawing/2014/main" val="3593524337"/>
                  </a:ext>
                </a:extLst>
              </a:tr>
              <a:tr h="414081">
                <a:tc>
                  <a:txBody>
                    <a:bodyPr/>
                    <a:lstStyle/>
                    <a:p>
                      <a:r>
                        <a:rPr lang="en-US" sz="2000" b="1" dirty="0">
                          <a:latin typeface="Calibri" panose="020F0502020204030204" pitchFamily="34" charset="0"/>
                          <a:cs typeface="Calibri" panose="020F0502020204030204" pitchFamily="34" charset="0"/>
                        </a:rPr>
                        <a:t>EDGAR Case </a:t>
                      </a:r>
                      <a:r>
                        <a:rPr lang="en-US" sz="2000" b="0" dirty="0">
                          <a:latin typeface="Calibri" panose="020F0502020204030204" pitchFamily="34" charset="0"/>
                          <a:cs typeface="Calibri" panose="020F0502020204030204" pitchFamily="34" charset="0"/>
                        </a:rPr>
                        <a:t>(Meta)</a:t>
                      </a:r>
                    </a:p>
                  </a:txBody>
                  <a:tcPr/>
                </a:tc>
                <a:extLst>
                  <a:ext uri="{0D108BD9-81ED-4DB2-BD59-A6C34878D82A}">
                    <a16:rowId xmlns:a16="http://schemas.microsoft.com/office/drawing/2014/main" val="1985293285"/>
                  </a:ext>
                </a:extLst>
              </a:tr>
              <a:tr h="414081">
                <a:tc>
                  <a:txBody>
                    <a:bodyPr/>
                    <a:lstStyle/>
                    <a:p>
                      <a:r>
                        <a:rPr lang="en-US" sz="2000" b="1" dirty="0">
                          <a:latin typeface="Calibri" panose="020F0502020204030204" pitchFamily="34" charset="0"/>
                          <a:cs typeface="Calibri" panose="020F0502020204030204" pitchFamily="34" charset="0"/>
                        </a:rPr>
                        <a:t>Earnings Management Case </a:t>
                      </a:r>
                      <a:r>
                        <a:rPr lang="en-US" sz="2000" b="0" dirty="0">
                          <a:latin typeface="Calibri" panose="020F0502020204030204" pitchFamily="34" charset="0"/>
                          <a:cs typeface="Calibri" panose="020F0502020204030204" pitchFamily="34" charset="0"/>
                        </a:rPr>
                        <a:t>(Depreciation estimates)</a:t>
                      </a:r>
                    </a:p>
                  </a:txBody>
                  <a:tcPr/>
                </a:tc>
                <a:extLst>
                  <a:ext uri="{0D108BD9-81ED-4DB2-BD59-A6C34878D82A}">
                    <a16:rowId xmlns:a16="http://schemas.microsoft.com/office/drawing/2014/main" val="1944085068"/>
                  </a:ext>
                </a:extLst>
              </a:tr>
              <a:tr h="414081">
                <a:tc>
                  <a:txBody>
                    <a:bodyPr/>
                    <a:lstStyle/>
                    <a:p>
                      <a:r>
                        <a:rPr lang="en-US" sz="2000" b="1" dirty="0">
                          <a:latin typeface="Calibri" panose="020F0502020204030204" pitchFamily="34" charset="0"/>
                          <a:cs typeface="Calibri" panose="020F0502020204030204" pitchFamily="34" charset="0"/>
                        </a:rPr>
                        <a:t>General Ledger Software </a:t>
                      </a:r>
                      <a:r>
                        <a:rPr lang="en-US" sz="2000" b="0" dirty="0">
                          <a:latin typeface="Calibri" panose="020F0502020204030204" pitchFamily="34" charset="0"/>
                          <a:cs typeface="Calibri" panose="020F0502020204030204" pitchFamily="34" charset="0"/>
                        </a:rPr>
                        <a:t>(Accounting cycle)</a:t>
                      </a:r>
                    </a:p>
                  </a:txBody>
                  <a:tcPr/>
                </a:tc>
                <a:extLst>
                  <a:ext uri="{0D108BD9-81ED-4DB2-BD59-A6C34878D82A}">
                    <a16:rowId xmlns:a16="http://schemas.microsoft.com/office/drawing/2014/main" val="2148031663"/>
                  </a:ext>
                </a:extLst>
              </a:tr>
              <a:tr h="4140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latin typeface="Calibri" panose="020F0502020204030204" pitchFamily="34" charset="0"/>
                          <a:cs typeface="Calibri" panose="020F0502020204030204" pitchFamily="34" charset="0"/>
                        </a:rPr>
                        <a:t>AI Case</a:t>
                      </a:r>
                      <a:r>
                        <a:rPr lang="en-US" sz="2000" b="0" dirty="0">
                          <a:latin typeface="Calibri" panose="020F0502020204030204" pitchFamily="34" charset="0"/>
                          <a:cs typeface="Calibri" panose="020F0502020204030204" pitchFamily="34" charset="0"/>
                        </a:rPr>
                        <a:t> (Depreciation schedule)</a:t>
                      </a:r>
                    </a:p>
                  </a:txBody>
                  <a:tcPr/>
                </a:tc>
                <a:extLst>
                  <a:ext uri="{0D108BD9-81ED-4DB2-BD59-A6C34878D82A}">
                    <a16:rowId xmlns:a16="http://schemas.microsoft.com/office/drawing/2014/main" val="506885710"/>
                  </a:ext>
                </a:extLst>
              </a:tr>
              <a:tr h="414081">
                <a:tc>
                  <a:txBody>
                    <a:bodyPr/>
                    <a:lstStyle/>
                    <a:p>
                      <a:r>
                        <a:rPr lang="en-US" sz="2000" b="1" dirty="0">
                          <a:latin typeface="Calibri" panose="020F0502020204030204" pitchFamily="34" charset="0"/>
                          <a:cs typeface="Calibri" panose="020F0502020204030204" pitchFamily="34" charset="0"/>
                        </a:rPr>
                        <a:t>Chapter Framework video/questions</a:t>
                      </a:r>
                      <a:endParaRPr lang="en-US" sz="2000" b="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00254987"/>
                  </a:ext>
                </a:extLst>
              </a:tr>
              <a:tr h="414081">
                <a:tc>
                  <a:txBody>
                    <a:bodyPr/>
                    <a:lstStyle/>
                    <a:p>
                      <a:r>
                        <a:rPr lang="en-US" sz="2000" b="1" dirty="0">
                          <a:latin typeface="Calibri" panose="020F0502020204030204" pitchFamily="34" charset="0"/>
                          <a:cs typeface="Calibri" panose="020F0502020204030204" pitchFamily="34" charset="0"/>
                        </a:rPr>
                        <a:t>SmartBook</a:t>
                      </a:r>
                    </a:p>
                  </a:txBody>
                  <a:tcPr/>
                </a:tc>
                <a:extLst>
                  <a:ext uri="{0D108BD9-81ED-4DB2-BD59-A6C34878D82A}">
                    <a16:rowId xmlns:a16="http://schemas.microsoft.com/office/drawing/2014/main" val="689379614"/>
                  </a:ext>
                </a:extLst>
              </a:tr>
            </a:tbl>
          </a:graphicData>
        </a:graphic>
      </p:graphicFrame>
      <p:pic>
        <p:nvPicPr>
          <p:cNvPr id="4" name="Picture 2" descr="https://www.freeiconspng.com/uploads/smple-black-checkmark-png-31.png">
            <a:extLst>
              <a:ext uri="{FF2B5EF4-FFF2-40B4-BE49-F238E27FC236}">
                <a16:creationId xmlns:a16="http://schemas.microsoft.com/office/drawing/2014/main" id="{EF28232B-1E7D-B16D-39E2-763B6D6D14E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29561" y="1767853"/>
            <a:ext cx="211496" cy="2524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www.freeiconspng.com/uploads/smple-black-checkmark-png-31.png">
            <a:extLst>
              <a:ext uri="{FF2B5EF4-FFF2-40B4-BE49-F238E27FC236}">
                <a16:creationId xmlns:a16="http://schemas.microsoft.com/office/drawing/2014/main" id="{704D5B33-5775-F06F-C118-5A1D214E08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90457" y="5509706"/>
            <a:ext cx="211496" cy="25248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F9AE52E-EDE9-4780-DADA-8B5F19A1CD97}"/>
              </a:ext>
            </a:extLst>
          </p:cNvPr>
          <p:cNvSpPr txBox="1"/>
          <p:nvPr/>
        </p:nvSpPr>
        <p:spPr>
          <a:xfrm>
            <a:off x="8289870" y="1709429"/>
            <a:ext cx="1263226" cy="369332"/>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(many)</a:t>
            </a:r>
          </a:p>
        </p:txBody>
      </p:sp>
    </p:spTree>
    <p:extLst>
      <p:ext uri="{BB962C8B-B14F-4D97-AF65-F5344CB8AC3E}">
        <p14:creationId xmlns:p14="http://schemas.microsoft.com/office/powerpoint/2010/main" val="97152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200"/>
                                  </p:stCondLst>
                                  <p:childTnLst>
                                    <p:set>
                                      <p:cBhvr>
                                        <p:cTn id="17" dur="1" fill="hold">
                                          <p:stCondLst>
                                            <p:cond delay="0"/>
                                          </p:stCondLst>
                                        </p:cTn>
                                        <p:tgtEl>
                                          <p:spTgt spid="32"/>
                                        </p:tgtEl>
                                        <p:attrNameLst>
                                          <p:attrName>style.visibility</p:attrName>
                                        </p:attrNameLst>
                                      </p:cBhvr>
                                      <p:to>
                                        <p:strVal val="visible"/>
                                      </p:to>
                                    </p:set>
                                  </p:childTnLst>
                                </p:cTn>
                              </p:par>
                            </p:childTnLst>
                          </p:cTn>
                        </p:par>
                        <p:par>
                          <p:cTn id="18" fill="hold">
                            <p:stCondLst>
                              <p:cond delay="200"/>
                            </p:stCondLst>
                            <p:childTnLst>
                              <p:par>
                                <p:cTn id="19" presetID="1" presetClass="entr" presetSubtype="0" fill="hold" nodeType="afterEffect">
                                  <p:stCondLst>
                                    <p:cond delay="200"/>
                                  </p:stCondLst>
                                  <p:childTnLst>
                                    <p:set>
                                      <p:cBhvr>
                                        <p:cTn id="20" dur="1" fill="hold">
                                          <p:stCondLst>
                                            <p:cond delay="0"/>
                                          </p:stCondLst>
                                        </p:cTn>
                                        <p:tgtEl>
                                          <p:spTgt spid="33"/>
                                        </p:tgtEl>
                                        <p:attrNameLst>
                                          <p:attrName>style.visibility</p:attrName>
                                        </p:attrNameLst>
                                      </p:cBhvr>
                                      <p:to>
                                        <p:strVal val="visible"/>
                                      </p:to>
                                    </p:set>
                                  </p:childTnLst>
                                </p:cTn>
                              </p:par>
                            </p:childTnLst>
                          </p:cTn>
                        </p:par>
                        <p:par>
                          <p:cTn id="21" fill="hold">
                            <p:stCondLst>
                              <p:cond delay="400"/>
                            </p:stCondLst>
                            <p:childTnLst>
                              <p:par>
                                <p:cTn id="22" presetID="1" presetClass="entr" presetSubtype="0" fill="hold" nodeType="afterEffect">
                                  <p:stCondLst>
                                    <p:cond delay="200"/>
                                  </p:stCondLst>
                                  <p:childTnLst>
                                    <p:set>
                                      <p:cBhvr>
                                        <p:cTn id="23" dur="1" fill="hold">
                                          <p:stCondLst>
                                            <p:cond delay="0"/>
                                          </p:stCondLst>
                                        </p:cTn>
                                        <p:tgtEl>
                                          <p:spTgt spid="34"/>
                                        </p:tgtEl>
                                        <p:attrNameLst>
                                          <p:attrName>style.visibility</p:attrName>
                                        </p:attrNameLst>
                                      </p:cBhvr>
                                      <p:to>
                                        <p:strVal val="visible"/>
                                      </p:to>
                                    </p:set>
                                  </p:childTnLst>
                                </p:cTn>
                              </p:par>
                            </p:childTnLst>
                          </p:cTn>
                        </p:par>
                        <p:par>
                          <p:cTn id="24" fill="hold">
                            <p:stCondLst>
                              <p:cond delay="600"/>
                            </p:stCondLst>
                            <p:childTnLst>
                              <p:par>
                                <p:cTn id="25" presetID="1" presetClass="entr" presetSubtype="0" fill="hold" nodeType="afterEffect">
                                  <p:stCondLst>
                                    <p:cond delay="200"/>
                                  </p:stCondLst>
                                  <p:childTnLst>
                                    <p:set>
                                      <p:cBhvr>
                                        <p:cTn id="26" dur="1" fill="hold">
                                          <p:stCondLst>
                                            <p:cond delay="0"/>
                                          </p:stCondLst>
                                        </p:cTn>
                                        <p:tgtEl>
                                          <p:spTgt spid="35"/>
                                        </p:tgtEl>
                                        <p:attrNameLst>
                                          <p:attrName>style.visibility</p:attrName>
                                        </p:attrNameLst>
                                      </p:cBhvr>
                                      <p:to>
                                        <p:strVal val="visible"/>
                                      </p:to>
                                    </p:set>
                                  </p:childTnLst>
                                </p:cTn>
                              </p:par>
                            </p:childTnLst>
                          </p:cTn>
                        </p:par>
                        <p:par>
                          <p:cTn id="27" fill="hold">
                            <p:stCondLst>
                              <p:cond delay="800"/>
                            </p:stCondLst>
                            <p:childTnLst>
                              <p:par>
                                <p:cTn id="28" presetID="1" presetClass="entr" presetSubtype="0" fill="hold" nodeType="afterEffect">
                                  <p:stCondLst>
                                    <p:cond delay="200"/>
                                  </p:stCondLst>
                                  <p:childTnLst>
                                    <p:set>
                                      <p:cBhvr>
                                        <p:cTn id="29" dur="1" fill="hold">
                                          <p:stCondLst>
                                            <p:cond delay="0"/>
                                          </p:stCondLst>
                                        </p:cTn>
                                        <p:tgtEl>
                                          <p:spTgt spid="36"/>
                                        </p:tgtEl>
                                        <p:attrNameLst>
                                          <p:attrName>style.visibility</p:attrName>
                                        </p:attrNameLst>
                                      </p:cBhvr>
                                      <p:to>
                                        <p:strVal val="visible"/>
                                      </p:to>
                                    </p:set>
                                  </p:childTnLst>
                                </p:cTn>
                              </p:par>
                            </p:childTnLst>
                          </p:cTn>
                        </p:par>
                        <p:par>
                          <p:cTn id="30" fill="hold">
                            <p:stCondLst>
                              <p:cond delay="1000"/>
                            </p:stCondLst>
                            <p:childTnLst>
                              <p:par>
                                <p:cTn id="31" presetID="1" presetClass="entr" presetSubtype="0" fill="hold" nodeType="afterEffect">
                                  <p:stCondLst>
                                    <p:cond delay="200"/>
                                  </p:stCondLst>
                                  <p:childTnLst>
                                    <p:set>
                                      <p:cBhvr>
                                        <p:cTn id="32" dur="1" fill="hold">
                                          <p:stCondLst>
                                            <p:cond delay="0"/>
                                          </p:stCondLst>
                                        </p:cTn>
                                        <p:tgtEl>
                                          <p:spTgt spid="37"/>
                                        </p:tgtEl>
                                        <p:attrNameLst>
                                          <p:attrName>style.visibility</p:attrName>
                                        </p:attrNameLst>
                                      </p:cBhvr>
                                      <p:to>
                                        <p:strVal val="visible"/>
                                      </p:to>
                                    </p:set>
                                  </p:childTnLst>
                                </p:cTn>
                              </p:par>
                            </p:childTnLst>
                          </p:cTn>
                        </p:par>
                        <p:par>
                          <p:cTn id="33" fill="hold">
                            <p:stCondLst>
                              <p:cond delay="1200"/>
                            </p:stCondLst>
                            <p:childTnLst>
                              <p:par>
                                <p:cTn id="34" presetID="1" presetClass="entr" presetSubtype="0" fill="hold" nodeType="afterEffect">
                                  <p:stCondLst>
                                    <p:cond delay="200"/>
                                  </p:stCondLst>
                                  <p:childTnLst>
                                    <p:set>
                                      <p:cBhvr>
                                        <p:cTn id="35" dur="1" fill="hold">
                                          <p:stCondLst>
                                            <p:cond delay="0"/>
                                          </p:stCondLst>
                                        </p:cTn>
                                        <p:tgtEl>
                                          <p:spTgt spid="18"/>
                                        </p:tgtEl>
                                        <p:attrNameLst>
                                          <p:attrName>style.visibility</p:attrName>
                                        </p:attrNameLst>
                                      </p:cBhvr>
                                      <p:to>
                                        <p:strVal val="visible"/>
                                      </p:to>
                                    </p:set>
                                  </p:childTnLst>
                                </p:cTn>
                              </p:par>
                            </p:childTnLst>
                          </p:cTn>
                        </p:par>
                        <p:par>
                          <p:cTn id="36" fill="hold">
                            <p:stCondLst>
                              <p:cond delay="1400"/>
                            </p:stCondLst>
                            <p:childTnLst>
                              <p:par>
                                <p:cTn id="37" presetID="1" presetClass="entr" presetSubtype="0" fill="hold" nodeType="afterEffect">
                                  <p:stCondLst>
                                    <p:cond delay="20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ntr" presetSubtype="0" fill="hold" grpId="0" nodeType="withEffect">
                                  <p:stCondLst>
                                    <p:cond delay="20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20909EC-4DC2-9249-B5BF-E5CAE20B4465}"/>
              </a:ext>
            </a:extLst>
          </p:cNvPr>
          <p:cNvSpPr>
            <a:spLocks noGrp="1" noChangeArrowheads="1"/>
          </p:cNvSpPr>
          <p:nvPr>
            <p:ph type="title" idx="4294967295"/>
          </p:nvPr>
        </p:nvSpPr>
        <p:spPr>
          <a:xfrm>
            <a:off x="854110" y="152400"/>
            <a:ext cx="11337890" cy="990600"/>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EDGAR Cases</a:t>
            </a:r>
          </a:p>
        </p:txBody>
      </p:sp>
      <p:sp>
        <p:nvSpPr>
          <p:cNvPr id="14339" name="Rectangle 3">
            <a:extLst>
              <a:ext uri="{FF2B5EF4-FFF2-40B4-BE49-F238E27FC236}">
                <a16:creationId xmlns:a16="http://schemas.microsoft.com/office/drawing/2014/main" id="{90605CFF-2EC7-7B4C-A53B-5D0CBD60024D}"/>
              </a:ext>
            </a:extLst>
          </p:cNvPr>
          <p:cNvSpPr>
            <a:spLocks noGrp="1" noChangeArrowheads="1"/>
          </p:cNvSpPr>
          <p:nvPr>
            <p:ph type="body" idx="4294967295"/>
          </p:nvPr>
        </p:nvSpPr>
        <p:spPr>
          <a:xfrm>
            <a:off x="1605766" y="1547219"/>
            <a:ext cx="10113962" cy="4244975"/>
          </a:xfrm>
        </p:spPr>
        <p:txBody>
          <a:bodyPr/>
          <a:lstStyle/>
          <a:p>
            <a:pPr marL="573088" indent="-231775">
              <a:spcBef>
                <a:spcPts val="600"/>
              </a:spcBef>
              <a:buFont typeface="Arial" panose="020B0604020202020204" pitchFamily="34" charset="0"/>
              <a:buChar char="•"/>
            </a:pPr>
            <a:r>
              <a:rPr lang="en-US" altLang="en-US" sz="2400" dirty="0">
                <a:latin typeface="Calibri" panose="020F0502020204030204" pitchFamily="34" charset="0"/>
                <a:cs typeface="Calibri" panose="020F0502020204030204" pitchFamily="34" charset="0"/>
              </a:rPr>
              <a:t>Unique for each chapter</a:t>
            </a:r>
          </a:p>
          <a:p>
            <a:pPr marL="573088" indent="-231775">
              <a:spcBef>
                <a:spcPts val="600"/>
              </a:spcBef>
              <a:buFont typeface="Arial" panose="020B0604020202020204" pitchFamily="34" charset="0"/>
              <a:buChar char="•"/>
            </a:pPr>
            <a:r>
              <a:rPr lang="en-US" altLang="en-US" sz="2400" dirty="0">
                <a:latin typeface="Calibri" panose="020F0502020204030204" pitchFamily="34" charset="0"/>
                <a:cs typeface="Calibri" panose="020F0502020204030204" pitchFamily="34" charset="0"/>
              </a:rPr>
              <a:t>Visit SEC website (</a:t>
            </a:r>
            <a:r>
              <a:rPr lang="en-US" altLang="en-US" sz="2400" dirty="0">
                <a:latin typeface="Calibri" panose="020F0502020204030204" pitchFamily="34" charset="0"/>
                <a:cs typeface="Calibri" panose="020F0502020204030204" pitchFamily="34" charset="0"/>
                <a:hlinkClick r:id="rId4"/>
              </a:rPr>
              <a:t>www.sec.gov</a:t>
            </a:r>
            <a:r>
              <a:rPr lang="en-US" altLang="en-US" sz="2400" dirty="0">
                <a:latin typeface="Calibri" panose="020F0502020204030204" pitchFamily="34" charset="0"/>
                <a:cs typeface="Calibri" panose="020F0502020204030204" pitchFamily="34" charset="0"/>
              </a:rPr>
              <a:t>)</a:t>
            </a:r>
          </a:p>
          <a:p>
            <a:pPr marL="573088" indent="-231775">
              <a:spcBef>
                <a:spcPts val="600"/>
              </a:spcBef>
              <a:buFont typeface="Arial" panose="020B0604020202020204" pitchFamily="34" charset="0"/>
              <a:buChar char="•"/>
            </a:pPr>
            <a:r>
              <a:rPr lang="en-US" altLang="en-US" sz="2400" dirty="0">
                <a:latin typeface="Calibri" panose="020F0502020204030204" pitchFamily="34" charset="0"/>
                <a:cs typeface="Calibri" panose="020F0502020204030204" pitchFamily="34" charset="0"/>
              </a:rPr>
              <a:t>Search for 10-K</a:t>
            </a:r>
          </a:p>
          <a:p>
            <a:pPr marL="914401" lvl="1" indent="-342900">
              <a:spcBef>
                <a:spcPts val="600"/>
              </a:spcBef>
              <a:buClr>
                <a:schemeClr val="tx1"/>
              </a:buClr>
              <a:buFont typeface="Wingdings" panose="05000000000000000000" pitchFamily="2" charset="2"/>
              <a:buChar char="Ø"/>
            </a:pPr>
            <a:r>
              <a:rPr lang="en-US" altLang="en-US" sz="2400" dirty="0">
                <a:solidFill>
                  <a:srgbClr val="0000FF"/>
                </a:solidFill>
                <a:latin typeface="Calibri" panose="020F0502020204030204" pitchFamily="34" charset="0"/>
                <a:cs typeface="Calibri" panose="020F0502020204030204" pitchFamily="34" charset="0"/>
              </a:rPr>
              <a:t>Financial statements</a:t>
            </a:r>
          </a:p>
          <a:p>
            <a:pPr marL="914401" lvl="1" indent="-342900">
              <a:spcBef>
                <a:spcPts val="600"/>
              </a:spcBef>
              <a:buClr>
                <a:schemeClr val="tx1"/>
              </a:buClr>
              <a:buFont typeface="Wingdings" panose="05000000000000000000" pitchFamily="2" charset="2"/>
              <a:buChar char="Ø"/>
            </a:pPr>
            <a:r>
              <a:rPr lang="en-US" altLang="en-US" sz="2400" dirty="0">
                <a:solidFill>
                  <a:srgbClr val="0000FF"/>
                </a:solidFill>
                <a:latin typeface="Calibri" panose="020F0502020204030204" pitchFamily="34" charset="0"/>
                <a:cs typeface="Calibri" panose="020F0502020204030204" pitchFamily="34" charset="0"/>
              </a:rPr>
              <a:t>Financial statements + disclosures</a:t>
            </a:r>
          </a:p>
          <a:p>
            <a:pPr marL="914401" lvl="1" indent="-342900">
              <a:spcBef>
                <a:spcPts val="600"/>
              </a:spcBef>
              <a:buClr>
                <a:schemeClr val="tx1"/>
              </a:buClr>
              <a:buFont typeface="Wingdings" panose="05000000000000000000" pitchFamily="2" charset="2"/>
              <a:buChar char="Ø"/>
            </a:pPr>
            <a:r>
              <a:rPr lang="en-US" altLang="en-US" sz="2400" dirty="0">
                <a:solidFill>
                  <a:srgbClr val="0000FF"/>
                </a:solidFill>
                <a:latin typeface="Calibri" panose="020F0502020204030204" pitchFamily="34" charset="0"/>
                <a:cs typeface="Calibri" panose="020F0502020204030204" pitchFamily="34" charset="0"/>
              </a:rPr>
              <a:t>Comparative analysis (analyze two companies)</a:t>
            </a:r>
            <a:endParaRPr lang="en-US" altLang="en-US" sz="2400"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644347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9E48C5F-4AA5-FDEB-09DF-508CAF15B25D}"/>
              </a:ext>
            </a:extLst>
          </p:cNvPr>
          <p:cNvPicPr>
            <a:picLocks noChangeAspect="1"/>
          </p:cNvPicPr>
          <p:nvPr/>
        </p:nvPicPr>
        <p:blipFill>
          <a:blip r:embed="rId4"/>
          <a:stretch>
            <a:fillRect/>
          </a:stretch>
        </p:blipFill>
        <p:spPr>
          <a:xfrm>
            <a:off x="218646" y="2399333"/>
            <a:ext cx="6446714" cy="3186349"/>
          </a:xfrm>
          <a:prstGeom prst="rect">
            <a:avLst/>
          </a:prstGeom>
        </p:spPr>
      </p:pic>
      <p:pic>
        <p:nvPicPr>
          <p:cNvPr id="8" name="Picture 7">
            <a:extLst>
              <a:ext uri="{FF2B5EF4-FFF2-40B4-BE49-F238E27FC236}">
                <a16:creationId xmlns:a16="http://schemas.microsoft.com/office/drawing/2014/main" id="{E19EDDCD-9094-EE19-4089-8534D2DF6D00}"/>
              </a:ext>
            </a:extLst>
          </p:cNvPr>
          <p:cNvPicPr>
            <a:picLocks noChangeAspect="1"/>
          </p:cNvPicPr>
          <p:nvPr/>
        </p:nvPicPr>
        <p:blipFill>
          <a:blip r:embed="rId5"/>
          <a:stretch>
            <a:fillRect/>
          </a:stretch>
        </p:blipFill>
        <p:spPr>
          <a:xfrm>
            <a:off x="6144053" y="3804429"/>
            <a:ext cx="5829301" cy="2923923"/>
          </a:xfrm>
          <a:prstGeom prst="rect">
            <a:avLst/>
          </a:prstGeom>
        </p:spPr>
      </p:pic>
      <p:sp>
        <p:nvSpPr>
          <p:cNvPr id="13314" name="Rectangle 2">
            <a:extLst>
              <a:ext uri="{FF2B5EF4-FFF2-40B4-BE49-F238E27FC236}">
                <a16:creationId xmlns:a16="http://schemas.microsoft.com/office/drawing/2014/main" id="{A20909EC-4DC2-9249-B5BF-E5CAE20B4465}"/>
              </a:ext>
            </a:extLst>
          </p:cNvPr>
          <p:cNvSpPr>
            <a:spLocks noGrp="1" noChangeArrowheads="1"/>
          </p:cNvSpPr>
          <p:nvPr>
            <p:ph type="title" idx="4294967295"/>
          </p:nvPr>
        </p:nvSpPr>
        <p:spPr>
          <a:xfrm>
            <a:off x="836613" y="122238"/>
            <a:ext cx="11355387"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EDGAR Cases</a:t>
            </a:r>
          </a:p>
        </p:txBody>
      </p:sp>
      <p:sp>
        <p:nvSpPr>
          <p:cNvPr id="14339" name="Rectangle 3">
            <a:extLst>
              <a:ext uri="{FF2B5EF4-FFF2-40B4-BE49-F238E27FC236}">
                <a16:creationId xmlns:a16="http://schemas.microsoft.com/office/drawing/2014/main" id="{90605CFF-2EC7-7B4C-A53B-5D0CBD60024D}"/>
              </a:ext>
            </a:extLst>
          </p:cNvPr>
          <p:cNvSpPr>
            <a:spLocks noGrp="1" noChangeArrowheads="1"/>
          </p:cNvSpPr>
          <p:nvPr>
            <p:ph type="body" idx="4294967295"/>
          </p:nvPr>
        </p:nvSpPr>
        <p:spPr>
          <a:xfrm>
            <a:off x="1306513" y="1411288"/>
            <a:ext cx="10885487" cy="5243512"/>
          </a:xfrm>
        </p:spPr>
        <p:txBody>
          <a:bodyPr/>
          <a:lstStyle/>
          <a:p>
            <a:r>
              <a:rPr lang="en-US" b="0" i="0" u="none" strike="noStrike" baseline="0" dirty="0">
                <a:solidFill>
                  <a:srgbClr val="211D1E"/>
                </a:solidFill>
                <a:latin typeface="Calibri" panose="020F0502020204030204" pitchFamily="34" charset="0"/>
                <a:cs typeface="Calibri" panose="020F0502020204030204" pitchFamily="34" charset="0"/>
              </a:rPr>
              <a:t>Visit </a:t>
            </a:r>
            <a:r>
              <a:rPr lang="en-US" b="1" i="0" u="none" strike="noStrike" baseline="0" dirty="0">
                <a:solidFill>
                  <a:srgbClr val="E11442"/>
                </a:solidFill>
                <a:latin typeface="Calibri" panose="020F0502020204030204" pitchFamily="34" charset="0"/>
                <a:cs typeface="Calibri" panose="020F0502020204030204" pitchFamily="34" charset="0"/>
              </a:rPr>
              <a:t>www.sec.gov </a:t>
            </a:r>
            <a:r>
              <a:rPr lang="en-US" b="0" i="0" u="none" strike="noStrike" baseline="0" dirty="0">
                <a:solidFill>
                  <a:srgbClr val="211D1E"/>
                </a:solidFill>
                <a:latin typeface="Calibri" panose="020F0502020204030204" pitchFamily="34" charset="0"/>
                <a:cs typeface="Calibri" panose="020F0502020204030204" pitchFamily="34" charset="0"/>
              </a:rPr>
              <a:t>and use EDGAR to search for the </a:t>
            </a:r>
            <a:r>
              <a:rPr lang="en-US" b="1" i="0" u="none" strike="noStrike" baseline="0" dirty="0">
                <a:solidFill>
                  <a:srgbClr val="E11442"/>
                </a:solidFill>
                <a:latin typeface="Calibri" panose="020F0502020204030204" pitchFamily="34" charset="0"/>
                <a:cs typeface="Calibri" panose="020F0502020204030204" pitchFamily="34" charset="0"/>
              </a:rPr>
              <a:t>McDonald’s </a:t>
            </a:r>
            <a:r>
              <a:rPr lang="en-US" b="0" i="0" u="none" strike="noStrike" baseline="0" dirty="0">
                <a:solidFill>
                  <a:srgbClr val="211D1E"/>
                </a:solidFill>
                <a:latin typeface="Calibri" panose="020F0502020204030204" pitchFamily="34" charset="0"/>
                <a:cs typeface="Calibri" panose="020F0502020204030204" pitchFamily="34" charset="0"/>
              </a:rPr>
              <a:t>(ticker: MCD) annual report (10-K) for the year ended </a:t>
            </a:r>
            <a:r>
              <a:rPr lang="en-US" b="1" i="0" u="none" strike="noStrike" baseline="0" dirty="0">
                <a:solidFill>
                  <a:srgbClr val="211D1E"/>
                </a:solidFill>
                <a:latin typeface="Calibri" panose="020F0502020204030204" pitchFamily="34" charset="0"/>
                <a:cs typeface="Calibri" panose="020F0502020204030204" pitchFamily="34" charset="0"/>
              </a:rPr>
              <a:t>December 31, 2023</a:t>
            </a:r>
            <a:r>
              <a:rPr lang="en-US" b="0" i="0" u="none" strike="noStrike" baseline="0" dirty="0">
                <a:solidFill>
                  <a:srgbClr val="211D1E"/>
                </a:solidFill>
                <a:latin typeface="Calibri" panose="020F0502020204030204" pitchFamily="34" charset="0"/>
                <a:cs typeface="Calibri" panose="020F0502020204030204" pitchFamily="34" charset="0"/>
              </a:rPr>
              <a:t>. Locate the “Consolidated Statement of Income” (income statement) and “Consolidated Balance Sheets.”</a:t>
            </a:r>
            <a:endParaRPr lang="en-US" altLang="en-US" dirty="0">
              <a:latin typeface="Calibri" panose="020F0502020204030204" pitchFamily="34" charset="0"/>
              <a:cs typeface="Calibri" panose="020F0502020204030204" pitchFamily="34" charset="0"/>
            </a:endParaRPr>
          </a:p>
        </p:txBody>
      </p:sp>
      <p:sp>
        <p:nvSpPr>
          <p:cNvPr id="7" name="Oval 6">
            <a:extLst>
              <a:ext uri="{FF2B5EF4-FFF2-40B4-BE49-F238E27FC236}">
                <a16:creationId xmlns:a16="http://schemas.microsoft.com/office/drawing/2014/main" id="{0418DCA4-C34C-C700-25DA-D6E016865929}"/>
              </a:ext>
            </a:extLst>
          </p:cNvPr>
          <p:cNvSpPr/>
          <p:nvPr/>
        </p:nvSpPr>
        <p:spPr>
          <a:xfrm>
            <a:off x="5219004" y="2538336"/>
            <a:ext cx="1143695" cy="394365"/>
          </a:xfrm>
          <a:prstGeom prst="ellipse">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1F17F49C-D13B-A431-C794-CAB3C8041D28}"/>
              </a:ext>
            </a:extLst>
          </p:cNvPr>
          <p:cNvSpPr/>
          <p:nvPr/>
        </p:nvSpPr>
        <p:spPr>
          <a:xfrm>
            <a:off x="6018623" y="4080732"/>
            <a:ext cx="1143695" cy="1504950"/>
          </a:xfrm>
          <a:prstGeom prst="ellipse">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368745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20909EC-4DC2-9249-B5BF-E5CAE20B4465}"/>
              </a:ext>
            </a:extLst>
          </p:cNvPr>
          <p:cNvSpPr>
            <a:spLocks noGrp="1" noChangeArrowheads="1"/>
          </p:cNvSpPr>
          <p:nvPr>
            <p:ph type="title" idx="4294967295"/>
          </p:nvPr>
        </p:nvSpPr>
        <p:spPr>
          <a:xfrm>
            <a:off x="854111" y="122238"/>
            <a:ext cx="1133789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EDGAR Case </a:t>
            </a:r>
            <a:br>
              <a:rPr lang="en-US" sz="3600" dirty="0">
                <a:solidFill>
                  <a:srgbClr val="0070C0"/>
                </a:solidFill>
                <a:latin typeface="Calibri" panose="020F0502020204030204" pitchFamily="34" charset="0"/>
                <a:cs typeface="Calibri" panose="020F0502020204030204" pitchFamily="34" charset="0"/>
              </a:rPr>
            </a:br>
            <a:r>
              <a:rPr lang="en-US" sz="3600" dirty="0">
                <a:solidFill>
                  <a:srgbClr val="0070C0"/>
                </a:solidFill>
                <a:latin typeface="Calibri" panose="020F0502020204030204" pitchFamily="34" charset="0"/>
                <a:cs typeface="Calibri" panose="020F0502020204030204" pitchFamily="34" charset="0"/>
              </a:rPr>
              <a:t>Example: Financial Statements Only</a:t>
            </a:r>
            <a:endParaRPr lang="en-US" sz="3200" dirty="0">
              <a:solidFill>
                <a:srgbClr val="0070C0"/>
              </a:solidFill>
              <a:latin typeface="Calibri" panose="020F0502020204030204" pitchFamily="34" charset="0"/>
              <a:cs typeface="Calibri" panose="020F0502020204030204" pitchFamily="34" charset="0"/>
            </a:endParaRPr>
          </a:p>
        </p:txBody>
      </p:sp>
      <p:sp>
        <p:nvSpPr>
          <p:cNvPr id="14339" name="Rectangle 3">
            <a:extLst>
              <a:ext uri="{FF2B5EF4-FFF2-40B4-BE49-F238E27FC236}">
                <a16:creationId xmlns:a16="http://schemas.microsoft.com/office/drawing/2014/main" id="{90605CFF-2EC7-7B4C-A53B-5D0CBD60024D}"/>
              </a:ext>
            </a:extLst>
          </p:cNvPr>
          <p:cNvSpPr>
            <a:spLocks noGrp="1" noChangeArrowheads="1"/>
          </p:cNvSpPr>
          <p:nvPr>
            <p:ph type="body" idx="4294967295"/>
          </p:nvPr>
        </p:nvSpPr>
        <p:spPr>
          <a:xfrm>
            <a:off x="1306513" y="1446213"/>
            <a:ext cx="10885487" cy="5208587"/>
          </a:xfrm>
        </p:spPr>
        <p:txBody>
          <a:bodyPr/>
          <a:lstStyle/>
          <a:p>
            <a:r>
              <a:rPr lang="en-US" b="0" i="0" u="none" strike="noStrike" baseline="0" dirty="0">
                <a:solidFill>
                  <a:srgbClr val="211D1E"/>
                </a:solidFill>
                <a:latin typeface="Calibri" panose="020F0502020204030204" pitchFamily="34" charset="0"/>
                <a:cs typeface="Calibri" panose="020F0502020204030204" pitchFamily="34" charset="0"/>
              </a:rPr>
              <a:t>Visit </a:t>
            </a:r>
            <a:r>
              <a:rPr lang="en-US" b="1" i="0" u="none" strike="noStrike" baseline="0" dirty="0">
                <a:solidFill>
                  <a:srgbClr val="E11442"/>
                </a:solidFill>
                <a:latin typeface="Calibri" panose="020F0502020204030204" pitchFamily="34" charset="0"/>
                <a:cs typeface="Calibri" panose="020F0502020204030204" pitchFamily="34" charset="0"/>
              </a:rPr>
              <a:t>www.sec.gov </a:t>
            </a:r>
            <a:r>
              <a:rPr lang="en-US" b="0" i="0" u="none" strike="noStrike" baseline="0" dirty="0">
                <a:solidFill>
                  <a:srgbClr val="211D1E"/>
                </a:solidFill>
                <a:latin typeface="Calibri" panose="020F0502020204030204" pitchFamily="34" charset="0"/>
                <a:cs typeface="Calibri" panose="020F0502020204030204" pitchFamily="34" charset="0"/>
              </a:rPr>
              <a:t>and use EDGAR to search for the </a:t>
            </a:r>
            <a:r>
              <a:rPr lang="en-US" b="1" i="0" u="none" strike="noStrike" baseline="0" dirty="0">
                <a:solidFill>
                  <a:srgbClr val="E11442"/>
                </a:solidFill>
                <a:latin typeface="Calibri" panose="020F0502020204030204" pitchFamily="34" charset="0"/>
                <a:cs typeface="Calibri" panose="020F0502020204030204" pitchFamily="34" charset="0"/>
              </a:rPr>
              <a:t>McDonald’s </a:t>
            </a:r>
            <a:r>
              <a:rPr lang="en-US" b="0" i="0" u="none" strike="noStrike" baseline="0" dirty="0">
                <a:solidFill>
                  <a:srgbClr val="211D1E"/>
                </a:solidFill>
                <a:latin typeface="Calibri" panose="020F0502020204030204" pitchFamily="34" charset="0"/>
                <a:cs typeface="Calibri" panose="020F0502020204030204" pitchFamily="34" charset="0"/>
              </a:rPr>
              <a:t>(ticker: MCD) annual report (10-K) for the year ended </a:t>
            </a:r>
            <a:r>
              <a:rPr lang="en-US" b="1" i="0" u="none" strike="noStrike" baseline="0" dirty="0">
                <a:solidFill>
                  <a:srgbClr val="211D1E"/>
                </a:solidFill>
                <a:latin typeface="Calibri" panose="020F0502020204030204" pitchFamily="34" charset="0"/>
                <a:cs typeface="Calibri" panose="020F0502020204030204" pitchFamily="34" charset="0"/>
              </a:rPr>
              <a:t>December 31, 2023</a:t>
            </a:r>
            <a:r>
              <a:rPr lang="en-US" b="0" i="0" u="none" strike="noStrike" baseline="0" dirty="0">
                <a:solidFill>
                  <a:srgbClr val="211D1E"/>
                </a:solidFill>
                <a:latin typeface="Calibri" panose="020F0502020204030204" pitchFamily="34" charset="0"/>
                <a:cs typeface="Calibri" panose="020F0502020204030204" pitchFamily="34" charset="0"/>
              </a:rPr>
              <a:t>. Locate the “Consolidated Statement of Income” (income statement) and “Consolidated Balance Sheets.” </a:t>
            </a:r>
            <a:endParaRPr lang="en-US" dirty="0">
              <a:latin typeface="Calibri" panose="020F0502020204030204" pitchFamily="34" charset="0"/>
              <a:cs typeface="Calibri" panose="020F0502020204030204" pitchFamily="34" charset="0"/>
            </a:endParaRPr>
          </a:p>
          <a:p>
            <a:pPr marL="285750" indent="-285750">
              <a:spcBef>
                <a:spcPts val="0"/>
              </a:spcBef>
            </a:pPr>
            <a:endParaRPr lang="en-US" b="0" i="0" u="none" strike="noStrike" baseline="0" dirty="0">
              <a:solidFill>
                <a:srgbClr val="211D1E"/>
              </a:solidFill>
              <a:latin typeface="Calibri" panose="020F0502020204030204" pitchFamily="34" charset="0"/>
              <a:cs typeface="Calibri" panose="020F0502020204030204" pitchFamily="34" charset="0"/>
            </a:endParaRPr>
          </a:p>
          <a:p>
            <a:pPr marL="285750" indent="-285750">
              <a:spcBef>
                <a:spcPts val="600"/>
              </a:spcBef>
            </a:pPr>
            <a:r>
              <a:rPr lang="en-US" b="0" i="0" u="none" strike="noStrike" baseline="0" dirty="0">
                <a:solidFill>
                  <a:srgbClr val="211D1E"/>
                </a:solidFill>
                <a:latin typeface="Calibri" panose="020F0502020204030204" pitchFamily="34" charset="0"/>
                <a:cs typeface="Calibri" panose="020F0502020204030204" pitchFamily="34" charset="0"/>
              </a:rPr>
              <a:t>1. Do the company’s </a:t>
            </a:r>
            <a:r>
              <a:rPr lang="en-US" b="1" i="0" u="none" strike="noStrike" baseline="0" dirty="0">
                <a:solidFill>
                  <a:srgbClr val="211D1E"/>
                </a:solidFill>
                <a:latin typeface="Calibri" panose="020F0502020204030204" pitchFamily="34" charset="0"/>
                <a:cs typeface="Calibri" panose="020F0502020204030204" pitchFamily="34" charset="0"/>
              </a:rPr>
              <a:t>revenues</a:t>
            </a:r>
            <a:r>
              <a:rPr lang="en-US" b="0" i="0" u="none" strike="noStrike" baseline="0" dirty="0">
                <a:solidFill>
                  <a:srgbClr val="211D1E"/>
                </a:solidFill>
                <a:latin typeface="Calibri" panose="020F0502020204030204" pitchFamily="34" charset="0"/>
                <a:cs typeface="Calibri" panose="020F0502020204030204" pitchFamily="34" charset="0"/>
              </a:rPr>
              <a:t> exceed </a:t>
            </a:r>
            <a:r>
              <a:rPr lang="en-US" b="1" i="0" u="none" strike="noStrike" baseline="0" dirty="0">
                <a:solidFill>
                  <a:srgbClr val="211D1E"/>
                </a:solidFill>
                <a:latin typeface="Calibri" panose="020F0502020204030204" pitchFamily="34" charset="0"/>
                <a:cs typeface="Calibri" panose="020F0502020204030204" pitchFamily="34" charset="0"/>
              </a:rPr>
              <a:t>expenses</a:t>
            </a:r>
            <a:r>
              <a:rPr lang="en-US" b="0" i="0" u="none" strike="noStrike" baseline="0" dirty="0">
                <a:solidFill>
                  <a:srgbClr val="211D1E"/>
                </a:solidFill>
                <a:latin typeface="Calibri" panose="020F0502020204030204" pitchFamily="34" charset="0"/>
                <a:cs typeface="Calibri" panose="020F0502020204030204" pitchFamily="34" charset="0"/>
              </a:rPr>
              <a:t> in the most recent year shown? What is the amount of </a:t>
            </a:r>
            <a:r>
              <a:rPr lang="en-US" b="1" i="0" u="none" strike="noStrike" baseline="0" dirty="0">
                <a:solidFill>
                  <a:srgbClr val="211D1E"/>
                </a:solidFill>
                <a:latin typeface="Calibri" panose="020F0502020204030204" pitchFamily="34" charset="0"/>
                <a:cs typeface="Calibri" panose="020F0502020204030204" pitchFamily="34" charset="0"/>
              </a:rPr>
              <a:t>net income</a:t>
            </a:r>
            <a:r>
              <a:rPr lang="en-US" b="0" i="0" u="none" strike="noStrike" baseline="0" dirty="0">
                <a:solidFill>
                  <a:srgbClr val="211D1E"/>
                </a:solidFill>
                <a:latin typeface="Calibri" panose="020F0502020204030204" pitchFamily="34" charset="0"/>
                <a:cs typeface="Calibri" panose="020F0502020204030204" pitchFamily="34" charset="0"/>
              </a:rPr>
              <a:t>? </a:t>
            </a:r>
          </a:p>
          <a:p>
            <a:pPr marL="285750" indent="-285750">
              <a:spcBef>
                <a:spcPts val="600"/>
              </a:spcBef>
            </a:pPr>
            <a:r>
              <a:rPr lang="en-US" b="0" i="0" u="none" strike="noStrike" baseline="0" dirty="0">
                <a:solidFill>
                  <a:srgbClr val="211D1E"/>
                </a:solidFill>
                <a:latin typeface="Calibri" panose="020F0502020204030204" pitchFamily="34" charset="0"/>
                <a:cs typeface="Calibri" panose="020F0502020204030204" pitchFamily="34" charset="0"/>
              </a:rPr>
              <a:t>2. Did net income increase in the most recent year compared to the previous year? </a:t>
            </a:r>
          </a:p>
          <a:p>
            <a:pPr marL="285750" indent="-285750">
              <a:spcBef>
                <a:spcPts val="600"/>
              </a:spcBef>
            </a:pPr>
            <a:r>
              <a:rPr lang="en-US" b="0" i="0" u="none" strike="noStrike" baseline="0" dirty="0">
                <a:solidFill>
                  <a:srgbClr val="211D1E"/>
                </a:solidFill>
                <a:latin typeface="Calibri" panose="020F0502020204030204" pitchFamily="34" charset="0"/>
                <a:cs typeface="Calibri" panose="020F0502020204030204" pitchFamily="34" charset="0"/>
              </a:rPr>
              <a:t>3. What amounts are reported for </a:t>
            </a:r>
            <a:r>
              <a:rPr lang="en-US" b="1" i="0" u="none" strike="noStrike" baseline="0" dirty="0">
                <a:solidFill>
                  <a:srgbClr val="211D1E"/>
                </a:solidFill>
                <a:latin typeface="Calibri" panose="020F0502020204030204" pitchFamily="34" charset="0"/>
                <a:cs typeface="Calibri" panose="020F0502020204030204" pitchFamily="34" charset="0"/>
              </a:rPr>
              <a:t>current assets </a:t>
            </a:r>
            <a:r>
              <a:rPr lang="en-US" b="0" i="0" u="none" strike="noStrike" baseline="0" dirty="0">
                <a:solidFill>
                  <a:srgbClr val="211D1E"/>
                </a:solidFill>
                <a:latin typeface="Calibri" panose="020F0502020204030204" pitchFamily="34" charset="0"/>
                <a:cs typeface="Calibri" panose="020F0502020204030204" pitchFamily="34" charset="0"/>
              </a:rPr>
              <a:t>and </a:t>
            </a:r>
            <a:r>
              <a:rPr lang="en-US" b="1" i="0" u="none" strike="noStrike" baseline="0" dirty="0">
                <a:solidFill>
                  <a:srgbClr val="211D1E"/>
                </a:solidFill>
                <a:latin typeface="Calibri" panose="020F0502020204030204" pitchFamily="34" charset="0"/>
                <a:cs typeface="Calibri" panose="020F0502020204030204" pitchFamily="34" charset="0"/>
              </a:rPr>
              <a:t>total assets </a:t>
            </a:r>
            <a:r>
              <a:rPr lang="en-US" b="0" i="0" u="none" strike="noStrike" baseline="0" dirty="0">
                <a:solidFill>
                  <a:srgbClr val="211D1E"/>
                </a:solidFill>
                <a:latin typeface="Calibri" panose="020F0502020204030204" pitchFamily="34" charset="0"/>
                <a:cs typeface="Calibri" panose="020F0502020204030204" pitchFamily="34" charset="0"/>
              </a:rPr>
              <a:t>in the most recent year shown? </a:t>
            </a:r>
          </a:p>
          <a:p>
            <a:pPr marL="285750" indent="-285750">
              <a:spcBef>
                <a:spcPts val="600"/>
              </a:spcBef>
            </a:pPr>
            <a:r>
              <a:rPr lang="en-US" b="0" i="0" u="none" strike="noStrike" baseline="0" dirty="0">
                <a:solidFill>
                  <a:srgbClr val="211D1E"/>
                </a:solidFill>
                <a:latin typeface="Calibri" panose="020F0502020204030204" pitchFamily="34" charset="0"/>
                <a:cs typeface="Calibri" panose="020F0502020204030204" pitchFamily="34" charset="0"/>
              </a:rPr>
              <a:t>4. What amount is reported for </a:t>
            </a:r>
            <a:r>
              <a:rPr lang="en-US" b="1" i="0" u="none" strike="noStrike" baseline="0" dirty="0">
                <a:solidFill>
                  <a:srgbClr val="211D1E"/>
                </a:solidFill>
                <a:latin typeface="Calibri" panose="020F0502020204030204" pitchFamily="34" charset="0"/>
                <a:cs typeface="Calibri" panose="020F0502020204030204" pitchFamily="34" charset="0"/>
              </a:rPr>
              <a:t>current liabilities </a:t>
            </a:r>
            <a:r>
              <a:rPr lang="en-US" b="0" i="0" u="none" strike="noStrike" baseline="0" dirty="0">
                <a:solidFill>
                  <a:srgbClr val="211D1E"/>
                </a:solidFill>
                <a:latin typeface="Calibri" panose="020F0502020204030204" pitchFamily="34" charset="0"/>
                <a:cs typeface="Calibri" panose="020F0502020204030204" pitchFamily="34" charset="0"/>
              </a:rPr>
              <a:t>in the most recent year shown? Does the company have any </a:t>
            </a:r>
            <a:r>
              <a:rPr lang="en-US" b="1" i="0" u="none" strike="noStrike" baseline="0" dirty="0">
                <a:solidFill>
                  <a:srgbClr val="211D1E"/>
                </a:solidFill>
                <a:latin typeface="Calibri" panose="020F0502020204030204" pitchFamily="34" charset="0"/>
                <a:cs typeface="Calibri" panose="020F0502020204030204" pitchFamily="34" charset="0"/>
              </a:rPr>
              <a:t>long-term liabilities</a:t>
            </a:r>
            <a:r>
              <a:rPr lang="en-US" b="0" i="0" u="none" strike="noStrike" baseline="0" dirty="0">
                <a:solidFill>
                  <a:srgbClr val="211D1E"/>
                </a:solidFill>
                <a:latin typeface="Calibri" panose="020F0502020204030204" pitchFamily="34" charset="0"/>
                <a:cs typeface="Calibri" panose="020F0502020204030204" pitchFamily="34" charset="0"/>
              </a:rPr>
              <a:t>? </a:t>
            </a:r>
          </a:p>
          <a:p>
            <a:pPr marL="285750" indent="-285750">
              <a:spcBef>
                <a:spcPts val="600"/>
              </a:spcBef>
            </a:pPr>
            <a:r>
              <a:rPr lang="en-US" b="0" i="0" u="none" strike="noStrike" baseline="0" dirty="0">
                <a:solidFill>
                  <a:srgbClr val="211D1E"/>
                </a:solidFill>
                <a:latin typeface="Calibri" panose="020F0502020204030204" pitchFamily="34" charset="0"/>
                <a:cs typeface="Calibri" panose="020F0502020204030204" pitchFamily="34" charset="0"/>
              </a:rPr>
              <a:t>5. By how much did </a:t>
            </a:r>
            <a:r>
              <a:rPr lang="en-US" b="1" i="0" u="none" strike="noStrike" baseline="0" dirty="0">
                <a:solidFill>
                  <a:srgbClr val="211D1E"/>
                </a:solidFill>
                <a:latin typeface="Calibri" panose="020F0502020204030204" pitchFamily="34" charset="0"/>
                <a:cs typeface="Calibri" panose="020F0502020204030204" pitchFamily="34" charset="0"/>
              </a:rPr>
              <a:t>retained earnings increase/decrease</a:t>
            </a:r>
            <a:r>
              <a:rPr lang="en-US" b="0" i="0" u="none" strike="noStrike" baseline="0" dirty="0">
                <a:solidFill>
                  <a:srgbClr val="211D1E"/>
                </a:solidFill>
                <a:latin typeface="Calibri" panose="020F0502020204030204" pitchFamily="34" charset="0"/>
                <a:cs typeface="Calibri" panose="020F0502020204030204" pitchFamily="34" charset="0"/>
              </a:rPr>
              <a:t> in the most recent year compared to the previous year? </a:t>
            </a:r>
          </a:p>
          <a:p>
            <a:pPr marL="285750" indent="-285750">
              <a:spcBef>
                <a:spcPts val="600"/>
              </a:spcBef>
            </a:pPr>
            <a:r>
              <a:rPr lang="en-US" b="0" i="0" u="none" strike="noStrike" baseline="0" dirty="0">
                <a:solidFill>
                  <a:srgbClr val="211D1E"/>
                </a:solidFill>
                <a:latin typeface="Calibri" panose="020F0502020204030204" pitchFamily="34" charset="0"/>
                <a:cs typeface="Calibri" panose="020F0502020204030204" pitchFamily="34" charset="0"/>
              </a:rPr>
              <a:t>6. What is the amount of </a:t>
            </a:r>
            <a:r>
              <a:rPr lang="en-US" b="1" i="0" u="none" strike="noStrike" baseline="0" dirty="0">
                <a:solidFill>
                  <a:srgbClr val="211D1E"/>
                </a:solidFill>
                <a:latin typeface="Calibri" panose="020F0502020204030204" pitchFamily="34" charset="0"/>
                <a:cs typeface="Calibri" panose="020F0502020204030204" pitchFamily="34" charset="0"/>
              </a:rPr>
              <a:t>dividends</a:t>
            </a:r>
            <a:r>
              <a:rPr lang="en-US" b="0" i="0" u="none" strike="noStrike" baseline="0" dirty="0">
                <a:solidFill>
                  <a:srgbClr val="211D1E"/>
                </a:solidFill>
                <a:latin typeface="Calibri" panose="020F0502020204030204" pitchFamily="34" charset="0"/>
                <a:cs typeface="Calibri" panose="020F0502020204030204" pitchFamily="34" charset="0"/>
              </a:rPr>
              <a:t> paid to common stockholders in the most recent year shown? This information can be found in the statement of shareholders’ equity or the statement of cash flows. </a:t>
            </a:r>
          </a:p>
          <a:p>
            <a:pPr marL="285750" indent="-285750">
              <a:spcBef>
                <a:spcPts val="600"/>
              </a:spcBef>
            </a:pPr>
            <a:r>
              <a:rPr lang="en-US" b="0" i="0" u="none" strike="noStrike" baseline="0" dirty="0">
                <a:solidFill>
                  <a:srgbClr val="211D1E"/>
                </a:solidFill>
                <a:latin typeface="Calibri" panose="020F0502020204030204" pitchFamily="34" charset="0"/>
                <a:cs typeface="Calibri" panose="020F0502020204030204" pitchFamily="34" charset="0"/>
              </a:rPr>
              <a:t>7. Does the </a:t>
            </a:r>
            <a:r>
              <a:rPr lang="en-US" b="1" i="0" u="none" strike="noStrike" baseline="0" dirty="0">
                <a:solidFill>
                  <a:srgbClr val="211D1E"/>
                </a:solidFill>
                <a:latin typeface="Calibri" panose="020F0502020204030204" pitchFamily="34" charset="0"/>
                <a:cs typeface="Calibri" panose="020F0502020204030204" pitchFamily="34" charset="0"/>
              </a:rPr>
              <a:t>change in retained earnings </a:t>
            </a:r>
            <a:r>
              <a:rPr lang="en-US" b="0" i="0" u="none" strike="noStrike" baseline="0" dirty="0">
                <a:solidFill>
                  <a:srgbClr val="211D1E"/>
                </a:solidFill>
                <a:latin typeface="Calibri" panose="020F0502020204030204" pitchFamily="34" charset="0"/>
                <a:cs typeface="Calibri" panose="020F0502020204030204" pitchFamily="34" charset="0"/>
              </a:rPr>
              <a:t>equal net income minus dividends? </a:t>
            </a:r>
            <a:endParaRPr lang="en-US" altLang="en-US" dirty="0">
              <a:latin typeface="Calibri" panose="020F0502020204030204" pitchFamily="34" charset="0"/>
              <a:cs typeface="Calibri" panose="020F0502020204030204" pitchFamily="34" charset="0"/>
            </a:endParaRPr>
          </a:p>
        </p:txBody>
      </p:sp>
      <p:sp>
        <p:nvSpPr>
          <p:cNvPr id="2" name="Freeform 1"/>
          <p:cNvSpPr/>
          <p:nvPr/>
        </p:nvSpPr>
        <p:spPr>
          <a:xfrm>
            <a:off x="976387" y="3321627"/>
            <a:ext cx="676729" cy="2989943"/>
          </a:xfrm>
          <a:custGeom>
            <a:avLst/>
            <a:gdLst>
              <a:gd name="connsiteX0" fmla="*/ 399856 w 719170"/>
              <a:gd name="connsiteY0" fmla="*/ 3048000 h 3048000"/>
              <a:gd name="connsiteX1" fmla="*/ 7970 w 719170"/>
              <a:gd name="connsiteY1" fmla="*/ 1233714 h 3048000"/>
              <a:gd name="connsiteX2" fmla="*/ 719170 w 719170"/>
              <a:gd name="connsiteY2" fmla="*/ 0 h 3048000"/>
            </a:gdLst>
            <a:ahLst/>
            <a:cxnLst>
              <a:cxn ang="0">
                <a:pos x="connsiteX0" y="connsiteY0"/>
              </a:cxn>
              <a:cxn ang="0">
                <a:pos x="connsiteX1" y="connsiteY1"/>
              </a:cxn>
              <a:cxn ang="0">
                <a:pos x="connsiteX2" y="connsiteY2"/>
              </a:cxn>
            </a:cxnLst>
            <a:rect l="l" t="t" r="r" b="b"/>
            <a:pathLst>
              <a:path w="719170" h="3048000">
                <a:moveTo>
                  <a:pt x="399856" y="3048000"/>
                </a:moveTo>
                <a:cubicBezTo>
                  <a:pt x="177303" y="2394857"/>
                  <a:pt x="-45249" y="1741714"/>
                  <a:pt x="7970" y="1233714"/>
                </a:cubicBezTo>
                <a:cubicBezTo>
                  <a:pt x="61189" y="725714"/>
                  <a:pt x="390179" y="362857"/>
                  <a:pt x="719170" y="0"/>
                </a:cubicBezTo>
              </a:path>
            </a:pathLst>
          </a:custGeom>
          <a:noFill/>
          <a:ln>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Arrow Connector 5"/>
          <p:cNvCxnSpPr>
            <a:cxnSpLocks/>
            <a:stCxn id="3" idx="7"/>
          </p:cNvCxnSpPr>
          <p:nvPr/>
        </p:nvCxnSpPr>
        <p:spPr>
          <a:xfrm flipV="1">
            <a:off x="1572619" y="5859066"/>
            <a:ext cx="2442741" cy="452504"/>
          </a:xfrm>
          <a:prstGeom prst="straightConnector1">
            <a:avLst/>
          </a:prstGeom>
          <a:ln w="127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CF9FE8D8-72B1-661F-5967-679498565FAA}"/>
              </a:ext>
            </a:extLst>
          </p:cNvPr>
          <p:cNvSpPr/>
          <p:nvPr/>
        </p:nvSpPr>
        <p:spPr>
          <a:xfrm>
            <a:off x="1293532" y="6265466"/>
            <a:ext cx="326971" cy="31481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381417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339">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339">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339">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339">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8958407-F1D3-8E66-268B-8F2FD80135C5}"/>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9248AFB7-0130-3DEF-07A6-0263E2047305}"/>
              </a:ext>
            </a:extLst>
          </p:cNvPr>
          <p:cNvSpPr>
            <a:spLocks noGrp="1" noChangeArrowheads="1"/>
          </p:cNvSpPr>
          <p:nvPr>
            <p:ph type="title" idx="4294967295"/>
          </p:nvPr>
        </p:nvSpPr>
        <p:spPr>
          <a:xfrm>
            <a:off x="864159" y="122238"/>
            <a:ext cx="11327842"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EDGAR Case </a:t>
            </a:r>
            <a:br>
              <a:rPr lang="en-US" sz="3600" dirty="0">
                <a:solidFill>
                  <a:srgbClr val="0070C0"/>
                </a:solidFill>
                <a:latin typeface="Calibri" panose="020F0502020204030204" pitchFamily="34" charset="0"/>
                <a:cs typeface="Calibri" panose="020F0502020204030204" pitchFamily="34" charset="0"/>
              </a:rPr>
            </a:br>
            <a:r>
              <a:rPr lang="en-US" sz="3600" dirty="0">
                <a:solidFill>
                  <a:srgbClr val="0070C0"/>
                </a:solidFill>
                <a:latin typeface="Calibri" panose="020F0502020204030204" pitchFamily="34" charset="0"/>
                <a:cs typeface="Calibri" panose="020F0502020204030204" pitchFamily="34" charset="0"/>
              </a:rPr>
              <a:t>Example: Financial Statements and Disclosure</a:t>
            </a:r>
          </a:p>
        </p:txBody>
      </p:sp>
      <p:sp>
        <p:nvSpPr>
          <p:cNvPr id="14339" name="Rectangle 3">
            <a:extLst>
              <a:ext uri="{FF2B5EF4-FFF2-40B4-BE49-F238E27FC236}">
                <a16:creationId xmlns:a16="http://schemas.microsoft.com/office/drawing/2014/main" id="{471B9F09-B8E7-3D35-A09C-D5E4EFDFBD6E}"/>
              </a:ext>
            </a:extLst>
          </p:cNvPr>
          <p:cNvSpPr>
            <a:spLocks noGrp="1" noChangeArrowheads="1"/>
          </p:cNvSpPr>
          <p:nvPr>
            <p:ph type="body" idx="4294967295"/>
          </p:nvPr>
        </p:nvSpPr>
        <p:spPr>
          <a:xfrm>
            <a:off x="1306513" y="1454150"/>
            <a:ext cx="10885487" cy="5200650"/>
          </a:xfrm>
        </p:spPr>
        <p:txBody>
          <a:bodyPr/>
          <a:lstStyle/>
          <a:p>
            <a:r>
              <a:rPr lang="en-US" sz="2400" dirty="0">
                <a:latin typeface="Calibri" panose="020F0502020204030204" pitchFamily="34" charset="0"/>
                <a:cs typeface="Calibri" panose="020F0502020204030204" pitchFamily="34" charset="0"/>
              </a:rPr>
              <a:t>Visit </a:t>
            </a:r>
            <a:r>
              <a:rPr lang="en-US" sz="2400" b="1" dirty="0">
                <a:solidFill>
                  <a:srgbClr val="FF0000"/>
                </a:solidFill>
                <a:latin typeface="Calibri" panose="020F0502020204030204" pitchFamily="34" charset="0"/>
                <a:cs typeface="Calibri" panose="020F0502020204030204" pitchFamily="34" charset="0"/>
              </a:rPr>
              <a:t>www.sec.gov</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and use EDGAR to search for the </a:t>
            </a:r>
            <a:r>
              <a:rPr lang="en-US" sz="2400" b="1" dirty="0">
                <a:solidFill>
                  <a:srgbClr val="FF0000"/>
                </a:solidFill>
                <a:latin typeface="Calibri" panose="020F0502020204030204" pitchFamily="34" charset="0"/>
                <a:cs typeface="Calibri" panose="020F0502020204030204" pitchFamily="34" charset="0"/>
              </a:rPr>
              <a:t>Meta</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(ticker: META) annual report (10-K) for the year ended December 31, 2023. Locate the “Consolidated Statements of Income” (income statement) and “Consolidated Balance Sheet.”</a:t>
            </a:r>
          </a:p>
          <a:p>
            <a:r>
              <a:rPr lang="en-US" sz="2400" dirty="0">
                <a:latin typeface="Calibri" panose="020F0502020204030204" pitchFamily="34" charset="0"/>
                <a:cs typeface="Calibri" panose="020F0502020204030204" pitchFamily="34" charset="0"/>
              </a:rPr>
              <a:t>1. What is the </a:t>
            </a:r>
            <a:r>
              <a:rPr lang="en-US" sz="2400" b="1" u="sng" dirty="0">
                <a:latin typeface="Calibri" panose="020F0502020204030204" pitchFamily="34" charset="0"/>
                <a:cs typeface="Calibri" panose="020F0502020204030204" pitchFamily="34" charset="0"/>
              </a:rPr>
              <a:t>net</a:t>
            </a:r>
            <a:r>
              <a:rPr lang="en-US" sz="2400" dirty="0">
                <a:latin typeface="Calibri" panose="020F0502020204030204" pitchFamily="34" charset="0"/>
                <a:cs typeface="Calibri" panose="020F0502020204030204" pitchFamily="34" charset="0"/>
              </a:rPr>
              <a:t> balance in </a:t>
            </a:r>
            <a:r>
              <a:rPr lang="en-US" sz="2400" b="1" dirty="0">
                <a:latin typeface="Calibri" panose="020F0502020204030204" pitchFamily="34" charset="0"/>
                <a:cs typeface="Calibri" panose="020F0502020204030204" pitchFamily="34" charset="0"/>
              </a:rPr>
              <a:t>property and equipment </a:t>
            </a:r>
            <a:r>
              <a:rPr lang="en-US" sz="2400" dirty="0">
                <a:latin typeface="Calibri" panose="020F0502020204030204" pitchFamily="34" charset="0"/>
                <a:cs typeface="Calibri" panose="020F0502020204030204" pitchFamily="34" charset="0"/>
              </a:rPr>
              <a:t>in the most recent year shown? </a:t>
            </a:r>
          </a:p>
          <a:p>
            <a:r>
              <a:rPr lang="en-US" sz="2400" dirty="0">
                <a:latin typeface="Calibri" panose="020F0502020204030204" pitchFamily="34" charset="0"/>
                <a:cs typeface="Calibri" panose="020F0502020204030204" pitchFamily="34" charset="0"/>
              </a:rPr>
              <a:t>2. What are the amounts reported for (a) </a:t>
            </a:r>
            <a:r>
              <a:rPr lang="en-US" sz="2400" b="1" dirty="0">
                <a:latin typeface="Calibri" panose="020F0502020204030204" pitchFamily="34" charset="0"/>
                <a:cs typeface="Calibri" panose="020F0502020204030204" pitchFamily="34" charset="0"/>
              </a:rPr>
              <a:t>goodwill</a:t>
            </a:r>
            <a:r>
              <a:rPr lang="en-US" sz="2400" dirty="0">
                <a:latin typeface="Calibri" panose="020F0502020204030204" pitchFamily="34" charset="0"/>
                <a:cs typeface="Calibri" panose="020F0502020204030204" pitchFamily="34" charset="0"/>
              </a:rPr>
              <a:t> and (b) </a:t>
            </a:r>
            <a:r>
              <a:rPr lang="en-US" sz="2400" b="1" dirty="0">
                <a:latin typeface="Calibri" panose="020F0502020204030204" pitchFamily="34" charset="0"/>
                <a:cs typeface="Calibri" panose="020F0502020204030204" pitchFamily="34" charset="0"/>
              </a:rPr>
              <a:t>intangible assets net </a:t>
            </a:r>
            <a:r>
              <a:rPr lang="en-US" sz="2400" dirty="0">
                <a:latin typeface="Calibri" panose="020F0502020204030204" pitchFamily="34" charset="0"/>
                <a:cs typeface="Calibri" panose="020F0502020204030204" pitchFamily="34" charset="0"/>
              </a:rPr>
              <a:t>in the most recent year shown? </a:t>
            </a:r>
          </a:p>
          <a:p>
            <a:r>
              <a:rPr lang="en-US" sz="2400" dirty="0">
                <a:latin typeface="Calibri" panose="020F0502020204030204" pitchFamily="34" charset="0"/>
                <a:cs typeface="Calibri" panose="020F0502020204030204" pitchFamily="34" charset="0"/>
              </a:rPr>
              <a:t>3. What are the balances of (a) </a:t>
            </a:r>
            <a:r>
              <a:rPr lang="en-US" sz="2400" b="1" u="sng" dirty="0">
                <a:latin typeface="Calibri" panose="020F0502020204030204" pitchFamily="34" charset="0"/>
                <a:cs typeface="Calibri" panose="020F0502020204030204" pitchFamily="34" charset="0"/>
              </a:rPr>
              <a:t>gross</a:t>
            </a: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property and equipment </a:t>
            </a:r>
            <a:r>
              <a:rPr lang="en-US" sz="2400" dirty="0">
                <a:latin typeface="Calibri" panose="020F0502020204030204" pitchFamily="34" charset="0"/>
                <a:cs typeface="Calibri" panose="020F0502020204030204" pitchFamily="34" charset="0"/>
              </a:rPr>
              <a:t>and (b) </a:t>
            </a:r>
            <a:r>
              <a:rPr lang="en-US" sz="2400" b="1" dirty="0">
                <a:latin typeface="Calibri" panose="020F0502020204030204" pitchFamily="34" charset="0"/>
                <a:cs typeface="Calibri" panose="020F0502020204030204" pitchFamily="34" charset="0"/>
              </a:rPr>
              <a:t>accumulated depreciation</a:t>
            </a:r>
            <a:r>
              <a:rPr lang="en-US" sz="2400" dirty="0">
                <a:latin typeface="Calibri" panose="020F0502020204030204" pitchFamily="34" charset="0"/>
                <a:cs typeface="Calibri" panose="020F0502020204030204" pitchFamily="34" charset="0"/>
              </a:rPr>
              <a:t>? (Hint: Locate Note 7 on Property and Equipment.) </a:t>
            </a:r>
          </a:p>
          <a:p>
            <a:r>
              <a:rPr lang="en-US" sz="2400" dirty="0">
                <a:latin typeface="Calibri" panose="020F0502020204030204" pitchFamily="34" charset="0"/>
                <a:cs typeface="Calibri" panose="020F0502020204030204" pitchFamily="34" charset="0"/>
              </a:rPr>
              <a:t>4. Which </a:t>
            </a:r>
            <a:r>
              <a:rPr lang="en-US" sz="2400" b="1" dirty="0">
                <a:latin typeface="Calibri" panose="020F0502020204030204" pitchFamily="34" charset="0"/>
                <a:cs typeface="Calibri" panose="020F0502020204030204" pitchFamily="34" charset="0"/>
              </a:rPr>
              <a:t>depreciation method </a:t>
            </a:r>
            <a:r>
              <a:rPr lang="en-US" sz="2400" dirty="0">
                <a:latin typeface="Calibri" panose="020F0502020204030204" pitchFamily="34" charset="0"/>
                <a:cs typeface="Calibri" panose="020F0502020204030204" pitchFamily="34" charset="0"/>
              </a:rPr>
              <a:t>is used? (Hint: Locate Note 1 on the Summary of Significant Accounting Policies and find the section on Property and Equipment.) </a:t>
            </a:r>
          </a:p>
          <a:p>
            <a:r>
              <a:rPr lang="en-US" sz="2400" dirty="0">
                <a:latin typeface="Calibri" panose="020F0502020204030204" pitchFamily="34" charset="0"/>
                <a:cs typeface="Calibri" panose="020F0502020204030204" pitchFamily="34" charset="0"/>
              </a:rPr>
              <a:t>5. Calculate the </a:t>
            </a:r>
            <a:r>
              <a:rPr lang="en-US" sz="2400" b="1" dirty="0">
                <a:latin typeface="Calibri" panose="020F0502020204030204" pitchFamily="34" charset="0"/>
                <a:cs typeface="Calibri" panose="020F0502020204030204" pitchFamily="34" charset="0"/>
              </a:rPr>
              <a:t>profit margin ratio </a:t>
            </a:r>
            <a:r>
              <a:rPr lang="en-US" sz="2400" dirty="0">
                <a:latin typeface="Calibri" panose="020F0502020204030204" pitchFamily="34" charset="0"/>
                <a:cs typeface="Calibri" panose="020F0502020204030204" pitchFamily="34" charset="0"/>
              </a:rPr>
              <a:t>in the most recent year shown and the previous year. Is the company’s profitability increasing or decreasing? </a:t>
            </a:r>
            <a:endParaRPr lang="en-US" altLang="en-US" sz="2400" dirty="0">
              <a:latin typeface="Calibri" panose="020F0502020204030204" pitchFamily="34" charset="0"/>
              <a:cs typeface="Calibri" panose="020F0502020204030204" pitchFamily="34" charset="0"/>
            </a:endParaRPr>
          </a:p>
        </p:txBody>
      </p:sp>
      <p:sp>
        <p:nvSpPr>
          <p:cNvPr id="2" name="Oval 1">
            <a:extLst>
              <a:ext uri="{FF2B5EF4-FFF2-40B4-BE49-F238E27FC236}">
                <a16:creationId xmlns:a16="http://schemas.microsoft.com/office/drawing/2014/main" id="{4429992A-9CDF-B0AF-1D03-A29C807DB644}"/>
              </a:ext>
            </a:extLst>
          </p:cNvPr>
          <p:cNvSpPr/>
          <p:nvPr/>
        </p:nvSpPr>
        <p:spPr>
          <a:xfrm>
            <a:off x="4596458" y="4487307"/>
            <a:ext cx="1209675" cy="457200"/>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CA4B7ACA-0636-12B3-6604-63F5CF43472D}"/>
              </a:ext>
            </a:extLst>
          </p:cNvPr>
          <p:cNvSpPr/>
          <p:nvPr/>
        </p:nvSpPr>
        <p:spPr>
          <a:xfrm>
            <a:off x="7805686" y="4993758"/>
            <a:ext cx="1209675" cy="457200"/>
          </a:xfrm>
          <a:prstGeom prst="ellipse">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C2D380F4-0710-CEA3-F743-7FE8DA26FFB2}"/>
              </a:ext>
            </a:extLst>
          </p:cNvPr>
          <p:cNvSpPr/>
          <p:nvPr/>
        </p:nvSpPr>
        <p:spPr>
          <a:xfrm>
            <a:off x="1014963" y="3020457"/>
            <a:ext cx="371570" cy="1123950"/>
          </a:xfrm>
          <a:custGeom>
            <a:avLst/>
            <a:gdLst>
              <a:gd name="connsiteX0" fmla="*/ 371570 w 371570"/>
              <a:gd name="connsiteY0" fmla="*/ 1123950 h 1123950"/>
              <a:gd name="connsiteX1" fmla="*/ 95 w 371570"/>
              <a:gd name="connsiteY1" fmla="*/ 514350 h 1123950"/>
              <a:gd name="connsiteX2" fmla="*/ 342995 w 371570"/>
              <a:gd name="connsiteY2" fmla="*/ 0 h 1123950"/>
            </a:gdLst>
            <a:ahLst/>
            <a:cxnLst>
              <a:cxn ang="0">
                <a:pos x="connsiteX0" y="connsiteY0"/>
              </a:cxn>
              <a:cxn ang="0">
                <a:pos x="connsiteX1" y="connsiteY1"/>
              </a:cxn>
              <a:cxn ang="0">
                <a:pos x="connsiteX2" y="connsiteY2"/>
              </a:cxn>
            </a:cxnLst>
            <a:rect l="l" t="t" r="r" b="b"/>
            <a:pathLst>
              <a:path w="371570" h="1123950">
                <a:moveTo>
                  <a:pt x="371570" y="1123950"/>
                </a:moveTo>
                <a:cubicBezTo>
                  <a:pt x="188213" y="912812"/>
                  <a:pt x="4857" y="701675"/>
                  <a:pt x="95" y="514350"/>
                </a:cubicBezTo>
                <a:cubicBezTo>
                  <a:pt x="-4667" y="327025"/>
                  <a:pt x="169164" y="163512"/>
                  <a:pt x="342995" y="0"/>
                </a:cubicBezTo>
              </a:path>
            </a:pathLst>
          </a:custGeom>
          <a:noFill/>
          <a:ln w="254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61069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3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20909EC-4DC2-9249-B5BF-E5CAE20B4465}"/>
              </a:ext>
            </a:extLst>
          </p:cNvPr>
          <p:cNvSpPr>
            <a:spLocks noGrp="1" noChangeArrowheads="1"/>
          </p:cNvSpPr>
          <p:nvPr>
            <p:ph type="title" idx="4294967295"/>
          </p:nvPr>
        </p:nvSpPr>
        <p:spPr>
          <a:xfrm>
            <a:off x="854110" y="122238"/>
            <a:ext cx="1133789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EDGAR Case </a:t>
            </a:r>
            <a:br>
              <a:rPr lang="en-US" sz="3600" dirty="0">
                <a:solidFill>
                  <a:srgbClr val="0070C0"/>
                </a:solidFill>
                <a:latin typeface="Calibri" panose="020F0502020204030204" pitchFamily="34" charset="0"/>
                <a:cs typeface="Calibri" panose="020F0502020204030204" pitchFamily="34" charset="0"/>
              </a:rPr>
            </a:br>
            <a:r>
              <a:rPr lang="en-US" sz="3600" dirty="0">
                <a:solidFill>
                  <a:srgbClr val="0070C0"/>
                </a:solidFill>
                <a:latin typeface="Calibri" panose="020F0502020204030204" pitchFamily="34" charset="0"/>
                <a:cs typeface="Calibri" panose="020F0502020204030204" pitchFamily="34" charset="0"/>
              </a:rPr>
              <a:t>Example: Comparative Analysis</a:t>
            </a:r>
          </a:p>
        </p:txBody>
      </p:sp>
      <p:sp>
        <p:nvSpPr>
          <p:cNvPr id="14339" name="Rectangle 3">
            <a:extLst>
              <a:ext uri="{FF2B5EF4-FFF2-40B4-BE49-F238E27FC236}">
                <a16:creationId xmlns:a16="http://schemas.microsoft.com/office/drawing/2014/main" id="{90605CFF-2EC7-7B4C-A53B-5D0CBD60024D}"/>
              </a:ext>
            </a:extLst>
          </p:cNvPr>
          <p:cNvSpPr>
            <a:spLocks noGrp="1" noChangeArrowheads="1"/>
          </p:cNvSpPr>
          <p:nvPr>
            <p:ph type="body" idx="4294967295"/>
          </p:nvPr>
        </p:nvSpPr>
        <p:spPr>
          <a:xfrm>
            <a:off x="1306513" y="1533525"/>
            <a:ext cx="10885487" cy="5324475"/>
          </a:xfrm>
        </p:spPr>
        <p:txBody>
          <a:bodyPr/>
          <a:lstStyle/>
          <a:p>
            <a:r>
              <a:rPr lang="en-US" sz="2400" b="0" i="0" u="none" strike="noStrike" baseline="0" dirty="0">
                <a:solidFill>
                  <a:srgbClr val="211D1E"/>
                </a:solidFill>
                <a:latin typeface="Calibri" panose="020F0502020204030204" pitchFamily="34" charset="0"/>
                <a:cs typeface="Calibri" panose="020F0502020204030204" pitchFamily="34" charset="0"/>
              </a:rPr>
              <a:t>Visit </a:t>
            </a:r>
            <a:r>
              <a:rPr lang="en-US" sz="2400" b="1" i="0" u="none" strike="noStrike" baseline="0" dirty="0">
                <a:solidFill>
                  <a:srgbClr val="E11442"/>
                </a:solidFill>
                <a:latin typeface="Calibri" panose="020F0502020204030204" pitchFamily="34" charset="0"/>
                <a:cs typeface="Calibri" panose="020F0502020204030204" pitchFamily="34" charset="0"/>
              </a:rPr>
              <a:t>www.sec.gov </a:t>
            </a:r>
            <a:r>
              <a:rPr lang="en-US" sz="2400" b="0" i="0" u="none" strike="noStrike" baseline="0" dirty="0">
                <a:solidFill>
                  <a:srgbClr val="211D1E"/>
                </a:solidFill>
                <a:latin typeface="Calibri" panose="020F0502020204030204" pitchFamily="34" charset="0"/>
                <a:cs typeface="Calibri" panose="020F0502020204030204" pitchFamily="34" charset="0"/>
              </a:rPr>
              <a:t>and use EDGAR to search for the </a:t>
            </a:r>
            <a:r>
              <a:rPr lang="en-US" sz="2400" b="1" i="0" u="none" strike="noStrike" baseline="0" dirty="0">
                <a:solidFill>
                  <a:srgbClr val="E11442"/>
                </a:solidFill>
                <a:latin typeface="Calibri" panose="020F0502020204030204" pitchFamily="34" charset="0"/>
                <a:cs typeface="Calibri" panose="020F0502020204030204" pitchFamily="34" charset="0"/>
              </a:rPr>
              <a:t>Coca-Cola </a:t>
            </a:r>
            <a:r>
              <a:rPr lang="en-US" sz="2400" b="0" i="0" u="none" strike="noStrike" baseline="0" dirty="0">
                <a:solidFill>
                  <a:srgbClr val="211D1E"/>
                </a:solidFill>
                <a:latin typeface="Calibri" panose="020F0502020204030204" pitchFamily="34" charset="0"/>
                <a:cs typeface="Calibri" panose="020F0502020204030204" pitchFamily="34" charset="0"/>
              </a:rPr>
              <a:t>(ticker: KO) and </a:t>
            </a:r>
            <a:r>
              <a:rPr lang="en-US" sz="2400" b="1" i="0" u="none" strike="noStrike" baseline="0" dirty="0">
                <a:solidFill>
                  <a:srgbClr val="E11442"/>
                </a:solidFill>
                <a:latin typeface="Calibri" panose="020F0502020204030204" pitchFamily="34" charset="0"/>
                <a:cs typeface="Calibri" panose="020F0502020204030204" pitchFamily="34" charset="0"/>
              </a:rPr>
              <a:t>Pepsico </a:t>
            </a:r>
            <a:r>
              <a:rPr lang="en-US" sz="2400" b="0" i="0" u="none" strike="noStrike" baseline="0" dirty="0">
                <a:solidFill>
                  <a:srgbClr val="211D1E"/>
                </a:solidFill>
                <a:latin typeface="Calibri" panose="020F0502020204030204" pitchFamily="34" charset="0"/>
                <a:cs typeface="Calibri" panose="020F0502020204030204" pitchFamily="34" charset="0"/>
              </a:rPr>
              <a:t>(ticker: PEP) annual reports (10-K) for the year ended December 31, 2023, and December 30, 2023, respectively. Locate the "Consolidated Statements of Income" (income statement) and "Consolidated Balance Sheets." </a:t>
            </a:r>
            <a:endParaRPr lang="en-US" sz="2400" dirty="0">
              <a:latin typeface="Calibri" panose="020F0502020204030204" pitchFamily="34" charset="0"/>
              <a:cs typeface="Calibri" panose="020F0502020204030204" pitchFamily="34" charset="0"/>
            </a:endParaRPr>
          </a:p>
          <a:p>
            <a:endParaRPr lang="en-US" sz="2400" b="1" i="1" dirty="0">
              <a:latin typeface="Calibri" panose="020F0502020204030204" pitchFamily="34" charset="0"/>
              <a:cs typeface="Calibri" panose="020F0502020204030204" pitchFamily="34" charset="0"/>
            </a:endParaRPr>
          </a:p>
          <a:p>
            <a:pPr marL="228600" indent="-228600"/>
            <a:r>
              <a:rPr lang="en-US" sz="2400" b="0" i="0" u="none" strike="noStrike" baseline="0" dirty="0">
                <a:solidFill>
                  <a:srgbClr val="211D1E"/>
                </a:solidFill>
                <a:latin typeface="Calibri" panose="020F0502020204030204" pitchFamily="34" charset="0"/>
                <a:cs typeface="Calibri" panose="020F0502020204030204" pitchFamily="34" charset="0"/>
              </a:rPr>
              <a:t>1. For each company, calculate the </a:t>
            </a:r>
            <a:r>
              <a:rPr lang="en-US" sz="2400" b="1" i="0" u="none" strike="noStrike" baseline="0" dirty="0">
                <a:solidFill>
                  <a:srgbClr val="211D1E"/>
                </a:solidFill>
                <a:latin typeface="Calibri" panose="020F0502020204030204" pitchFamily="34" charset="0"/>
                <a:cs typeface="Calibri" panose="020F0502020204030204" pitchFamily="34" charset="0"/>
              </a:rPr>
              <a:t>gross profit ratio</a:t>
            </a:r>
            <a:r>
              <a:rPr lang="en-US" sz="2400" b="0" i="0" u="none" strike="noStrike" baseline="0" dirty="0">
                <a:solidFill>
                  <a:srgbClr val="211D1E"/>
                </a:solidFill>
                <a:latin typeface="Calibri" panose="020F0502020204030204" pitchFamily="34" charset="0"/>
                <a:cs typeface="Calibri" panose="020F0502020204030204" pitchFamily="34" charset="0"/>
              </a:rPr>
              <a:t>, </a:t>
            </a:r>
            <a:r>
              <a:rPr lang="en-US" sz="2400" b="1" i="0" u="none" strike="noStrike" baseline="0" dirty="0">
                <a:solidFill>
                  <a:srgbClr val="211D1E"/>
                </a:solidFill>
                <a:latin typeface="Calibri" panose="020F0502020204030204" pitchFamily="34" charset="0"/>
                <a:cs typeface="Calibri" panose="020F0502020204030204" pitchFamily="34" charset="0"/>
              </a:rPr>
              <a:t>inventory turnover ratio</a:t>
            </a:r>
            <a:r>
              <a:rPr lang="en-US" sz="2400" b="0" i="0" u="none" strike="noStrike" baseline="0" dirty="0">
                <a:solidFill>
                  <a:srgbClr val="211D1E"/>
                </a:solidFill>
                <a:latin typeface="Calibri" panose="020F0502020204030204" pitchFamily="34" charset="0"/>
                <a:cs typeface="Calibri" panose="020F0502020204030204" pitchFamily="34" charset="0"/>
              </a:rPr>
              <a:t>, and </a:t>
            </a:r>
            <a:r>
              <a:rPr lang="en-US" sz="2400" b="1" i="0" u="none" strike="noStrike" baseline="0" dirty="0">
                <a:solidFill>
                  <a:srgbClr val="211D1E"/>
                </a:solidFill>
                <a:latin typeface="Calibri" panose="020F0502020204030204" pitchFamily="34" charset="0"/>
                <a:cs typeface="Calibri" panose="020F0502020204030204" pitchFamily="34" charset="0"/>
              </a:rPr>
              <a:t>average days in inventory </a:t>
            </a:r>
            <a:r>
              <a:rPr lang="en-US" sz="2400" b="0" i="0" u="none" strike="noStrike" baseline="0" dirty="0">
                <a:solidFill>
                  <a:srgbClr val="211D1E"/>
                </a:solidFill>
                <a:latin typeface="Calibri" panose="020F0502020204030204" pitchFamily="34" charset="0"/>
                <a:cs typeface="Calibri" panose="020F0502020204030204" pitchFamily="34" charset="0"/>
              </a:rPr>
              <a:t>in the most recent year shown. </a:t>
            </a:r>
          </a:p>
          <a:p>
            <a:pPr marL="228600" indent="-228600"/>
            <a:r>
              <a:rPr lang="en-US" sz="2400" b="0" i="0" u="none" strike="noStrike" baseline="0" dirty="0">
                <a:solidFill>
                  <a:srgbClr val="211D1E"/>
                </a:solidFill>
                <a:latin typeface="Calibri" panose="020F0502020204030204" pitchFamily="34" charset="0"/>
                <a:cs typeface="Calibri" panose="020F0502020204030204" pitchFamily="34" charset="0"/>
              </a:rPr>
              <a:t>2. Compare the management of each company’s investment in inventory. Which company is </a:t>
            </a:r>
            <a:r>
              <a:rPr lang="en-US" sz="2400" b="1" i="0" u="none" strike="noStrike" baseline="0" dirty="0">
                <a:solidFill>
                  <a:srgbClr val="211D1E"/>
                </a:solidFill>
                <a:latin typeface="Calibri" panose="020F0502020204030204" pitchFamily="34" charset="0"/>
                <a:cs typeface="Calibri" panose="020F0502020204030204" pitchFamily="34" charset="0"/>
              </a:rPr>
              <a:t>more profitable </a:t>
            </a:r>
            <a:r>
              <a:rPr lang="en-US" sz="2400" b="0" i="0" u="none" strike="noStrike" baseline="0" dirty="0">
                <a:solidFill>
                  <a:srgbClr val="211D1E"/>
                </a:solidFill>
                <a:latin typeface="Calibri" panose="020F0502020204030204" pitchFamily="34" charset="0"/>
                <a:cs typeface="Calibri" panose="020F0502020204030204" pitchFamily="34" charset="0"/>
              </a:rPr>
              <a:t>and which company </a:t>
            </a:r>
            <a:r>
              <a:rPr lang="en-US" sz="2400" b="1" i="0" u="none" strike="noStrike" baseline="0" dirty="0">
                <a:solidFill>
                  <a:srgbClr val="211D1E"/>
                </a:solidFill>
                <a:latin typeface="Calibri" panose="020F0502020204030204" pitchFamily="34" charset="0"/>
                <a:cs typeface="Calibri" panose="020F0502020204030204" pitchFamily="34" charset="0"/>
              </a:rPr>
              <a:t>sells its inventory more quickly </a:t>
            </a:r>
            <a:r>
              <a:rPr lang="en-US" sz="2400" b="0" i="0" u="none" strike="noStrike" baseline="0" dirty="0">
                <a:solidFill>
                  <a:srgbClr val="211D1E"/>
                </a:solidFill>
                <a:latin typeface="Calibri" panose="020F0502020204030204" pitchFamily="34" charset="0"/>
                <a:cs typeface="Calibri" panose="020F0502020204030204" pitchFamily="34" charset="0"/>
              </a:rPr>
              <a:t>based on the ratios calculated in requirement 1? </a:t>
            </a:r>
            <a:endParaRPr lang="en-US" altLang="en-US" sz="2400"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425777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0CD61CB-97EB-3C36-ACFF-44C0DBCC0A40}"/>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A25C13EE-E939-BAB4-A6E9-A06598659923}"/>
              </a:ext>
            </a:extLst>
          </p:cNvPr>
          <p:cNvSpPr>
            <a:spLocks noGrp="1" noChangeArrowheads="1"/>
          </p:cNvSpPr>
          <p:nvPr>
            <p:ph type="title" idx="4294967295"/>
          </p:nvPr>
        </p:nvSpPr>
        <p:spPr>
          <a:xfrm>
            <a:off x="834013" y="152400"/>
            <a:ext cx="11357987" cy="990600"/>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Recent Email from Student</a:t>
            </a:r>
          </a:p>
        </p:txBody>
      </p:sp>
      <p:pic>
        <p:nvPicPr>
          <p:cNvPr id="6" name="Picture 5">
            <a:extLst>
              <a:ext uri="{FF2B5EF4-FFF2-40B4-BE49-F238E27FC236}">
                <a16:creationId xmlns:a16="http://schemas.microsoft.com/office/drawing/2014/main" id="{606D7344-B16E-C304-D801-E6D54C06E04E}"/>
              </a:ext>
            </a:extLst>
          </p:cNvPr>
          <p:cNvPicPr>
            <a:picLocks noChangeAspect="1"/>
          </p:cNvPicPr>
          <p:nvPr/>
        </p:nvPicPr>
        <p:blipFill>
          <a:blip r:embed="rId4"/>
          <a:stretch>
            <a:fillRect/>
          </a:stretch>
        </p:blipFill>
        <p:spPr>
          <a:xfrm>
            <a:off x="1351482" y="1250710"/>
            <a:ext cx="10133110" cy="5354805"/>
          </a:xfrm>
          <a:prstGeom prst="rect">
            <a:avLst/>
          </a:prstGeom>
        </p:spPr>
      </p:pic>
      <p:sp>
        <p:nvSpPr>
          <p:cNvPr id="7" name="Rectangle: Rounded Corners 6">
            <a:extLst>
              <a:ext uri="{FF2B5EF4-FFF2-40B4-BE49-F238E27FC236}">
                <a16:creationId xmlns:a16="http://schemas.microsoft.com/office/drawing/2014/main" id="{0192A953-EA8A-4C04-EF53-769560E1FC6C}"/>
              </a:ext>
            </a:extLst>
          </p:cNvPr>
          <p:cNvSpPr/>
          <p:nvPr/>
        </p:nvSpPr>
        <p:spPr>
          <a:xfrm>
            <a:off x="1255594" y="4735773"/>
            <a:ext cx="10228998" cy="1746914"/>
          </a:xfrm>
          <a:prstGeom prst="round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07911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54677C8-4B55-C20A-74A1-32D3E84801E8}"/>
              </a:ext>
            </a:extLst>
          </p:cNvPr>
          <p:cNvGraphicFramePr>
            <a:graphicFrameLocks noGrp="1"/>
          </p:cNvGraphicFramePr>
          <p:nvPr>
            <p:extLst>
              <p:ext uri="{D42A27DB-BD31-4B8C-83A1-F6EECF244321}">
                <p14:modId xmlns:p14="http://schemas.microsoft.com/office/powerpoint/2010/main" val="1782112659"/>
              </p:ext>
            </p:extLst>
          </p:nvPr>
        </p:nvGraphicFramePr>
        <p:xfrm>
          <a:off x="2238375" y="1924693"/>
          <a:ext cx="9839325" cy="4681203"/>
        </p:xfrm>
        <a:graphic>
          <a:graphicData uri="http://schemas.openxmlformats.org/drawingml/2006/table">
            <a:tbl>
              <a:tblPr firstRow="1" firstCol="1" bandRow="1"/>
              <a:tblGrid>
                <a:gridCol w="1564119">
                  <a:extLst>
                    <a:ext uri="{9D8B030D-6E8A-4147-A177-3AD203B41FA5}">
                      <a16:colId xmlns:a16="http://schemas.microsoft.com/office/drawing/2014/main" val="219773446"/>
                    </a:ext>
                  </a:extLst>
                </a:gridCol>
                <a:gridCol w="1320925">
                  <a:extLst>
                    <a:ext uri="{9D8B030D-6E8A-4147-A177-3AD203B41FA5}">
                      <a16:colId xmlns:a16="http://schemas.microsoft.com/office/drawing/2014/main" val="1443247367"/>
                    </a:ext>
                  </a:extLst>
                </a:gridCol>
                <a:gridCol w="1515178">
                  <a:extLst>
                    <a:ext uri="{9D8B030D-6E8A-4147-A177-3AD203B41FA5}">
                      <a16:colId xmlns:a16="http://schemas.microsoft.com/office/drawing/2014/main" val="602085586"/>
                    </a:ext>
                  </a:extLst>
                </a:gridCol>
                <a:gridCol w="1282073">
                  <a:extLst>
                    <a:ext uri="{9D8B030D-6E8A-4147-A177-3AD203B41FA5}">
                      <a16:colId xmlns:a16="http://schemas.microsoft.com/office/drawing/2014/main" val="4159981990"/>
                    </a:ext>
                  </a:extLst>
                </a:gridCol>
                <a:gridCol w="1098056">
                  <a:extLst>
                    <a:ext uri="{9D8B030D-6E8A-4147-A177-3AD203B41FA5}">
                      <a16:colId xmlns:a16="http://schemas.microsoft.com/office/drawing/2014/main" val="408130279"/>
                    </a:ext>
                  </a:extLst>
                </a:gridCol>
                <a:gridCol w="1621496">
                  <a:extLst>
                    <a:ext uri="{9D8B030D-6E8A-4147-A177-3AD203B41FA5}">
                      <a16:colId xmlns:a16="http://schemas.microsoft.com/office/drawing/2014/main" val="1531357416"/>
                    </a:ext>
                  </a:extLst>
                </a:gridCol>
                <a:gridCol w="1437478">
                  <a:extLst>
                    <a:ext uri="{9D8B030D-6E8A-4147-A177-3AD203B41FA5}">
                      <a16:colId xmlns:a16="http://schemas.microsoft.com/office/drawing/2014/main" val="641937555"/>
                    </a:ext>
                  </a:extLst>
                </a:gridCol>
              </a:tblGrid>
              <a:tr h="1160763">
                <a:tc>
                  <a:txBody>
                    <a:bodyPr/>
                    <a:lstStyle/>
                    <a:p>
                      <a:pPr marL="0" marR="0" algn="ctr">
                        <a:buNone/>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Transaction analysis and recording</a:t>
                      </a: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Error detection/ correction</a:t>
                      </a: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Data sorting and retrieval (sched prep)</a:t>
                      </a: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r>
                        <a:rPr lang="en-US" sz="2000" dirty="0">
                          <a:effectLst/>
                          <a:latin typeface="Aptos" panose="020B0004020202020204" pitchFamily="34" charset="0"/>
                          <a:ea typeface="Aptos" panose="020B0004020202020204" pitchFamily="34" charset="0"/>
                          <a:cs typeface="Aptos" panose="020B0004020202020204" pitchFamily="34" charset="0"/>
                        </a:rPr>
                        <a:t>Financial statement prep</a:t>
                      </a: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Analysis and decision</a:t>
                      </a: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Visualization creation and interpretation</a:t>
                      </a: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Self learning and assessment</a:t>
                      </a: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2341624832"/>
                  </a:ext>
                </a:extLst>
              </a:tr>
              <a:tr h="502920">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3605704792"/>
                  </a:ext>
                </a:extLst>
              </a:tr>
              <a:tr h="502920">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762488858"/>
                  </a:ext>
                </a:extLst>
              </a:tr>
              <a:tr h="502920">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3702052893"/>
                  </a:ext>
                </a:extLst>
              </a:tr>
              <a:tr h="502920">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2290299389"/>
                  </a:ext>
                </a:extLst>
              </a:tr>
              <a:tr h="502920">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997966879"/>
                  </a:ext>
                </a:extLst>
              </a:tr>
              <a:tr h="502920">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3857865318"/>
                  </a:ext>
                </a:extLst>
              </a:tr>
              <a:tr h="502920">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tc>
                  <a:txBody>
                    <a:bodyPr/>
                    <a:lstStyle/>
                    <a:p>
                      <a:pPr marL="0" marR="0" algn="ctr">
                        <a:buNone/>
                      </a:pP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468789396"/>
                  </a:ext>
                </a:extLst>
              </a:tr>
            </a:tbl>
          </a:graphicData>
        </a:graphic>
      </p:graphicFrame>
      <p:sp>
        <p:nvSpPr>
          <p:cNvPr id="4" name="Arrow: Right 3">
            <a:extLst>
              <a:ext uri="{FF2B5EF4-FFF2-40B4-BE49-F238E27FC236}">
                <a16:creationId xmlns:a16="http://schemas.microsoft.com/office/drawing/2014/main" id="{397540C1-4278-2A16-8797-C18132C4DDA2}"/>
              </a:ext>
            </a:extLst>
          </p:cNvPr>
          <p:cNvSpPr/>
          <p:nvPr/>
        </p:nvSpPr>
        <p:spPr>
          <a:xfrm>
            <a:off x="2234294" y="2913346"/>
            <a:ext cx="9557472" cy="437378"/>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Table 4">
            <a:extLst>
              <a:ext uri="{FF2B5EF4-FFF2-40B4-BE49-F238E27FC236}">
                <a16:creationId xmlns:a16="http://schemas.microsoft.com/office/drawing/2014/main" id="{90DBE59A-0DF8-87A4-C0F2-BAA9B83AAEBE}"/>
              </a:ext>
            </a:extLst>
          </p:cNvPr>
          <p:cNvGraphicFramePr>
            <a:graphicFrameLocks noGrp="1"/>
          </p:cNvGraphicFramePr>
          <p:nvPr>
            <p:extLst>
              <p:ext uri="{D42A27DB-BD31-4B8C-83A1-F6EECF244321}">
                <p14:modId xmlns:p14="http://schemas.microsoft.com/office/powerpoint/2010/main" val="2843047510"/>
              </p:ext>
            </p:extLst>
          </p:nvPr>
        </p:nvGraphicFramePr>
        <p:xfrm>
          <a:off x="742177" y="3084621"/>
          <a:ext cx="1492116" cy="3520440"/>
        </p:xfrm>
        <a:graphic>
          <a:graphicData uri="http://schemas.openxmlformats.org/drawingml/2006/table">
            <a:tbl>
              <a:tblPr firstRow="1" firstCol="1" bandRow="1"/>
              <a:tblGrid>
                <a:gridCol w="1492116">
                  <a:extLst>
                    <a:ext uri="{9D8B030D-6E8A-4147-A177-3AD203B41FA5}">
                      <a16:colId xmlns:a16="http://schemas.microsoft.com/office/drawing/2014/main" val="2728898018"/>
                    </a:ext>
                  </a:extLst>
                </a:gridCol>
              </a:tblGrid>
              <a:tr h="502920">
                <a:tc>
                  <a:txBody>
                    <a:bodyPr/>
                    <a:lstStyle/>
                    <a:p>
                      <a:pPr marL="0" marR="0" algn="ctr">
                        <a:spcBef>
                          <a:spcPts val="600"/>
                        </a:spcBef>
                        <a:spcAft>
                          <a:spcPts val="600"/>
                        </a:spcAft>
                        <a:buNone/>
                      </a:pPr>
                      <a:r>
                        <a:rPr lang="en-US" sz="2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Acct Cycle</a:t>
                      </a:r>
                      <a:endParaRPr lang="en-US" sz="20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1738947584"/>
                  </a:ext>
                </a:extLst>
              </a:tr>
              <a:tr h="502920">
                <a:tc>
                  <a:txBody>
                    <a:bodyPr/>
                    <a:lstStyle/>
                    <a:p>
                      <a:pPr marL="0" marR="0" algn="ctr">
                        <a:spcBef>
                          <a:spcPts val="600"/>
                        </a:spcBef>
                        <a:spcAft>
                          <a:spcPts val="600"/>
                        </a:spcAft>
                        <a:buNone/>
                      </a:pPr>
                      <a:r>
                        <a:rPr lang="en-US" sz="2000" dirty="0">
                          <a:effectLst/>
                          <a:latin typeface="Aptos" panose="020B0004020202020204" pitchFamily="34" charset="0"/>
                          <a:ea typeface="Aptos" panose="020B0004020202020204" pitchFamily="34" charset="0"/>
                          <a:cs typeface="Aptos" panose="020B0004020202020204" pitchFamily="34" charset="0"/>
                        </a:rPr>
                        <a:t>Receivables</a:t>
                      </a: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279045143"/>
                  </a:ext>
                </a:extLst>
              </a:tr>
              <a:tr h="502920">
                <a:tc>
                  <a:txBody>
                    <a:bodyPr/>
                    <a:lstStyle/>
                    <a:p>
                      <a:pPr marL="0" marR="0" algn="ctr">
                        <a:spcBef>
                          <a:spcPts val="600"/>
                        </a:spcBef>
                        <a:spcAft>
                          <a:spcPts val="600"/>
                        </a:spcAft>
                        <a:buNone/>
                      </a:pPr>
                      <a:r>
                        <a:rPr lang="en-US" sz="2000" dirty="0">
                          <a:effectLst/>
                          <a:latin typeface="Aptos" panose="020B0004020202020204" pitchFamily="34" charset="0"/>
                          <a:ea typeface="Aptos" panose="020B0004020202020204" pitchFamily="34" charset="0"/>
                          <a:cs typeface="Aptos" panose="020B0004020202020204" pitchFamily="34" charset="0"/>
                        </a:rPr>
                        <a:t>Inventory</a:t>
                      </a: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3244101837"/>
                  </a:ext>
                </a:extLst>
              </a:tr>
              <a:tr h="502920">
                <a:tc>
                  <a:txBody>
                    <a:bodyPr/>
                    <a:lstStyle/>
                    <a:p>
                      <a:pPr marL="0" marR="0" algn="ctr">
                        <a:spcBef>
                          <a:spcPts val="600"/>
                        </a:spcBef>
                        <a:spcAft>
                          <a:spcPts val="600"/>
                        </a:spcAft>
                        <a:buNone/>
                      </a:pPr>
                      <a:r>
                        <a:rPr lang="en-US" sz="2000" dirty="0">
                          <a:effectLst/>
                          <a:latin typeface="Aptos" panose="020B0004020202020204" pitchFamily="34" charset="0"/>
                          <a:ea typeface="Aptos" panose="020B0004020202020204" pitchFamily="34" charset="0"/>
                          <a:cs typeface="Aptos" panose="020B0004020202020204" pitchFamily="34" charset="0"/>
                        </a:rPr>
                        <a:t>LT Assets</a:t>
                      </a: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3259471428"/>
                  </a:ext>
                </a:extLst>
              </a:tr>
              <a:tr h="502920">
                <a:tc>
                  <a:txBody>
                    <a:bodyPr/>
                    <a:lstStyle/>
                    <a:p>
                      <a:pPr marL="0" marR="0" algn="ctr">
                        <a:spcBef>
                          <a:spcPts val="600"/>
                        </a:spcBef>
                        <a:spcAft>
                          <a:spcPts val="600"/>
                        </a:spcAft>
                        <a:buNone/>
                      </a:pPr>
                      <a:r>
                        <a:rPr lang="en-US" sz="2000" dirty="0">
                          <a:effectLst/>
                          <a:latin typeface="Aptos" panose="020B0004020202020204" pitchFamily="34" charset="0"/>
                          <a:ea typeface="Aptos" panose="020B0004020202020204" pitchFamily="34" charset="0"/>
                          <a:cs typeface="Aptos" panose="020B0004020202020204" pitchFamily="34" charset="0"/>
                        </a:rPr>
                        <a:t>Liabilities</a:t>
                      </a: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3958781132"/>
                  </a:ext>
                </a:extLst>
              </a:tr>
              <a:tr h="502920">
                <a:tc>
                  <a:txBody>
                    <a:bodyPr/>
                    <a:lstStyle/>
                    <a:p>
                      <a:pPr marL="0" marR="0" algn="ctr">
                        <a:spcBef>
                          <a:spcPts val="600"/>
                        </a:spcBef>
                        <a:spcAft>
                          <a:spcPts val="600"/>
                        </a:spcAft>
                        <a:buNone/>
                      </a:pPr>
                      <a:r>
                        <a:rPr lang="en-US" sz="2000" dirty="0">
                          <a:effectLst/>
                          <a:latin typeface="Aptos" panose="020B0004020202020204" pitchFamily="34" charset="0"/>
                          <a:ea typeface="Aptos" panose="020B0004020202020204" pitchFamily="34" charset="0"/>
                          <a:cs typeface="Aptos" panose="020B0004020202020204" pitchFamily="34" charset="0"/>
                        </a:rPr>
                        <a:t>Equity</a:t>
                      </a: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1401836905"/>
                  </a:ext>
                </a:extLst>
              </a:tr>
              <a:tr h="502920">
                <a:tc>
                  <a:txBody>
                    <a:bodyPr/>
                    <a:lstStyle/>
                    <a:p>
                      <a:pPr marL="0" marR="0" algn="ctr">
                        <a:spcBef>
                          <a:spcPts val="600"/>
                        </a:spcBef>
                        <a:spcAft>
                          <a:spcPts val="600"/>
                        </a:spcAft>
                        <a:buNone/>
                      </a:pPr>
                      <a:r>
                        <a:rPr lang="en-US" sz="2000" dirty="0">
                          <a:effectLst/>
                          <a:latin typeface="Aptos" panose="020B0004020202020204" pitchFamily="34" charset="0"/>
                          <a:ea typeface="Aptos" panose="020B0004020202020204" pitchFamily="34" charset="0"/>
                          <a:cs typeface="Aptos" panose="020B0004020202020204" pitchFamily="34" charset="0"/>
                        </a:rPr>
                        <a:t>Cash Flows</a:t>
                      </a:r>
                    </a:p>
                  </a:txBody>
                  <a:tcPr marL="9525" marR="9525" marT="9525"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noFill/>
                  </a:tcPr>
                </a:tc>
                <a:extLst>
                  <a:ext uri="{0D108BD9-81ED-4DB2-BD59-A6C34878D82A}">
                    <a16:rowId xmlns:a16="http://schemas.microsoft.com/office/drawing/2014/main" val="3806906264"/>
                  </a:ext>
                </a:extLst>
              </a:tr>
            </a:tbl>
          </a:graphicData>
        </a:graphic>
      </p:graphicFrame>
      <p:sp>
        <p:nvSpPr>
          <p:cNvPr id="6" name="Arrow: Right 5">
            <a:extLst>
              <a:ext uri="{FF2B5EF4-FFF2-40B4-BE49-F238E27FC236}">
                <a16:creationId xmlns:a16="http://schemas.microsoft.com/office/drawing/2014/main" id="{F2ABF579-AE53-A3F3-62D6-658E1A3E014E}"/>
              </a:ext>
            </a:extLst>
          </p:cNvPr>
          <p:cNvSpPr/>
          <p:nvPr/>
        </p:nvSpPr>
        <p:spPr>
          <a:xfrm rot="5400000">
            <a:off x="587987" y="4568165"/>
            <a:ext cx="3520441" cy="437378"/>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316E6935-702B-9A34-E9F1-1BE25A470B59}"/>
              </a:ext>
            </a:extLst>
          </p:cNvPr>
          <p:cNvSpPr txBox="1"/>
          <p:nvPr/>
        </p:nvSpPr>
        <p:spPr>
          <a:xfrm>
            <a:off x="5552967" y="1329398"/>
            <a:ext cx="2174570" cy="523220"/>
          </a:xfrm>
          <a:prstGeom prst="rect">
            <a:avLst/>
          </a:prstGeom>
          <a:noFill/>
        </p:spPr>
        <p:txBody>
          <a:bodyPr wrap="none" rtlCol="0">
            <a:spAutoFit/>
          </a:bodyPr>
          <a:lstStyle/>
          <a:p>
            <a:r>
              <a:rPr lang="en-US" sz="2800" b="1" dirty="0">
                <a:solidFill>
                  <a:srgbClr val="C00000"/>
                </a:solidFill>
              </a:rPr>
              <a:t>AI as a Tool</a:t>
            </a:r>
          </a:p>
        </p:txBody>
      </p:sp>
      <p:sp>
        <p:nvSpPr>
          <p:cNvPr id="9" name="Rectangle 2">
            <a:extLst>
              <a:ext uri="{FF2B5EF4-FFF2-40B4-BE49-F238E27FC236}">
                <a16:creationId xmlns:a16="http://schemas.microsoft.com/office/drawing/2014/main" id="{DAB21717-F18A-E772-9566-0F445DF4AEDE}"/>
              </a:ext>
            </a:extLst>
          </p:cNvPr>
          <p:cNvSpPr txBox="1">
            <a:spLocks noChangeArrowheads="1"/>
          </p:cNvSpPr>
          <p:nvPr/>
        </p:nvSpPr>
        <p:spPr>
          <a:xfrm>
            <a:off x="827902" y="152400"/>
            <a:ext cx="11364097" cy="990600"/>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en-US" sz="3600" dirty="0">
                <a:solidFill>
                  <a:srgbClr val="0070C0"/>
                </a:solidFill>
                <a:latin typeface="Calibri" panose="020F0502020204030204" pitchFamily="34" charset="0"/>
                <a:cs typeface="Calibri" panose="020F0502020204030204" pitchFamily="34" charset="0"/>
              </a:rPr>
              <a:t>AI Assignments</a:t>
            </a:r>
          </a:p>
        </p:txBody>
      </p:sp>
    </p:spTree>
    <p:extLst>
      <p:ext uri="{BB962C8B-B14F-4D97-AF65-F5344CB8AC3E}">
        <p14:creationId xmlns:p14="http://schemas.microsoft.com/office/powerpoint/2010/main" val="37517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1000"/>
                                        <p:tgtEl>
                                          <p:spTgt spid="6"/>
                                        </p:tgtEl>
                                      </p:cBhvr>
                                    </p:animEffec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5F0CA6C-E3E5-C6B5-C957-D33F88ADC8E5}"/>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E38E86E1-E764-2738-513B-5AFEC181250D}"/>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 – Allowance for Uncollectible Accounts</a:t>
            </a:r>
            <a:endParaRPr lang="en-US" sz="3600" dirty="0">
              <a:solidFill>
                <a:srgbClr val="0070C0"/>
              </a:solidFill>
              <a:latin typeface="Calibri" panose="020F0502020204030204" pitchFamily="34" charset="0"/>
              <a:cs typeface="Calibri" panose="020F0502020204030204" pitchFamily="34" charset="0"/>
            </a:endParaRPr>
          </a:p>
        </p:txBody>
      </p:sp>
      <p:sp>
        <p:nvSpPr>
          <p:cNvPr id="5" name="Rectangle 2">
            <a:extLst>
              <a:ext uri="{FF2B5EF4-FFF2-40B4-BE49-F238E27FC236}">
                <a16:creationId xmlns:a16="http://schemas.microsoft.com/office/drawing/2014/main" id="{C421EEF2-44CE-C438-995F-D277E7B7B2F8}"/>
              </a:ext>
            </a:extLst>
          </p:cNvPr>
          <p:cNvSpPr>
            <a:spLocks noChangeArrowheads="1"/>
          </p:cNvSpPr>
          <p:nvPr/>
        </p:nvSpPr>
        <p:spPr bwMode="auto">
          <a:xfrm>
            <a:off x="832023" y="1210300"/>
            <a:ext cx="11127105" cy="540147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F0000"/>
                </a:solidFill>
                <a:effectLst/>
                <a:latin typeface="Aptos" panose="020B0004020202020204" pitchFamily="34" charset="0"/>
                <a:cs typeface="Arial" panose="020B0604020202020204" pitchFamily="34" charset="0"/>
              </a:rPr>
              <a:t>What do we typically assign?</a:t>
            </a:r>
            <a:endParaRPr kumimoji="0" lang="en-US" altLang="en-US" sz="2800" b="0" i="0" u="none" strike="noStrike" cap="none" normalizeH="0" baseline="0" dirty="0">
              <a:ln>
                <a:noFill/>
              </a:ln>
              <a:solidFill>
                <a:srgbClr val="FF0000"/>
              </a:solidFill>
              <a:effectLst/>
              <a:latin typeface="Aptos" panose="020B0004020202020204" pitchFamily="34" charset="0"/>
              <a:cs typeface="Arial" panose="020B0604020202020204" pitchFamily="34" charset="0"/>
            </a:endParaRPr>
          </a:p>
          <a:p>
            <a:pPr marL="0" marR="0" lvl="0" indent="0" algn="l" defTabSz="914400" rtl="0" eaLnBrk="0" fontAlgn="base" latinLnBrk="0" hangingPunct="0">
              <a:lnSpc>
                <a:spcPct val="100000"/>
              </a:lnSpc>
              <a:spcBef>
                <a:spcPts val="600"/>
              </a:spcBef>
              <a:spcAft>
                <a:spcPct val="0"/>
              </a:spcAft>
              <a:buClrTx/>
              <a:buSzTx/>
              <a:buFontTx/>
              <a:buNone/>
              <a:tabLst/>
            </a:pPr>
            <a:r>
              <a:rPr kumimoji="0" lang="en-US" altLang="en-US" sz="2400" b="0" i="0" u="none" strike="noStrike" cap="none" normalizeH="0" baseline="0" dirty="0">
                <a:ln>
                  <a:noFill/>
                </a:ln>
                <a:solidFill>
                  <a:srgbClr val="333333"/>
                </a:solidFill>
                <a:effectLst/>
                <a:latin typeface="Aptos" panose="020B0004020202020204" pitchFamily="34" charset="0"/>
                <a:cs typeface="Arial" panose="020B0604020202020204" pitchFamily="34" charset="0"/>
              </a:rPr>
              <a:t>A company has the following balances, before any adjustment: Accounts Receivable = $103,000; Allowance for Uncollectible Accounts = $3,300 (</a:t>
            </a:r>
            <a:r>
              <a:rPr kumimoji="0" lang="en-US" altLang="en-US" sz="2400" b="0" i="1" u="none" strike="noStrike" cap="none" normalizeH="0" baseline="0" dirty="0">
                <a:ln>
                  <a:noFill/>
                </a:ln>
                <a:solidFill>
                  <a:srgbClr val="333333"/>
                </a:solidFill>
                <a:effectLst/>
                <a:latin typeface="Aptos" panose="020B0004020202020204" pitchFamily="34" charset="0"/>
                <a:cs typeface="Arial" panose="020B0604020202020204" pitchFamily="34" charset="0"/>
              </a:rPr>
              <a:t>debit</a:t>
            </a:r>
            <a:r>
              <a:rPr kumimoji="0" lang="en-US" altLang="en-US" sz="2400" b="0" i="0" u="none" strike="noStrike" cap="none" normalizeH="0" baseline="0" dirty="0">
                <a:ln>
                  <a:noFill/>
                </a:ln>
                <a:solidFill>
                  <a:srgbClr val="333333"/>
                </a:solidFill>
                <a:effectLst/>
                <a:latin typeface="Aptos" panose="020B0004020202020204" pitchFamily="34" charset="0"/>
                <a:cs typeface="Arial" panose="020B0604020202020204" pitchFamily="34" charset="0"/>
              </a:rPr>
              <a:t>). The company estimates:</a:t>
            </a:r>
            <a:endParaRPr kumimoji="0" lang="en-US" altLang="en-US" sz="2400" b="1" i="0" u="none" strike="noStrike" cap="none" normalizeH="0" baseline="0" dirty="0">
              <a:ln>
                <a:noFill/>
              </a:ln>
              <a:solidFill>
                <a:srgbClr val="333333"/>
              </a:solidFill>
              <a:effectLst/>
              <a:latin typeface="Aptos" panose="020B00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rgbClr val="333333"/>
              </a:solidFill>
              <a:effectLst/>
              <a:latin typeface="Aptos" panose="020B00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b="1" dirty="0">
              <a:solidFill>
                <a:srgbClr val="333333"/>
              </a:solidFill>
              <a:latin typeface="Aptos" panose="020B00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rgbClr val="333333"/>
              </a:solidFill>
              <a:effectLst/>
              <a:latin typeface="Aptos" panose="020B00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b="1" dirty="0">
              <a:solidFill>
                <a:srgbClr val="333333"/>
              </a:solidFill>
              <a:latin typeface="Aptos" panose="020B00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rgbClr val="333333"/>
              </a:solidFill>
              <a:effectLst/>
              <a:latin typeface="Aptos" panose="020B00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b="1" dirty="0">
              <a:solidFill>
                <a:srgbClr val="333333"/>
              </a:solidFill>
              <a:latin typeface="Aptos" panose="020B00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333333"/>
                </a:solidFill>
                <a:effectLst/>
                <a:latin typeface="Aptos" panose="020B0004020202020204" pitchFamily="34" charset="0"/>
                <a:cs typeface="Arial" panose="020B0604020202020204" pitchFamily="34" charset="0"/>
              </a:rPr>
              <a:t>Required:</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400" b="0" i="0" u="none" strike="noStrike" cap="none" normalizeH="0" baseline="0" dirty="0">
                <a:ln>
                  <a:noFill/>
                </a:ln>
                <a:solidFill>
                  <a:srgbClr val="333333"/>
                </a:solidFill>
                <a:effectLst/>
                <a:latin typeface="Aptos" panose="020B0004020202020204" pitchFamily="34" charset="0"/>
                <a:cs typeface="Arial" panose="020B0604020202020204" pitchFamily="34" charset="0"/>
              </a:rPr>
              <a:t>Estimate the amount of uncollectible receivables.</a:t>
            </a:r>
            <a:endParaRPr kumimoji="0" lang="en-US" altLang="en-US" sz="2400" b="1" i="0" u="none" strike="noStrike" cap="none" normalizeH="0" baseline="0" dirty="0">
              <a:ln>
                <a:noFill/>
              </a:ln>
              <a:solidFill>
                <a:srgbClr val="333333"/>
              </a:solidFill>
              <a:effectLst/>
              <a:latin typeface="Aptos" panose="020B00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400" b="0" i="0" u="none" strike="noStrike" cap="none" normalizeH="0" baseline="0" dirty="0">
                <a:ln>
                  <a:noFill/>
                </a:ln>
                <a:solidFill>
                  <a:srgbClr val="333333"/>
                </a:solidFill>
                <a:effectLst/>
                <a:latin typeface="Aptos" panose="020B0004020202020204" pitchFamily="34" charset="0"/>
                <a:cs typeface="Arial" panose="020B0604020202020204" pitchFamily="34" charset="0"/>
              </a:rPr>
              <a:t>Record the adjusting entry for uncollectible accounts.</a:t>
            </a:r>
            <a:endParaRPr kumimoji="0" lang="en-US" altLang="en-US" sz="2400" b="1" i="0" u="none" strike="noStrike" cap="none" normalizeH="0" baseline="0" dirty="0">
              <a:ln>
                <a:noFill/>
              </a:ln>
              <a:solidFill>
                <a:srgbClr val="333333"/>
              </a:solidFill>
              <a:effectLst/>
              <a:latin typeface="Aptos" panose="020B00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2400" b="0" i="0" u="none" strike="noStrike" cap="none" normalizeH="0" baseline="0" dirty="0">
                <a:ln>
                  <a:noFill/>
                </a:ln>
                <a:solidFill>
                  <a:srgbClr val="333333"/>
                </a:solidFill>
                <a:effectLst/>
                <a:latin typeface="Aptos" panose="020B0004020202020204" pitchFamily="34" charset="0"/>
                <a:cs typeface="Arial" panose="020B0604020202020204" pitchFamily="34" charset="0"/>
              </a:rPr>
              <a:t>Calculate net accounts receivable reported in the balance sheet.</a:t>
            </a:r>
            <a:endParaRPr kumimoji="0" lang="en-US" altLang="en-US" sz="2400" b="0" i="0" u="none" strike="noStrike" cap="none" normalizeH="0" baseline="0" dirty="0">
              <a:ln>
                <a:noFill/>
              </a:ln>
              <a:solidFill>
                <a:schemeClr val="tx1"/>
              </a:solidFill>
              <a:effectLst/>
              <a:latin typeface="Aptos" panose="020B0004020202020204" pitchFamily="34" charset="0"/>
            </a:endParaRPr>
          </a:p>
        </p:txBody>
      </p:sp>
      <p:graphicFrame>
        <p:nvGraphicFramePr>
          <p:cNvPr id="4" name="Table 3">
            <a:extLst>
              <a:ext uri="{FF2B5EF4-FFF2-40B4-BE49-F238E27FC236}">
                <a16:creationId xmlns:a16="http://schemas.microsoft.com/office/drawing/2014/main" id="{C68EF4BA-967A-36A8-69D0-703D16A4C939}"/>
              </a:ext>
            </a:extLst>
          </p:cNvPr>
          <p:cNvGraphicFramePr>
            <a:graphicFrameLocks noGrp="1"/>
          </p:cNvGraphicFramePr>
          <p:nvPr/>
        </p:nvGraphicFramePr>
        <p:xfrm>
          <a:off x="3829050" y="2777564"/>
          <a:ext cx="7662372" cy="2438400"/>
        </p:xfrm>
        <a:graphic>
          <a:graphicData uri="http://schemas.openxmlformats.org/drawingml/2006/table">
            <a:tbl>
              <a:tblPr/>
              <a:tblGrid>
                <a:gridCol w="4458107">
                  <a:extLst>
                    <a:ext uri="{9D8B030D-6E8A-4147-A177-3AD203B41FA5}">
                      <a16:colId xmlns:a16="http://schemas.microsoft.com/office/drawing/2014/main" val="2201335501"/>
                    </a:ext>
                  </a:extLst>
                </a:gridCol>
                <a:gridCol w="1393159">
                  <a:extLst>
                    <a:ext uri="{9D8B030D-6E8A-4147-A177-3AD203B41FA5}">
                      <a16:colId xmlns:a16="http://schemas.microsoft.com/office/drawing/2014/main" val="983042145"/>
                    </a:ext>
                  </a:extLst>
                </a:gridCol>
                <a:gridCol w="1811106">
                  <a:extLst>
                    <a:ext uri="{9D8B030D-6E8A-4147-A177-3AD203B41FA5}">
                      <a16:colId xmlns:a16="http://schemas.microsoft.com/office/drawing/2014/main" val="3406111131"/>
                    </a:ext>
                  </a:extLst>
                </a:gridCol>
              </a:tblGrid>
              <a:tr h="0">
                <a:tc>
                  <a:txBody>
                    <a:bodyPr/>
                    <a:lstStyle/>
                    <a:p>
                      <a:pPr algn="l" fontAlgn="b">
                        <a:buNone/>
                      </a:pPr>
                      <a:r>
                        <a:rPr lang="en-US" sz="2000" dirty="0">
                          <a:effectLst/>
                          <a:latin typeface="Aptos" panose="020B0004020202020204" pitchFamily="34" charset="0"/>
                        </a:rPr>
                        <a:t>Age Group</a:t>
                      </a:r>
                    </a:p>
                  </a:txBody>
                  <a:tcPr marL="142875" marR="0" marT="0" marB="0" anchor="b">
                    <a:lnL>
                      <a:noFill/>
                    </a:lnL>
                    <a:lnR>
                      <a:noFill/>
                    </a:lnR>
                    <a:lnT>
                      <a:noFill/>
                    </a:lnT>
                    <a:lnB>
                      <a:noFill/>
                    </a:lnB>
                    <a:solidFill>
                      <a:srgbClr val="D7DCE6"/>
                    </a:solidFill>
                  </a:tcPr>
                </a:tc>
                <a:tc>
                  <a:txBody>
                    <a:bodyPr/>
                    <a:lstStyle/>
                    <a:p>
                      <a:pPr algn="ctr" fontAlgn="b">
                        <a:buNone/>
                      </a:pPr>
                      <a:r>
                        <a:rPr lang="en-US" sz="2000" dirty="0">
                          <a:effectLst/>
                          <a:latin typeface="Aptos" panose="020B0004020202020204" pitchFamily="34" charset="0"/>
                        </a:rPr>
                        <a:t>Amount Receivable</a:t>
                      </a:r>
                    </a:p>
                  </a:txBody>
                  <a:tcPr marL="0" marR="0" marT="0" marB="0" anchor="b">
                    <a:lnL>
                      <a:noFill/>
                    </a:lnL>
                    <a:lnR>
                      <a:noFill/>
                    </a:lnR>
                    <a:lnT>
                      <a:noFill/>
                    </a:lnT>
                    <a:lnB>
                      <a:noFill/>
                    </a:lnB>
                    <a:solidFill>
                      <a:srgbClr val="D7DCE6"/>
                    </a:solidFill>
                  </a:tcPr>
                </a:tc>
                <a:tc>
                  <a:txBody>
                    <a:bodyPr/>
                    <a:lstStyle/>
                    <a:p>
                      <a:pPr algn="ctr" fontAlgn="b">
                        <a:buNone/>
                      </a:pPr>
                      <a:r>
                        <a:rPr lang="en-US" sz="2000" dirty="0">
                          <a:effectLst/>
                          <a:latin typeface="Aptos" panose="020B0004020202020204" pitchFamily="34" charset="0"/>
                        </a:rPr>
                        <a:t>Estimated Percentage Uncollectible</a:t>
                      </a:r>
                    </a:p>
                  </a:txBody>
                  <a:tcPr marL="0" marR="0" marT="0" marB="0" anchor="b">
                    <a:lnL>
                      <a:noFill/>
                    </a:lnL>
                    <a:lnR>
                      <a:noFill/>
                    </a:lnR>
                    <a:lnT>
                      <a:noFill/>
                    </a:lnT>
                    <a:lnB>
                      <a:noFill/>
                    </a:lnB>
                    <a:solidFill>
                      <a:srgbClr val="D7DCE6"/>
                    </a:solidFill>
                  </a:tcPr>
                </a:tc>
                <a:extLst>
                  <a:ext uri="{0D108BD9-81ED-4DB2-BD59-A6C34878D82A}">
                    <a16:rowId xmlns:a16="http://schemas.microsoft.com/office/drawing/2014/main" val="2281044978"/>
                  </a:ext>
                </a:extLst>
              </a:tr>
              <a:tr h="0">
                <a:tc>
                  <a:txBody>
                    <a:bodyPr/>
                    <a:lstStyle/>
                    <a:p>
                      <a:pPr algn="l" fontAlgn="ctr">
                        <a:buNone/>
                      </a:pPr>
                      <a:r>
                        <a:rPr lang="en-US" sz="2000" dirty="0">
                          <a:effectLst/>
                          <a:latin typeface="Aptos" panose="020B0004020202020204" pitchFamily="34" charset="0"/>
                        </a:rPr>
                        <a:t>Not yet due</a:t>
                      </a:r>
                    </a:p>
                  </a:txBody>
                  <a:tcPr marL="142875" marR="0" marT="0" marB="0" anchor="ctr">
                    <a:lnL>
                      <a:noFill/>
                    </a:lnL>
                    <a:lnR>
                      <a:noFill/>
                    </a:lnR>
                    <a:lnT>
                      <a:noFill/>
                    </a:lnT>
                    <a:lnB>
                      <a:noFill/>
                    </a:lnB>
                    <a:solidFill>
                      <a:srgbClr val="F7F7F7"/>
                    </a:solidFill>
                  </a:tcPr>
                </a:tc>
                <a:tc>
                  <a:txBody>
                    <a:bodyPr/>
                    <a:lstStyle/>
                    <a:p>
                      <a:pPr algn="r" fontAlgn="ctr">
                        <a:buNone/>
                      </a:pPr>
                      <a:r>
                        <a:rPr lang="en-US" sz="2000" dirty="0">
                          <a:effectLst/>
                          <a:latin typeface="Aptos" panose="020B0004020202020204" pitchFamily="34" charset="0"/>
                        </a:rPr>
                        <a:t>$53,000</a:t>
                      </a:r>
                    </a:p>
                  </a:txBody>
                  <a:tcPr marL="0" marR="285750" marT="0" marB="0" anchor="ctr">
                    <a:lnL>
                      <a:noFill/>
                    </a:lnL>
                    <a:lnR>
                      <a:noFill/>
                    </a:lnR>
                    <a:lnT>
                      <a:noFill/>
                    </a:lnT>
                    <a:lnB>
                      <a:noFill/>
                    </a:lnB>
                    <a:solidFill>
                      <a:srgbClr val="F7F7F7"/>
                    </a:solidFill>
                  </a:tcPr>
                </a:tc>
                <a:tc>
                  <a:txBody>
                    <a:bodyPr/>
                    <a:lstStyle/>
                    <a:p>
                      <a:pPr algn="r" fontAlgn="ctr">
                        <a:buNone/>
                      </a:pPr>
                      <a:r>
                        <a:rPr lang="en-US" sz="2000" dirty="0">
                          <a:effectLst/>
                          <a:latin typeface="Aptos" panose="020B0004020202020204" pitchFamily="34" charset="0"/>
                        </a:rPr>
                        <a:t>5%</a:t>
                      </a:r>
                    </a:p>
                  </a:txBody>
                  <a:tcPr marL="0" marR="571500" marT="0" marB="0" anchor="ctr">
                    <a:lnL>
                      <a:noFill/>
                    </a:lnL>
                    <a:lnR>
                      <a:noFill/>
                    </a:lnR>
                    <a:lnT>
                      <a:noFill/>
                    </a:lnT>
                    <a:lnB>
                      <a:noFill/>
                    </a:lnB>
                    <a:solidFill>
                      <a:srgbClr val="F7F7F7"/>
                    </a:solidFill>
                  </a:tcPr>
                </a:tc>
                <a:extLst>
                  <a:ext uri="{0D108BD9-81ED-4DB2-BD59-A6C34878D82A}">
                    <a16:rowId xmlns:a16="http://schemas.microsoft.com/office/drawing/2014/main" val="1542091005"/>
                  </a:ext>
                </a:extLst>
              </a:tr>
              <a:tr h="0">
                <a:tc>
                  <a:txBody>
                    <a:bodyPr/>
                    <a:lstStyle/>
                    <a:p>
                      <a:pPr algn="l" fontAlgn="ctr">
                        <a:buNone/>
                      </a:pPr>
                      <a:r>
                        <a:rPr lang="en-US" sz="2000" dirty="0">
                          <a:effectLst/>
                          <a:latin typeface="Aptos" panose="020B0004020202020204" pitchFamily="34" charset="0"/>
                        </a:rPr>
                        <a:t>0 to 60 days past due</a:t>
                      </a:r>
                    </a:p>
                  </a:txBody>
                  <a:tcPr marL="142875" marR="0" marT="0" marB="0" anchor="ctr">
                    <a:lnL>
                      <a:noFill/>
                    </a:lnL>
                    <a:lnR>
                      <a:noFill/>
                    </a:lnR>
                    <a:lnT>
                      <a:noFill/>
                    </a:lnT>
                    <a:lnB>
                      <a:noFill/>
                    </a:lnB>
                    <a:solidFill>
                      <a:srgbClr val="FFFFFF"/>
                    </a:solidFill>
                  </a:tcPr>
                </a:tc>
                <a:tc>
                  <a:txBody>
                    <a:bodyPr/>
                    <a:lstStyle/>
                    <a:p>
                      <a:pPr algn="r" fontAlgn="ctr">
                        <a:buNone/>
                      </a:pPr>
                      <a:r>
                        <a:rPr lang="en-US" sz="2000" dirty="0">
                          <a:effectLst/>
                          <a:latin typeface="Aptos" panose="020B0004020202020204" pitchFamily="34" charset="0"/>
                        </a:rPr>
                        <a:t>25,300</a:t>
                      </a:r>
                    </a:p>
                  </a:txBody>
                  <a:tcPr marL="0" marR="285750" marT="0" marB="0" anchor="ctr">
                    <a:lnL>
                      <a:noFill/>
                    </a:lnL>
                    <a:lnR>
                      <a:noFill/>
                    </a:lnR>
                    <a:lnT>
                      <a:noFill/>
                    </a:lnT>
                    <a:lnB>
                      <a:noFill/>
                    </a:lnB>
                    <a:solidFill>
                      <a:srgbClr val="FFFFFF"/>
                    </a:solidFill>
                  </a:tcPr>
                </a:tc>
                <a:tc>
                  <a:txBody>
                    <a:bodyPr/>
                    <a:lstStyle/>
                    <a:p>
                      <a:pPr algn="r" fontAlgn="ctr">
                        <a:buNone/>
                      </a:pPr>
                      <a:r>
                        <a:rPr lang="en-US" sz="2000" dirty="0">
                          <a:effectLst/>
                          <a:latin typeface="Aptos" panose="020B0004020202020204" pitchFamily="34" charset="0"/>
                        </a:rPr>
                        <a:t>10%</a:t>
                      </a:r>
                    </a:p>
                  </a:txBody>
                  <a:tcPr marL="0" marR="571500" marT="0" marB="0" anchor="ctr">
                    <a:lnL>
                      <a:noFill/>
                    </a:lnL>
                    <a:lnR>
                      <a:noFill/>
                    </a:lnR>
                    <a:lnT>
                      <a:noFill/>
                    </a:lnT>
                    <a:lnB>
                      <a:noFill/>
                    </a:lnB>
                    <a:solidFill>
                      <a:srgbClr val="FFFFFF"/>
                    </a:solidFill>
                  </a:tcPr>
                </a:tc>
                <a:extLst>
                  <a:ext uri="{0D108BD9-81ED-4DB2-BD59-A6C34878D82A}">
                    <a16:rowId xmlns:a16="http://schemas.microsoft.com/office/drawing/2014/main" val="332891363"/>
                  </a:ext>
                </a:extLst>
              </a:tr>
              <a:tr h="0">
                <a:tc>
                  <a:txBody>
                    <a:bodyPr/>
                    <a:lstStyle/>
                    <a:p>
                      <a:pPr algn="l" fontAlgn="ctr">
                        <a:buNone/>
                      </a:pPr>
                      <a:r>
                        <a:rPr lang="en-US" sz="2000" dirty="0">
                          <a:effectLst/>
                          <a:latin typeface="Aptos" panose="020B0004020202020204" pitchFamily="34" charset="0"/>
                        </a:rPr>
                        <a:t>61 to 120 days past due</a:t>
                      </a:r>
                    </a:p>
                  </a:txBody>
                  <a:tcPr marL="142875" marR="0" marT="0" marB="0" anchor="ctr">
                    <a:lnL>
                      <a:noFill/>
                    </a:lnL>
                    <a:lnR>
                      <a:noFill/>
                    </a:lnR>
                    <a:lnT>
                      <a:noFill/>
                    </a:lnT>
                    <a:lnB>
                      <a:noFill/>
                    </a:lnB>
                    <a:solidFill>
                      <a:srgbClr val="F7F7F7"/>
                    </a:solidFill>
                  </a:tcPr>
                </a:tc>
                <a:tc>
                  <a:txBody>
                    <a:bodyPr/>
                    <a:lstStyle/>
                    <a:p>
                      <a:pPr algn="r" fontAlgn="ctr">
                        <a:buNone/>
                      </a:pPr>
                      <a:r>
                        <a:rPr lang="en-US" sz="2000" dirty="0">
                          <a:effectLst/>
                          <a:latin typeface="Aptos" panose="020B0004020202020204" pitchFamily="34" charset="0"/>
                        </a:rPr>
                        <a:t>15,300</a:t>
                      </a:r>
                    </a:p>
                  </a:txBody>
                  <a:tcPr marL="0" marR="285750" marT="0" marB="0" anchor="ctr">
                    <a:lnL>
                      <a:noFill/>
                    </a:lnL>
                    <a:lnR>
                      <a:noFill/>
                    </a:lnR>
                    <a:lnT>
                      <a:noFill/>
                    </a:lnT>
                    <a:lnB>
                      <a:noFill/>
                    </a:lnB>
                    <a:solidFill>
                      <a:srgbClr val="F7F7F7"/>
                    </a:solidFill>
                  </a:tcPr>
                </a:tc>
                <a:tc>
                  <a:txBody>
                    <a:bodyPr/>
                    <a:lstStyle/>
                    <a:p>
                      <a:pPr algn="r" fontAlgn="ctr">
                        <a:buNone/>
                      </a:pPr>
                      <a:r>
                        <a:rPr lang="en-US" sz="2000" dirty="0">
                          <a:effectLst/>
                          <a:latin typeface="Aptos" panose="020B0004020202020204" pitchFamily="34" charset="0"/>
                        </a:rPr>
                        <a:t>20%</a:t>
                      </a:r>
                    </a:p>
                  </a:txBody>
                  <a:tcPr marL="0" marR="571500" marT="0" marB="0" anchor="ctr">
                    <a:lnL>
                      <a:noFill/>
                    </a:lnL>
                    <a:lnR>
                      <a:noFill/>
                    </a:lnR>
                    <a:lnT>
                      <a:noFill/>
                    </a:lnT>
                    <a:lnB>
                      <a:noFill/>
                    </a:lnB>
                    <a:solidFill>
                      <a:srgbClr val="F7F7F7"/>
                    </a:solidFill>
                  </a:tcPr>
                </a:tc>
                <a:extLst>
                  <a:ext uri="{0D108BD9-81ED-4DB2-BD59-A6C34878D82A}">
                    <a16:rowId xmlns:a16="http://schemas.microsoft.com/office/drawing/2014/main" val="4168809100"/>
                  </a:ext>
                </a:extLst>
              </a:tr>
              <a:tr h="0">
                <a:tc>
                  <a:txBody>
                    <a:bodyPr/>
                    <a:lstStyle/>
                    <a:p>
                      <a:pPr algn="l" fontAlgn="ctr">
                        <a:buNone/>
                      </a:pPr>
                      <a:r>
                        <a:rPr lang="en-US" sz="2000" dirty="0">
                          <a:effectLst/>
                          <a:latin typeface="Aptos" panose="020B0004020202020204" pitchFamily="34" charset="0"/>
                        </a:rPr>
                        <a:t>More than 120 days past due</a:t>
                      </a:r>
                    </a:p>
                  </a:txBody>
                  <a:tcPr marL="142875" marR="0" marT="0" marB="0" anchor="ctr">
                    <a:lnL>
                      <a:noFill/>
                    </a:lnL>
                    <a:lnR>
                      <a:noFill/>
                    </a:lnR>
                    <a:lnT>
                      <a:noFill/>
                    </a:lnT>
                    <a:lnB>
                      <a:noFill/>
                    </a:lnB>
                    <a:solidFill>
                      <a:srgbClr val="FFFFFF"/>
                    </a:solidFill>
                  </a:tcPr>
                </a:tc>
                <a:tc>
                  <a:txBody>
                    <a:bodyPr/>
                    <a:lstStyle/>
                    <a:p>
                      <a:pPr algn="r" fontAlgn="ctr">
                        <a:buNone/>
                      </a:pPr>
                      <a:r>
                        <a:rPr lang="en-US" sz="2000" dirty="0">
                          <a:effectLst/>
                          <a:latin typeface="Aptos" panose="020B0004020202020204" pitchFamily="34" charset="0"/>
                        </a:rPr>
                        <a:t>9,400</a:t>
                      </a:r>
                    </a:p>
                  </a:txBody>
                  <a:tcPr marL="0" marR="285750" marT="0" marB="0" anchor="ctr">
                    <a:lnL>
                      <a:noFill/>
                    </a:lnL>
                    <a:lnR>
                      <a:noFill/>
                    </a:lnR>
                    <a:lnT>
                      <a:noFill/>
                    </a:lnT>
                    <a:lnB w="9525" cap="flat" cmpd="sng" algn="ctr">
                      <a:solidFill>
                        <a:srgbClr val="000000"/>
                      </a:solidFill>
                      <a:prstDash val="solid"/>
                      <a:round/>
                      <a:headEnd type="none" w="med" len="med"/>
                      <a:tailEnd type="none" w="med" len="med"/>
                    </a:lnB>
                    <a:solidFill>
                      <a:srgbClr val="FFFFFF"/>
                    </a:solidFill>
                  </a:tcPr>
                </a:tc>
                <a:tc>
                  <a:txBody>
                    <a:bodyPr/>
                    <a:lstStyle/>
                    <a:p>
                      <a:pPr algn="r" fontAlgn="ctr">
                        <a:buNone/>
                      </a:pPr>
                      <a:r>
                        <a:rPr lang="en-US" sz="2000" dirty="0">
                          <a:effectLst/>
                          <a:latin typeface="Aptos" panose="020B0004020202020204" pitchFamily="34" charset="0"/>
                        </a:rPr>
                        <a:t>80%</a:t>
                      </a:r>
                    </a:p>
                  </a:txBody>
                  <a:tcPr marL="0" marR="571500" marT="0" marB="0" anchor="ctr">
                    <a:lnL>
                      <a:noFill/>
                    </a:lnL>
                    <a:lnR>
                      <a:noFill/>
                    </a:lnR>
                    <a:lnT>
                      <a:noFill/>
                    </a:lnT>
                    <a:lnB>
                      <a:noFill/>
                    </a:lnB>
                    <a:solidFill>
                      <a:srgbClr val="FFFFFF"/>
                    </a:solidFill>
                  </a:tcPr>
                </a:tc>
                <a:extLst>
                  <a:ext uri="{0D108BD9-81ED-4DB2-BD59-A6C34878D82A}">
                    <a16:rowId xmlns:a16="http://schemas.microsoft.com/office/drawing/2014/main" val="2952176241"/>
                  </a:ext>
                </a:extLst>
              </a:tr>
              <a:tr h="190500">
                <a:tc>
                  <a:txBody>
                    <a:bodyPr/>
                    <a:lstStyle/>
                    <a:p>
                      <a:pPr algn="l" fontAlgn="ctr">
                        <a:buNone/>
                      </a:pPr>
                      <a:r>
                        <a:rPr lang="en-US" sz="2000" dirty="0">
                          <a:effectLst/>
                          <a:latin typeface="Aptos" panose="020B0004020202020204" pitchFamily="34" charset="0"/>
                        </a:rPr>
                        <a:t>Total</a:t>
                      </a:r>
                    </a:p>
                  </a:txBody>
                  <a:tcPr marL="285750" marR="0" marT="0" marB="0" anchor="ctr">
                    <a:lnL>
                      <a:noFill/>
                    </a:lnL>
                    <a:lnR>
                      <a:noFill/>
                    </a:lnR>
                    <a:lnT>
                      <a:noFill/>
                    </a:lnT>
                    <a:lnB>
                      <a:noFill/>
                    </a:lnB>
                    <a:solidFill>
                      <a:srgbClr val="F7F7F7"/>
                    </a:solidFill>
                  </a:tcPr>
                </a:tc>
                <a:tc>
                  <a:txBody>
                    <a:bodyPr/>
                    <a:lstStyle/>
                    <a:p>
                      <a:pPr algn="r" fontAlgn="ctr">
                        <a:buNone/>
                      </a:pPr>
                      <a:r>
                        <a:rPr lang="en-US" sz="2000" dirty="0">
                          <a:effectLst/>
                          <a:latin typeface="Aptos" panose="020B0004020202020204" pitchFamily="34" charset="0"/>
                        </a:rPr>
                        <a:t>$103,000</a:t>
                      </a:r>
                    </a:p>
                  </a:txBody>
                  <a:tcPr marL="0" marR="285750" marT="0" marB="0" anchor="ctr">
                    <a:lnL>
                      <a:noFill/>
                    </a:lnL>
                    <a:lnR>
                      <a:noFill/>
                    </a:lnR>
                    <a:lnT w="9525" cap="flat" cmpd="sng" algn="ctr">
                      <a:solidFill>
                        <a:srgbClr val="000000"/>
                      </a:solidFill>
                      <a:prstDash val="solid"/>
                      <a:round/>
                      <a:headEnd type="none" w="med" len="med"/>
                      <a:tailEnd type="none" w="med" len="med"/>
                    </a:lnT>
                    <a:lnB w="12700" cap="flat" cmpd="dbl" algn="ctr">
                      <a:solidFill>
                        <a:srgbClr val="000000"/>
                      </a:solidFill>
                      <a:prstDash val="solid"/>
                      <a:round/>
                      <a:headEnd type="none" w="med" len="med"/>
                      <a:tailEnd type="none" w="med" len="med"/>
                    </a:lnB>
                    <a:solidFill>
                      <a:srgbClr val="F7F7F7"/>
                    </a:solidFill>
                  </a:tcPr>
                </a:tc>
                <a:tc>
                  <a:txBody>
                    <a:bodyPr/>
                    <a:lstStyle/>
                    <a:p>
                      <a:pPr algn="ctr" fontAlgn="ctr">
                        <a:buNone/>
                      </a:pPr>
                      <a:r>
                        <a:rPr lang="en-US" sz="2000" dirty="0">
                          <a:effectLst/>
                          <a:latin typeface="Aptos" panose="020B0004020202020204" pitchFamily="34" charset="0"/>
                        </a:rPr>
                        <a:t> </a:t>
                      </a:r>
                    </a:p>
                  </a:txBody>
                  <a:tcPr marL="0" marR="0" marT="0" marB="0" anchor="ctr">
                    <a:lnL>
                      <a:noFill/>
                    </a:lnL>
                    <a:lnR>
                      <a:noFill/>
                    </a:lnR>
                    <a:lnT>
                      <a:noFill/>
                    </a:lnT>
                    <a:lnB>
                      <a:noFill/>
                    </a:lnB>
                    <a:solidFill>
                      <a:srgbClr val="F7F7F7"/>
                    </a:solidFill>
                  </a:tcPr>
                </a:tc>
                <a:extLst>
                  <a:ext uri="{0D108BD9-81ED-4DB2-BD59-A6C34878D82A}">
                    <a16:rowId xmlns:a16="http://schemas.microsoft.com/office/drawing/2014/main" val="1409276236"/>
                  </a:ext>
                </a:extLst>
              </a:tr>
            </a:tbl>
          </a:graphicData>
        </a:graphic>
      </p:graphicFrame>
    </p:spTree>
    <p:custDataLst>
      <p:tags r:id="rId1"/>
    </p:custDataLst>
    <p:extLst>
      <p:ext uri="{BB962C8B-B14F-4D97-AF65-F5344CB8AC3E}">
        <p14:creationId xmlns:p14="http://schemas.microsoft.com/office/powerpoint/2010/main" val="3193002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63ADA09-365B-DEDA-99E5-5B01B15629DE}"/>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5A763F24-44B9-2CEE-BB75-F1208BB1C2F2}"/>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 – Allowance for Uncollectible Accounts</a:t>
            </a:r>
            <a:endParaRPr lang="en-US" sz="3600" dirty="0">
              <a:solidFill>
                <a:srgbClr val="0070C0"/>
              </a:solidFill>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2B97254D-5E26-627D-8C05-299C9E3AC16D}"/>
              </a:ext>
            </a:extLst>
          </p:cNvPr>
          <p:cNvGraphicFramePr>
            <a:graphicFrameLocks noGrp="1"/>
          </p:cNvGraphicFramePr>
          <p:nvPr/>
        </p:nvGraphicFramePr>
        <p:xfrm>
          <a:off x="1221105" y="2651760"/>
          <a:ext cx="4798695" cy="4084003"/>
        </p:xfrm>
        <a:graphic>
          <a:graphicData uri="http://schemas.openxmlformats.org/drawingml/2006/table">
            <a:tbl>
              <a:tblPr/>
              <a:tblGrid>
                <a:gridCol w="1527904">
                  <a:extLst>
                    <a:ext uri="{9D8B030D-6E8A-4147-A177-3AD203B41FA5}">
                      <a16:colId xmlns:a16="http://schemas.microsoft.com/office/drawing/2014/main" val="4293426490"/>
                    </a:ext>
                  </a:extLst>
                </a:gridCol>
                <a:gridCol w="1451125">
                  <a:extLst>
                    <a:ext uri="{9D8B030D-6E8A-4147-A177-3AD203B41FA5}">
                      <a16:colId xmlns:a16="http://schemas.microsoft.com/office/drawing/2014/main" val="987098206"/>
                    </a:ext>
                  </a:extLst>
                </a:gridCol>
                <a:gridCol w="1819666">
                  <a:extLst>
                    <a:ext uri="{9D8B030D-6E8A-4147-A177-3AD203B41FA5}">
                      <a16:colId xmlns:a16="http://schemas.microsoft.com/office/drawing/2014/main" val="2872373337"/>
                    </a:ext>
                  </a:extLst>
                </a:gridCol>
              </a:tblGrid>
              <a:tr h="663583">
                <a:tc>
                  <a:txBody>
                    <a:bodyPr/>
                    <a:lstStyle/>
                    <a:p>
                      <a:pPr algn="l" fontAlgn="base">
                        <a:buNone/>
                      </a:pPr>
                      <a:r>
                        <a:rPr lang="en-US" sz="1800" b="1" dirty="0">
                          <a:solidFill>
                            <a:schemeClr val="tx1"/>
                          </a:solidFill>
                          <a:effectLst/>
                          <a:latin typeface="Aptos" panose="020B0004020202020204" pitchFamily="34" charset="0"/>
                        </a:rPr>
                        <a:t>Customer #</a:t>
                      </a:r>
                      <a:endParaRPr lang="en-US" sz="1800" dirty="0">
                        <a:solidFill>
                          <a:schemeClr val="tx1"/>
                        </a:solidFill>
                        <a:effectLst/>
                        <a:latin typeface="Aptos" panose="020B0004020202020204" pitchFamily="34" charset="0"/>
                      </a:endParaRP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1800" b="1" dirty="0">
                          <a:solidFill>
                            <a:schemeClr val="tx1"/>
                          </a:solidFill>
                          <a:effectLst/>
                          <a:latin typeface="Aptos" panose="020B0004020202020204" pitchFamily="34" charset="0"/>
                        </a:rPr>
                        <a:t>Account Balance</a:t>
                      </a:r>
                      <a:endParaRPr lang="en-US" sz="1800" dirty="0">
                        <a:solidFill>
                          <a:schemeClr val="tx1"/>
                        </a:solidFill>
                        <a:effectLst/>
                        <a:latin typeface="Aptos" panose="020B0004020202020204" pitchFamily="34" charset="0"/>
                      </a:endParaRP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1800" b="1" dirty="0">
                          <a:solidFill>
                            <a:schemeClr val="tx1"/>
                          </a:solidFill>
                          <a:effectLst/>
                          <a:latin typeface="Aptos" panose="020B0004020202020204" pitchFamily="34" charset="0"/>
                        </a:rPr>
                        <a:t>Invoice </a:t>
                      </a:r>
                    </a:p>
                    <a:p>
                      <a:pPr algn="r" fontAlgn="base">
                        <a:buNone/>
                      </a:pPr>
                      <a:r>
                        <a:rPr lang="en-US" sz="1800" b="1" dirty="0">
                          <a:solidFill>
                            <a:schemeClr val="tx1"/>
                          </a:solidFill>
                          <a:effectLst/>
                          <a:latin typeface="Aptos" panose="020B0004020202020204" pitchFamily="34" charset="0"/>
                        </a:rPr>
                        <a:t>Date</a:t>
                      </a:r>
                      <a:endParaRPr lang="en-US" sz="1800" dirty="0">
                        <a:solidFill>
                          <a:schemeClr val="tx1"/>
                        </a:solidFill>
                        <a:effectLst/>
                        <a:latin typeface="Aptos" panose="020B0004020202020204" pitchFamily="34" charset="0"/>
                      </a:endParaRP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87422301"/>
                  </a:ext>
                </a:extLst>
              </a:tr>
              <a:tr h="342042">
                <a:tc>
                  <a:txBody>
                    <a:bodyPr/>
                    <a:lstStyle/>
                    <a:p>
                      <a:pPr indent="457200" algn="l" fontAlgn="base">
                        <a:buNone/>
                      </a:pPr>
                      <a:r>
                        <a:rPr lang="en-US" sz="1800" dirty="0">
                          <a:solidFill>
                            <a:schemeClr val="tx1"/>
                          </a:solidFill>
                          <a:effectLst/>
                          <a:latin typeface="Aptos" panose="020B0004020202020204" pitchFamily="34" charset="0"/>
                        </a:rPr>
                        <a:t>350</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457200" algn="r" fontAlgn="base">
                        <a:buNone/>
                      </a:pPr>
                      <a:r>
                        <a:rPr lang="en-US" sz="1800" dirty="0">
                          <a:solidFill>
                            <a:schemeClr val="tx1"/>
                          </a:solidFill>
                          <a:effectLst/>
                          <a:latin typeface="Aptos" panose="020B0004020202020204" pitchFamily="34" charset="0"/>
                        </a:rPr>
                        <a:t>$3,520</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1800" dirty="0">
                          <a:solidFill>
                            <a:schemeClr val="tx1"/>
                          </a:solidFill>
                          <a:effectLst/>
                          <a:latin typeface="Aptos" panose="020B0004020202020204" pitchFamily="34" charset="0"/>
                        </a:rPr>
                        <a:t>12/23/2024</a:t>
                      </a: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18175132"/>
                  </a:ext>
                </a:extLst>
              </a:tr>
              <a:tr h="342042">
                <a:tc>
                  <a:txBody>
                    <a:bodyPr/>
                    <a:lstStyle/>
                    <a:p>
                      <a:pPr indent="457200" algn="l" fontAlgn="base">
                        <a:buNone/>
                      </a:pPr>
                      <a:r>
                        <a:rPr lang="en-US" sz="1800" dirty="0">
                          <a:solidFill>
                            <a:schemeClr val="tx1"/>
                          </a:solidFill>
                          <a:effectLst/>
                          <a:latin typeface="Aptos" panose="020B0004020202020204" pitchFamily="34" charset="0"/>
                        </a:rPr>
                        <a:t>125</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457200" algn="r" fontAlgn="base">
                        <a:buNone/>
                      </a:pPr>
                      <a:r>
                        <a:rPr lang="en-US" sz="1800" dirty="0">
                          <a:solidFill>
                            <a:schemeClr val="tx1"/>
                          </a:solidFill>
                          <a:effectLst/>
                          <a:latin typeface="Aptos" panose="020B0004020202020204" pitchFamily="34" charset="0"/>
                        </a:rPr>
                        <a:t>$4,424</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1800" dirty="0">
                          <a:solidFill>
                            <a:schemeClr val="tx1"/>
                          </a:solidFill>
                          <a:effectLst/>
                          <a:latin typeface="Aptos" panose="020B0004020202020204" pitchFamily="34" charset="0"/>
                        </a:rPr>
                        <a:t>11/1/2024</a:t>
                      </a: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23547477"/>
                  </a:ext>
                </a:extLst>
              </a:tr>
              <a:tr h="342042">
                <a:tc>
                  <a:txBody>
                    <a:bodyPr/>
                    <a:lstStyle/>
                    <a:p>
                      <a:pPr indent="457200" algn="l" fontAlgn="base">
                        <a:buNone/>
                      </a:pPr>
                      <a:r>
                        <a:rPr lang="en-US" sz="1800" dirty="0">
                          <a:solidFill>
                            <a:schemeClr val="tx1"/>
                          </a:solidFill>
                          <a:effectLst/>
                          <a:latin typeface="Aptos" panose="020B0004020202020204" pitchFamily="34" charset="0"/>
                        </a:rPr>
                        <a:t>854</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457200" algn="r" fontAlgn="base">
                        <a:buNone/>
                      </a:pPr>
                      <a:r>
                        <a:rPr lang="en-US" sz="1800" dirty="0">
                          <a:solidFill>
                            <a:schemeClr val="tx1"/>
                          </a:solidFill>
                          <a:effectLst/>
                          <a:latin typeface="Aptos" panose="020B0004020202020204" pitchFamily="34" charset="0"/>
                        </a:rPr>
                        <a:t>$6,582</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1800" dirty="0">
                          <a:solidFill>
                            <a:schemeClr val="tx1"/>
                          </a:solidFill>
                          <a:effectLst/>
                          <a:latin typeface="Aptos" panose="020B0004020202020204" pitchFamily="34" charset="0"/>
                        </a:rPr>
                        <a:t>12/18/2024</a:t>
                      </a: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79164618"/>
                  </a:ext>
                </a:extLst>
              </a:tr>
              <a:tr h="342042">
                <a:tc>
                  <a:txBody>
                    <a:bodyPr/>
                    <a:lstStyle/>
                    <a:p>
                      <a:pPr indent="457200" algn="l" fontAlgn="base">
                        <a:buNone/>
                      </a:pPr>
                      <a:r>
                        <a:rPr lang="en-US" sz="1800" dirty="0">
                          <a:solidFill>
                            <a:schemeClr val="tx1"/>
                          </a:solidFill>
                          <a:effectLst/>
                          <a:latin typeface="Aptos" panose="020B0004020202020204" pitchFamily="34" charset="0"/>
                        </a:rPr>
                        <a:t>204</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457200" algn="r" fontAlgn="base">
                        <a:buNone/>
                      </a:pPr>
                      <a:r>
                        <a:rPr lang="en-US" sz="1800" dirty="0">
                          <a:solidFill>
                            <a:schemeClr val="tx1"/>
                          </a:solidFill>
                          <a:effectLst/>
                          <a:latin typeface="Aptos" panose="020B0004020202020204" pitchFamily="34" charset="0"/>
                        </a:rPr>
                        <a:t>$6,811</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1800" dirty="0">
                          <a:solidFill>
                            <a:schemeClr val="tx1"/>
                          </a:solidFill>
                          <a:effectLst/>
                          <a:latin typeface="Aptos" panose="020B0004020202020204" pitchFamily="34" charset="0"/>
                        </a:rPr>
                        <a:t>12/14/2024</a:t>
                      </a: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91017217"/>
                  </a:ext>
                </a:extLst>
              </a:tr>
              <a:tr h="342042">
                <a:tc>
                  <a:txBody>
                    <a:bodyPr/>
                    <a:lstStyle/>
                    <a:p>
                      <a:pPr indent="457200" algn="l" fontAlgn="base">
                        <a:buNone/>
                      </a:pPr>
                      <a:r>
                        <a:rPr lang="en-US" sz="1800" dirty="0">
                          <a:solidFill>
                            <a:schemeClr val="tx1"/>
                          </a:solidFill>
                          <a:effectLst/>
                          <a:latin typeface="Aptos" panose="020B0004020202020204" pitchFamily="34" charset="0"/>
                        </a:rPr>
                        <a:t>214</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indent="0" algn="r" fontAlgn="base">
                        <a:buNone/>
                      </a:pPr>
                      <a:r>
                        <a:rPr lang="en-US" sz="1800" dirty="0">
                          <a:solidFill>
                            <a:schemeClr val="tx1"/>
                          </a:solidFill>
                          <a:effectLst/>
                          <a:latin typeface="Aptos" panose="020B0004020202020204" pitchFamily="34" charset="0"/>
                        </a:rPr>
                        <a:t>$11,935</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1800" dirty="0">
                          <a:solidFill>
                            <a:schemeClr val="tx1"/>
                          </a:solidFill>
                          <a:effectLst/>
                          <a:latin typeface="Aptos" panose="020B0004020202020204" pitchFamily="34" charset="0"/>
                        </a:rPr>
                        <a:t>10/20/2024</a:t>
                      </a: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43702555"/>
                  </a:ext>
                </a:extLst>
              </a:tr>
              <a:tr h="342042">
                <a:tc>
                  <a:txBody>
                    <a:bodyPr/>
                    <a:lstStyle/>
                    <a:p>
                      <a:pPr indent="457200" algn="l" fontAlgn="base">
                        <a:buNone/>
                      </a:pPr>
                      <a:r>
                        <a:rPr lang="en-US" sz="1800" dirty="0">
                          <a:solidFill>
                            <a:schemeClr val="tx1"/>
                          </a:solidFill>
                          <a:effectLst/>
                          <a:latin typeface="Aptos" panose="020B0004020202020204" pitchFamily="34" charset="0"/>
                        </a:rPr>
                        <a:t>754</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indent="0" algn="r" fontAlgn="base">
                        <a:buNone/>
                      </a:pPr>
                      <a:r>
                        <a:rPr lang="en-US" sz="1800" dirty="0">
                          <a:solidFill>
                            <a:schemeClr val="tx1"/>
                          </a:solidFill>
                          <a:effectLst/>
                          <a:latin typeface="Aptos" panose="020B0004020202020204" pitchFamily="34" charset="0"/>
                        </a:rPr>
                        <a:t>$14,087</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1800" dirty="0">
                          <a:solidFill>
                            <a:schemeClr val="tx1"/>
                          </a:solidFill>
                          <a:effectLst/>
                          <a:latin typeface="Aptos" panose="020B0004020202020204" pitchFamily="34" charset="0"/>
                        </a:rPr>
                        <a:t>10/17/2024</a:t>
                      </a: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80418558"/>
                  </a:ext>
                </a:extLst>
              </a:tr>
              <a:tr h="342042">
                <a:tc>
                  <a:txBody>
                    <a:bodyPr/>
                    <a:lstStyle/>
                    <a:p>
                      <a:pPr indent="457200" algn="l" fontAlgn="base">
                        <a:buNone/>
                      </a:pPr>
                      <a:r>
                        <a:rPr lang="en-US" sz="1800" dirty="0">
                          <a:solidFill>
                            <a:schemeClr val="tx1"/>
                          </a:solidFill>
                          <a:effectLst/>
                          <a:latin typeface="Aptos" panose="020B0004020202020204" pitchFamily="34" charset="0"/>
                        </a:rPr>
                        <a:t>328</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457200" algn="r" fontAlgn="base">
                        <a:buNone/>
                      </a:pPr>
                      <a:r>
                        <a:rPr lang="en-US" sz="1800" dirty="0">
                          <a:solidFill>
                            <a:schemeClr val="tx1"/>
                          </a:solidFill>
                          <a:effectLst/>
                          <a:latin typeface="Aptos" panose="020B0004020202020204" pitchFamily="34" charset="0"/>
                        </a:rPr>
                        <a:t>$3,488</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1800" dirty="0">
                          <a:solidFill>
                            <a:schemeClr val="tx1"/>
                          </a:solidFill>
                          <a:effectLst/>
                          <a:latin typeface="Aptos" panose="020B0004020202020204" pitchFamily="34" charset="0"/>
                        </a:rPr>
                        <a:t>12/21/2024</a:t>
                      </a: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25840929"/>
                  </a:ext>
                </a:extLst>
              </a:tr>
              <a:tr h="342042">
                <a:tc>
                  <a:txBody>
                    <a:bodyPr/>
                    <a:lstStyle/>
                    <a:p>
                      <a:pPr indent="457200" algn="l" fontAlgn="base">
                        <a:buNone/>
                      </a:pPr>
                      <a:r>
                        <a:rPr lang="en-US" sz="1800" dirty="0">
                          <a:solidFill>
                            <a:schemeClr val="tx1"/>
                          </a:solidFill>
                          <a:effectLst/>
                          <a:latin typeface="Aptos" panose="020B0004020202020204" pitchFamily="34" charset="0"/>
                        </a:rPr>
                        <a:t>381</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457200" algn="r" fontAlgn="base">
                        <a:buNone/>
                      </a:pPr>
                      <a:r>
                        <a:rPr lang="en-US" sz="1800" dirty="0">
                          <a:solidFill>
                            <a:schemeClr val="tx1"/>
                          </a:solidFill>
                          <a:effectLst/>
                          <a:latin typeface="Aptos" panose="020B0004020202020204" pitchFamily="34" charset="0"/>
                        </a:rPr>
                        <a:t>$9,912</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1800" dirty="0">
                          <a:solidFill>
                            <a:schemeClr val="tx1"/>
                          </a:solidFill>
                          <a:effectLst/>
                          <a:latin typeface="Aptos" panose="020B0004020202020204" pitchFamily="34" charset="0"/>
                        </a:rPr>
                        <a:t>11/7/2024</a:t>
                      </a: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69220636"/>
                  </a:ext>
                </a:extLst>
              </a:tr>
              <a:tr h="342042">
                <a:tc>
                  <a:txBody>
                    <a:bodyPr/>
                    <a:lstStyle/>
                    <a:p>
                      <a:pPr indent="457200" algn="l" fontAlgn="base">
                        <a:buNone/>
                      </a:pPr>
                      <a:r>
                        <a:rPr lang="en-US" sz="1800" dirty="0">
                          <a:solidFill>
                            <a:schemeClr val="tx1"/>
                          </a:solidFill>
                          <a:effectLst/>
                          <a:latin typeface="Aptos" panose="020B0004020202020204" pitchFamily="34" charset="0"/>
                        </a:rPr>
                        <a:t>242</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457200" algn="r" fontAlgn="base">
                        <a:buNone/>
                      </a:pPr>
                      <a:r>
                        <a:rPr lang="en-US" sz="1800" dirty="0">
                          <a:solidFill>
                            <a:schemeClr val="tx1"/>
                          </a:solidFill>
                          <a:effectLst/>
                          <a:latin typeface="Aptos" panose="020B0004020202020204" pitchFamily="34" charset="0"/>
                        </a:rPr>
                        <a:t>$4,535</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1800" dirty="0">
                          <a:solidFill>
                            <a:schemeClr val="tx1"/>
                          </a:solidFill>
                          <a:effectLst/>
                          <a:latin typeface="Aptos" panose="020B0004020202020204" pitchFamily="34" charset="0"/>
                        </a:rPr>
                        <a:t>12/23/2024</a:t>
                      </a: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77243550"/>
                  </a:ext>
                </a:extLst>
              </a:tr>
              <a:tr h="342042">
                <a:tc>
                  <a:txBody>
                    <a:bodyPr/>
                    <a:lstStyle/>
                    <a:p>
                      <a:pPr indent="457200" algn="l" fontAlgn="base">
                        <a:buNone/>
                      </a:pPr>
                      <a:r>
                        <a:rPr lang="en-US" sz="1800" dirty="0">
                          <a:solidFill>
                            <a:schemeClr val="tx1"/>
                          </a:solidFill>
                          <a:effectLst/>
                          <a:latin typeface="Aptos" panose="020B0004020202020204" pitchFamily="34" charset="0"/>
                        </a:rPr>
                        <a:t>859</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indent="0" algn="r" fontAlgn="base">
                        <a:buNone/>
                      </a:pPr>
                      <a:r>
                        <a:rPr lang="en-US" sz="1800" dirty="0">
                          <a:solidFill>
                            <a:schemeClr val="tx1"/>
                          </a:solidFill>
                          <a:effectLst/>
                          <a:latin typeface="Aptos" panose="020B0004020202020204" pitchFamily="34" charset="0"/>
                        </a:rPr>
                        <a:t>$12,674</a:t>
                      </a:r>
                    </a:p>
                  </a:txBody>
                  <a:tcPr marL="49447" marR="494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1800" dirty="0">
                          <a:solidFill>
                            <a:schemeClr val="tx1"/>
                          </a:solidFill>
                          <a:effectLst/>
                          <a:latin typeface="Aptos" panose="020B0004020202020204" pitchFamily="34" charset="0"/>
                        </a:rPr>
                        <a:t>11/18/2024</a:t>
                      </a:r>
                    </a:p>
                  </a:txBody>
                  <a:tcPr marL="49447" marR="4944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43122432"/>
                  </a:ext>
                </a:extLst>
              </a:tr>
            </a:tbl>
          </a:graphicData>
        </a:graphic>
      </p:graphicFrame>
      <p:sp>
        <p:nvSpPr>
          <p:cNvPr id="3" name="Rectangle 1">
            <a:extLst>
              <a:ext uri="{FF2B5EF4-FFF2-40B4-BE49-F238E27FC236}">
                <a16:creationId xmlns:a16="http://schemas.microsoft.com/office/drawing/2014/main" id="{865F1060-41C7-E736-897A-F1F54F6993DB}"/>
              </a:ext>
            </a:extLst>
          </p:cNvPr>
          <p:cNvSpPr>
            <a:spLocks noChangeArrowheads="1"/>
          </p:cNvSpPr>
          <p:nvPr/>
        </p:nvSpPr>
        <p:spPr bwMode="auto">
          <a:xfrm>
            <a:off x="1483911" y="1648426"/>
            <a:ext cx="1040329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1200"/>
              </a:spcBef>
              <a:spcAft>
                <a:spcPct val="0"/>
              </a:spcAft>
              <a:buClrTx/>
              <a:buSzTx/>
              <a:buFontTx/>
              <a:buNone/>
              <a:tabLst/>
            </a:pPr>
            <a:r>
              <a:rPr kumimoji="0" lang="en-US" altLang="en-US" sz="2000" i="0" u="none" strike="noStrike" cap="none" normalizeH="0" baseline="0" dirty="0">
                <a:ln>
                  <a:noFill/>
                </a:ln>
                <a:effectLst/>
                <a:latin typeface="Aptos" panose="020B0004020202020204" pitchFamily="34" charset="0"/>
                <a:cs typeface="Arial" panose="020B0604020202020204" pitchFamily="34" charset="0"/>
              </a:rPr>
              <a:t>Prompt: </a:t>
            </a:r>
            <a:r>
              <a:rPr kumimoji="0" lang="en-US" altLang="en-US" sz="2000" b="1" i="0" u="none" strike="noStrike" cap="none" normalizeH="0" baseline="0" dirty="0">
                <a:ln>
                  <a:noFill/>
                </a:ln>
                <a:effectLst/>
                <a:latin typeface="Aptos" panose="020B0004020202020204" pitchFamily="34" charset="0"/>
                <a:cs typeface="Arial" panose="020B0604020202020204" pitchFamily="34" charset="0"/>
              </a:rPr>
              <a:t>At the end of the year (12/31/2024), a company has the following customer account balances outstanding. All amounts are due from the customer within 30 days of the invoice date.</a:t>
            </a:r>
          </a:p>
        </p:txBody>
      </p:sp>
      <p:sp>
        <p:nvSpPr>
          <p:cNvPr id="5" name="TextBox 4">
            <a:extLst>
              <a:ext uri="{FF2B5EF4-FFF2-40B4-BE49-F238E27FC236}">
                <a16:creationId xmlns:a16="http://schemas.microsoft.com/office/drawing/2014/main" id="{3656631B-609C-FE82-269B-EF4764875FBA}"/>
              </a:ext>
            </a:extLst>
          </p:cNvPr>
          <p:cNvSpPr txBox="1"/>
          <p:nvPr/>
        </p:nvSpPr>
        <p:spPr>
          <a:xfrm>
            <a:off x="1106272" y="1225334"/>
            <a:ext cx="10403290" cy="369332"/>
          </a:xfrm>
          <a:prstGeom prst="rect">
            <a:avLst/>
          </a:prstGeom>
          <a:noFill/>
        </p:spPr>
        <p:txBody>
          <a:bodyPr wrap="square">
            <a:spAutoFit/>
          </a:bodyPr>
          <a:lstStyle/>
          <a:p>
            <a:r>
              <a:rPr lang="en-US" dirty="0"/>
              <a:t>Copy the following instructions and table of customer information as an AI prompt:</a:t>
            </a:r>
          </a:p>
        </p:txBody>
      </p:sp>
      <p:sp>
        <p:nvSpPr>
          <p:cNvPr id="6" name="TextBox 5">
            <a:extLst>
              <a:ext uri="{FF2B5EF4-FFF2-40B4-BE49-F238E27FC236}">
                <a16:creationId xmlns:a16="http://schemas.microsoft.com/office/drawing/2014/main" id="{0E852979-C7A1-74B3-9813-630599BAC57C}"/>
              </a:ext>
            </a:extLst>
          </p:cNvPr>
          <p:cNvSpPr txBox="1"/>
          <p:nvPr/>
        </p:nvSpPr>
        <p:spPr>
          <a:xfrm>
            <a:off x="6172202" y="2839407"/>
            <a:ext cx="5875018" cy="3708708"/>
          </a:xfrm>
          <a:prstGeom prst="rect">
            <a:avLst/>
          </a:prstGeom>
          <a:noFill/>
        </p:spPr>
        <p:txBody>
          <a:bodyPr wrap="square">
            <a:spAutoFit/>
          </a:bodyPr>
          <a:lstStyle/>
          <a:p>
            <a:pPr marL="0" marR="0" lvl="0" indent="0" algn="l" defTabSz="914400" rtl="0" eaLnBrk="0" fontAlgn="base" latinLnBrk="0" hangingPunct="0">
              <a:lnSpc>
                <a:spcPct val="100000"/>
              </a:lnSpc>
              <a:spcBef>
                <a:spcPts val="1200"/>
              </a:spcBef>
              <a:spcAft>
                <a:spcPct val="0"/>
              </a:spcAft>
              <a:buClrTx/>
              <a:buSzTx/>
              <a:buFontTx/>
              <a:buNone/>
              <a:tabLst/>
            </a:pPr>
            <a:r>
              <a:rPr kumimoji="0" lang="en-US" altLang="en-US" sz="2000" b="1" i="0" u="none" strike="noStrike" cap="none" normalizeH="0" baseline="0" dirty="0">
                <a:ln>
                  <a:noFill/>
                </a:ln>
                <a:solidFill>
                  <a:srgbClr val="FF0000"/>
                </a:solidFill>
                <a:effectLst/>
                <a:latin typeface="Aptos" panose="020B0004020202020204" pitchFamily="34" charset="0"/>
              </a:rPr>
              <a:t>Group customer invoices </a:t>
            </a:r>
            <a:r>
              <a:rPr kumimoji="0" lang="en-US" altLang="en-US" sz="2000" b="1" i="0" u="none" strike="noStrike" cap="none" normalizeH="0" baseline="0" dirty="0">
                <a:ln>
                  <a:noFill/>
                </a:ln>
                <a:effectLst/>
                <a:latin typeface="Aptos" panose="020B0004020202020204" pitchFamily="34" charset="0"/>
              </a:rPr>
              <a:t>into three groups: 1) not yet due, 2) past due by 1 to 30 days, 3) over 30 days past due. The company estimates the following uncollectible accounts: Group 1) = 5%, Group 2) = 10%, and Group 3) = 40%.</a:t>
            </a:r>
          </a:p>
          <a:p>
            <a:pPr marL="0" marR="0" lvl="0" indent="0" algn="l" defTabSz="914400" rtl="0" eaLnBrk="0" fontAlgn="base" latinLnBrk="0" hangingPunct="0">
              <a:lnSpc>
                <a:spcPct val="100000"/>
              </a:lnSpc>
              <a:spcBef>
                <a:spcPts val="1800"/>
              </a:spcBef>
              <a:spcAft>
                <a:spcPct val="0"/>
              </a:spcAft>
              <a:buClrTx/>
              <a:buSzTx/>
              <a:buFontTx/>
              <a:buNone/>
              <a:tabLst/>
            </a:pPr>
            <a:r>
              <a:rPr kumimoji="0" lang="en-US" altLang="en-US" sz="2000" b="1" i="0" u="none" strike="noStrike" cap="none" normalizeH="0" baseline="0" dirty="0">
                <a:ln>
                  <a:noFill/>
                </a:ln>
                <a:effectLst/>
                <a:latin typeface="Aptos" panose="020B0004020202020204" pitchFamily="34" charset="0"/>
              </a:rPr>
              <a:t>Determine the amount of total accounts receivable in each group, the amount estimated to be uncollectible in each group, and total estimated uncollectible accounts. Round estimates of uncollectible accounts to the nearest whole dollar.</a:t>
            </a:r>
          </a:p>
        </p:txBody>
      </p:sp>
    </p:spTree>
    <p:custDataLst>
      <p:tags r:id="rId1"/>
    </p:custDataLst>
    <p:extLst>
      <p:ext uri="{BB962C8B-B14F-4D97-AF65-F5344CB8AC3E}">
        <p14:creationId xmlns:p14="http://schemas.microsoft.com/office/powerpoint/2010/main" val="915193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00952B3-B9E7-BF2E-496B-1E69F140E6AD}"/>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F0013122-1CB2-B645-112A-DECA2E9B8898}"/>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a:t>
            </a:r>
            <a:br>
              <a:rPr lang="en-US" sz="32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 – Allowance for Uncollectible Accounts</a:t>
            </a:r>
          </a:p>
        </p:txBody>
      </p:sp>
      <p:pic>
        <p:nvPicPr>
          <p:cNvPr id="7" name="Picture 6">
            <a:extLst>
              <a:ext uri="{FF2B5EF4-FFF2-40B4-BE49-F238E27FC236}">
                <a16:creationId xmlns:a16="http://schemas.microsoft.com/office/drawing/2014/main" id="{DDE9C1F8-4CE4-7FFA-4CE5-BA045B3A0A99}"/>
              </a:ext>
            </a:extLst>
          </p:cNvPr>
          <p:cNvPicPr>
            <a:picLocks noChangeAspect="1"/>
          </p:cNvPicPr>
          <p:nvPr/>
        </p:nvPicPr>
        <p:blipFill>
          <a:blip r:embed="rId4"/>
          <a:stretch>
            <a:fillRect/>
          </a:stretch>
        </p:blipFill>
        <p:spPr>
          <a:xfrm>
            <a:off x="2560319" y="1677595"/>
            <a:ext cx="9207579" cy="5058167"/>
          </a:xfrm>
          <a:prstGeom prst="rect">
            <a:avLst/>
          </a:prstGeom>
          <a:ln>
            <a:solidFill>
              <a:schemeClr val="tx1"/>
            </a:solidFill>
          </a:ln>
        </p:spPr>
      </p:pic>
      <p:sp>
        <p:nvSpPr>
          <p:cNvPr id="2" name="TextBox 1">
            <a:extLst>
              <a:ext uri="{FF2B5EF4-FFF2-40B4-BE49-F238E27FC236}">
                <a16:creationId xmlns:a16="http://schemas.microsoft.com/office/drawing/2014/main" id="{6F368F09-A292-EC8D-B7B6-1F2EC907A97E}"/>
              </a:ext>
            </a:extLst>
          </p:cNvPr>
          <p:cNvSpPr txBox="1"/>
          <p:nvPr/>
        </p:nvSpPr>
        <p:spPr>
          <a:xfrm>
            <a:off x="929640" y="1592580"/>
            <a:ext cx="1282723" cy="707886"/>
          </a:xfrm>
          <a:prstGeom prst="rect">
            <a:avLst/>
          </a:prstGeom>
          <a:noFill/>
        </p:spPr>
        <p:txBody>
          <a:bodyPr wrap="none" rtlCol="0">
            <a:spAutoFit/>
          </a:bodyPr>
          <a:lstStyle/>
          <a:p>
            <a:r>
              <a:rPr lang="en-US" sz="2000" b="1" dirty="0">
                <a:solidFill>
                  <a:srgbClr val="FF0000"/>
                </a:solidFill>
              </a:rPr>
              <a:t>ChatGPT</a:t>
            </a:r>
          </a:p>
          <a:p>
            <a:r>
              <a:rPr lang="en-US" sz="2000" b="1" dirty="0">
                <a:solidFill>
                  <a:srgbClr val="FF0000"/>
                </a:solidFill>
              </a:rPr>
              <a:t>Output:</a:t>
            </a:r>
          </a:p>
        </p:txBody>
      </p:sp>
    </p:spTree>
    <p:custDataLst>
      <p:tags r:id="rId1"/>
    </p:custDataLst>
    <p:extLst>
      <p:ext uri="{BB962C8B-B14F-4D97-AF65-F5344CB8AC3E}">
        <p14:creationId xmlns:p14="http://schemas.microsoft.com/office/powerpoint/2010/main" val="26697255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8B917C9-7636-151D-F91D-32EAB1170927}"/>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5264BC42-BC00-83C2-F307-1576872CAA87}"/>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 – Allowance for Uncollectible Accounts</a:t>
            </a:r>
            <a:endParaRPr lang="en-US" sz="3600" dirty="0">
              <a:solidFill>
                <a:srgbClr val="0070C0"/>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4C81512-E00C-B63F-4E69-D47D6A47418E}"/>
              </a:ext>
            </a:extLst>
          </p:cNvPr>
          <p:cNvSpPr txBox="1"/>
          <p:nvPr/>
        </p:nvSpPr>
        <p:spPr>
          <a:xfrm>
            <a:off x="1494611" y="1483562"/>
            <a:ext cx="9669258" cy="4378635"/>
          </a:xfrm>
          <a:prstGeom prst="rect">
            <a:avLst/>
          </a:prstGeom>
          <a:noFill/>
        </p:spPr>
        <p:txBody>
          <a:bodyPr wrap="square">
            <a:spAutoFit/>
          </a:bodyPr>
          <a:lstStyle/>
          <a:p>
            <a:pPr>
              <a:lnSpc>
                <a:spcPct val="115000"/>
              </a:lnSpc>
              <a:spcAft>
                <a:spcPts val="800"/>
              </a:spcAft>
            </a:pPr>
            <a:r>
              <a:rPr lang="en-US" sz="2000" dirty="0">
                <a:latin typeface="Aptos" panose="020B0004020202020204" pitchFamily="34" charset="0"/>
              </a:rPr>
              <a:t>Using only the output from the AI prompt, answer the following:</a:t>
            </a:r>
          </a:p>
          <a:p>
            <a:pPr marL="287338" indent="-287338">
              <a:lnSpc>
                <a:spcPct val="115000"/>
              </a:lnSpc>
              <a:spcAft>
                <a:spcPts val="800"/>
              </a:spcAft>
            </a:pPr>
            <a:r>
              <a:rPr lang="en-US" sz="2000" dirty="0">
                <a:latin typeface="Aptos" panose="020B0004020202020204" pitchFamily="34" charset="0"/>
              </a:rPr>
              <a:t>1. What are the amounts of accounts receivable and estimated uncollectible accounts for each age group?</a:t>
            </a:r>
          </a:p>
          <a:p>
            <a:pPr marL="287338" indent="-287338">
              <a:lnSpc>
                <a:spcPct val="115000"/>
              </a:lnSpc>
              <a:spcAft>
                <a:spcPts val="800"/>
              </a:spcAft>
            </a:pPr>
            <a:r>
              <a:rPr lang="en-US" sz="2000" dirty="0">
                <a:latin typeface="Aptos" panose="020B0004020202020204" pitchFamily="34" charset="0"/>
              </a:rPr>
              <a:t>2. Record the year-end adjusting entry for uncollectible accounts. Assume the balance of Allowance for Uncollectible Accounts prior to adjustment is $1,200 (credit).</a:t>
            </a:r>
          </a:p>
          <a:p>
            <a:pPr marL="287338" indent="-287338">
              <a:lnSpc>
                <a:spcPct val="115000"/>
              </a:lnSpc>
              <a:spcAft>
                <a:spcPts val="800"/>
              </a:spcAft>
            </a:pPr>
            <a:r>
              <a:rPr lang="en-US" sz="2000" dirty="0">
                <a:latin typeface="Aptos" panose="020B0004020202020204" pitchFamily="34" charset="0"/>
              </a:rPr>
              <a:t>3. What amount would be reported in the year-end financial statements for (a) net accounts receivable and (b) bad debt expense?</a:t>
            </a:r>
          </a:p>
          <a:p>
            <a:pPr marL="287338" indent="-287338">
              <a:lnSpc>
                <a:spcPct val="115000"/>
              </a:lnSpc>
              <a:spcAft>
                <a:spcPts val="800"/>
              </a:spcAft>
            </a:pPr>
            <a:r>
              <a:rPr lang="en-US" sz="2000" dirty="0">
                <a:latin typeface="Aptos" panose="020B0004020202020204" pitchFamily="34" charset="0"/>
              </a:rPr>
              <a:t>4. Now assume the balance of Allowance for Uncollectible Accounts prior to adjustment is $1,200 (debit). (a) Record the year-end adjusting entry for uncollectible accounts. What amount would be reported in the year-end financial statements for (b) net accounts receivable and (c) bad debt expense?</a:t>
            </a:r>
          </a:p>
        </p:txBody>
      </p:sp>
    </p:spTree>
    <p:custDataLst>
      <p:tags r:id="rId1"/>
    </p:custDataLst>
    <p:extLst>
      <p:ext uri="{BB962C8B-B14F-4D97-AF65-F5344CB8AC3E}">
        <p14:creationId xmlns:p14="http://schemas.microsoft.com/office/powerpoint/2010/main" val="35271465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2B69024-7F3B-3A5B-BA79-A7712376C24F}"/>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0FF4BC88-232F-D182-99D5-751D8B7DB7EB}"/>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 </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 – Depreciation Methods</a:t>
            </a:r>
          </a:p>
        </p:txBody>
      </p:sp>
      <p:sp>
        <p:nvSpPr>
          <p:cNvPr id="5" name="TextBox 4">
            <a:extLst>
              <a:ext uri="{FF2B5EF4-FFF2-40B4-BE49-F238E27FC236}">
                <a16:creationId xmlns:a16="http://schemas.microsoft.com/office/drawing/2014/main" id="{D133F1B7-4354-B3A3-A9A2-41FCA75CE78B}"/>
              </a:ext>
            </a:extLst>
          </p:cNvPr>
          <p:cNvSpPr txBox="1"/>
          <p:nvPr/>
        </p:nvSpPr>
        <p:spPr>
          <a:xfrm>
            <a:off x="940758" y="1386126"/>
            <a:ext cx="10967957" cy="4001095"/>
          </a:xfrm>
          <a:prstGeom prst="rect">
            <a:avLst/>
          </a:prstGeom>
          <a:noFill/>
        </p:spPr>
        <p:txBody>
          <a:bodyPr wrap="square">
            <a:spAutoFit/>
          </a:bodyPr>
          <a:lstStyle/>
          <a:p>
            <a:pPr lvl="0">
              <a:spcBef>
                <a:spcPts val="1200"/>
              </a:spcBef>
            </a:pPr>
            <a:r>
              <a:rPr lang="en-US" sz="2000" dirty="0">
                <a:latin typeface="Aptos" panose="020B0004020202020204" pitchFamily="34" charset="0"/>
              </a:rPr>
              <a:t>On January 1, North Fork Manufacturing purchased a CNC milling machine for $88,000. The machine has an estimated residual value of $4,000 and an estimated service life of seven years. The machine was used 1,600 hours in Year 1 and 2,500 hours in Year 2, and total expected usage over its life is 14,000 hours.</a:t>
            </a:r>
          </a:p>
          <a:p>
            <a:pPr marL="290513" lvl="0" indent="-290513">
              <a:spcBef>
                <a:spcPts val="1200"/>
              </a:spcBef>
            </a:pPr>
            <a:r>
              <a:rPr lang="en-US" sz="2000" dirty="0">
                <a:latin typeface="Aptos" panose="020B0004020202020204" pitchFamily="34" charset="0"/>
              </a:rPr>
              <a:t>1. </a:t>
            </a:r>
            <a:r>
              <a:rPr lang="en-US" sz="2000" b="1" dirty="0">
                <a:latin typeface="Aptos" panose="020B0004020202020204" pitchFamily="34" charset="0"/>
              </a:rPr>
              <a:t>Without using AI</a:t>
            </a:r>
            <a:r>
              <a:rPr lang="en-US" sz="2000" dirty="0">
                <a:latin typeface="Aptos" panose="020B0004020202020204" pitchFamily="34" charset="0"/>
              </a:rPr>
              <a:t>, calculate depreciation expense for the first year under each of the following methods:</a:t>
            </a:r>
          </a:p>
          <a:p>
            <a:pPr marL="461963" lvl="0">
              <a:spcBef>
                <a:spcPts val="1200"/>
              </a:spcBef>
            </a:pPr>
            <a:r>
              <a:rPr lang="en-US" sz="2000" dirty="0">
                <a:latin typeface="Aptos" panose="020B0004020202020204" pitchFamily="34" charset="0"/>
              </a:rPr>
              <a:t>a. Straight-line method</a:t>
            </a:r>
          </a:p>
          <a:p>
            <a:pPr marL="461963" lvl="0">
              <a:spcBef>
                <a:spcPts val="1200"/>
              </a:spcBef>
            </a:pPr>
            <a:r>
              <a:rPr lang="en-US" sz="2000" dirty="0">
                <a:latin typeface="Aptos" panose="020B0004020202020204" pitchFamily="34" charset="0"/>
              </a:rPr>
              <a:t>b. Double-declining-balance method</a:t>
            </a:r>
          </a:p>
          <a:p>
            <a:pPr marL="461963" lvl="0">
              <a:spcBef>
                <a:spcPts val="1200"/>
              </a:spcBef>
            </a:pPr>
            <a:r>
              <a:rPr lang="en-US" sz="2000" dirty="0">
                <a:latin typeface="Aptos" panose="020B0004020202020204" pitchFamily="34" charset="0"/>
              </a:rPr>
              <a:t>c. Activity-based method</a:t>
            </a:r>
          </a:p>
          <a:p>
            <a:pPr marL="914400" lvl="0" indent="-457200">
              <a:spcBef>
                <a:spcPts val="1200"/>
              </a:spcBef>
              <a:buAutoNum type="arabicPeriod"/>
            </a:pPr>
            <a:endParaRPr lang="en-US" sz="2400" dirty="0">
              <a:latin typeface="Aptos" panose="020B0004020202020204" pitchFamily="34" charset="0"/>
            </a:endParaRPr>
          </a:p>
        </p:txBody>
      </p:sp>
    </p:spTree>
    <p:custDataLst>
      <p:tags r:id="rId1"/>
    </p:custDataLst>
    <p:extLst>
      <p:ext uri="{BB962C8B-B14F-4D97-AF65-F5344CB8AC3E}">
        <p14:creationId xmlns:p14="http://schemas.microsoft.com/office/powerpoint/2010/main" val="13529724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49916D1-792A-ECC0-126B-80159FB3B16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7C0D461-3D87-2D4D-AC52-C5B606727708}"/>
              </a:ext>
            </a:extLst>
          </p:cNvPr>
          <p:cNvPicPr>
            <a:picLocks noChangeAspect="1"/>
          </p:cNvPicPr>
          <p:nvPr/>
        </p:nvPicPr>
        <p:blipFill>
          <a:blip r:embed="rId4"/>
          <a:stretch>
            <a:fillRect/>
          </a:stretch>
        </p:blipFill>
        <p:spPr>
          <a:xfrm>
            <a:off x="5953313" y="3128804"/>
            <a:ext cx="6141867" cy="3645749"/>
          </a:xfrm>
          <a:prstGeom prst="rect">
            <a:avLst/>
          </a:prstGeom>
          <a:ln>
            <a:solidFill>
              <a:schemeClr val="tx1"/>
            </a:solidFill>
          </a:ln>
        </p:spPr>
      </p:pic>
      <p:sp>
        <p:nvSpPr>
          <p:cNvPr id="13314" name="Rectangle 2">
            <a:extLst>
              <a:ext uri="{FF2B5EF4-FFF2-40B4-BE49-F238E27FC236}">
                <a16:creationId xmlns:a16="http://schemas.microsoft.com/office/drawing/2014/main" id="{6B5CEA34-B5BD-2B91-34C7-279FBA157C7C}"/>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 </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 – Depreciation Methods</a:t>
            </a:r>
          </a:p>
        </p:txBody>
      </p:sp>
      <p:sp>
        <p:nvSpPr>
          <p:cNvPr id="5" name="TextBox 4">
            <a:extLst>
              <a:ext uri="{FF2B5EF4-FFF2-40B4-BE49-F238E27FC236}">
                <a16:creationId xmlns:a16="http://schemas.microsoft.com/office/drawing/2014/main" id="{6695FF66-38D0-D72D-E570-4CDC4C77D359}"/>
              </a:ext>
            </a:extLst>
          </p:cNvPr>
          <p:cNvSpPr txBox="1"/>
          <p:nvPr/>
        </p:nvSpPr>
        <p:spPr>
          <a:xfrm>
            <a:off x="940758" y="1386126"/>
            <a:ext cx="10829211" cy="1785104"/>
          </a:xfrm>
          <a:prstGeom prst="rect">
            <a:avLst/>
          </a:prstGeom>
          <a:noFill/>
        </p:spPr>
        <p:txBody>
          <a:bodyPr wrap="square">
            <a:spAutoFit/>
          </a:bodyPr>
          <a:lstStyle/>
          <a:p>
            <a:pPr lvl="0">
              <a:spcBef>
                <a:spcPts val="1200"/>
              </a:spcBef>
            </a:pPr>
            <a:r>
              <a:rPr lang="en-US" sz="2000" dirty="0">
                <a:latin typeface="Aptos" panose="020B0004020202020204" pitchFamily="34" charset="0"/>
              </a:rPr>
              <a:t>2. Copying the given information for North Fork Manufacturing, along with the following AI prompt:</a:t>
            </a:r>
          </a:p>
          <a:p>
            <a:pPr lvl="0">
              <a:spcBef>
                <a:spcPts val="1200"/>
              </a:spcBef>
            </a:pPr>
            <a:r>
              <a:rPr lang="en-US" sz="2000" dirty="0">
                <a:latin typeface="Aptos" panose="020B0004020202020204" pitchFamily="34" charset="0"/>
              </a:rPr>
              <a:t>Prompt: </a:t>
            </a:r>
            <a:r>
              <a:rPr lang="en-US" sz="2000" b="1" dirty="0">
                <a:latin typeface="Aptos" panose="020B0004020202020204" pitchFamily="34" charset="0"/>
              </a:rPr>
              <a:t>Using a single illustration, create a </a:t>
            </a:r>
            <a:r>
              <a:rPr lang="en-US" sz="2000" b="1" dirty="0">
                <a:solidFill>
                  <a:srgbClr val="FF0000"/>
                </a:solidFill>
                <a:latin typeface="Aptos" panose="020B0004020202020204" pitchFamily="34" charset="0"/>
              </a:rPr>
              <a:t>side-by-side bar chart </a:t>
            </a:r>
            <a:r>
              <a:rPr lang="en-US" sz="2000" b="1" dirty="0">
                <a:latin typeface="Aptos" panose="020B0004020202020204" pitchFamily="34" charset="0"/>
              </a:rPr>
              <a:t>by grouping depreciation expense in Year 1, Year 2, and Year 3 within depreciation method: 1) straight-line, 2) double-declining-balance, and 3) activity-based. The machine was used for 2,200 hours in Year 2, and 1,900 hours in Year 3. Include the depreciation amount with each bar.</a:t>
            </a:r>
          </a:p>
        </p:txBody>
      </p:sp>
      <p:sp>
        <p:nvSpPr>
          <p:cNvPr id="4" name="TextBox 3">
            <a:extLst>
              <a:ext uri="{FF2B5EF4-FFF2-40B4-BE49-F238E27FC236}">
                <a16:creationId xmlns:a16="http://schemas.microsoft.com/office/drawing/2014/main" id="{EDD9A8AF-C918-023C-2213-29E2898AB897}"/>
              </a:ext>
            </a:extLst>
          </p:cNvPr>
          <p:cNvSpPr txBox="1"/>
          <p:nvPr/>
        </p:nvSpPr>
        <p:spPr>
          <a:xfrm>
            <a:off x="4670590" y="3558056"/>
            <a:ext cx="1282723" cy="707886"/>
          </a:xfrm>
          <a:prstGeom prst="rect">
            <a:avLst/>
          </a:prstGeom>
          <a:noFill/>
        </p:spPr>
        <p:txBody>
          <a:bodyPr wrap="none" rtlCol="0">
            <a:spAutoFit/>
          </a:bodyPr>
          <a:lstStyle/>
          <a:p>
            <a:r>
              <a:rPr lang="en-US" sz="2000" b="1" dirty="0">
                <a:solidFill>
                  <a:srgbClr val="FF0000"/>
                </a:solidFill>
              </a:rPr>
              <a:t>ChatGPT</a:t>
            </a:r>
          </a:p>
          <a:p>
            <a:r>
              <a:rPr lang="en-US" sz="2000" b="1" dirty="0">
                <a:solidFill>
                  <a:srgbClr val="FF0000"/>
                </a:solidFill>
              </a:rPr>
              <a:t>Output:</a:t>
            </a:r>
          </a:p>
        </p:txBody>
      </p:sp>
      <p:sp>
        <p:nvSpPr>
          <p:cNvPr id="7" name="TextBox 6">
            <a:extLst>
              <a:ext uri="{FF2B5EF4-FFF2-40B4-BE49-F238E27FC236}">
                <a16:creationId xmlns:a16="http://schemas.microsoft.com/office/drawing/2014/main" id="{79AACE3A-088A-A0C2-EB08-E02127F5B774}"/>
              </a:ext>
            </a:extLst>
          </p:cNvPr>
          <p:cNvSpPr txBox="1"/>
          <p:nvPr/>
        </p:nvSpPr>
        <p:spPr>
          <a:xfrm>
            <a:off x="914084" y="3275910"/>
            <a:ext cx="5012556" cy="3137269"/>
          </a:xfrm>
          <a:prstGeom prst="rect">
            <a:avLst/>
          </a:prstGeom>
          <a:noFill/>
        </p:spPr>
        <p:txBody>
          <a:bodyPr wrap="square">
            <a:spAutoFit/>
          </a:bodyPr>
          <a:lstStyle/>
          <a:p>
            <a:pPr marR="0">
              <a:lnSpc>
                <a:spcPct val="115000"/>
              </a:lnSpc>
              <a:spcBef>
                <a:spcPts val="600"/>
              </a:spcBef>
              <a:buNone/>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Using only the graphs that were generated, answer the following questions.</a:t>
            </a:r>
          </a:p>
          <a:p>
            <a:pPr marL="234950" marR="0" lvl="1" indent="-222250">
              <a:lnSpc>
                <a:spcPct val="115000"/>
              </a:lnSpc>
              <a:spcBef>
                <a:spcPts val="600"/>
              </a:spcBef>
              <a:buFont typeface="+mj-lt"/>
              <a:buAutoNum type="alphaLcPeriod"/>
            </a:pPr>
            <a:r>
              <a:rPr lang="en-US" sz="2000" kern="100" dirty="0">
                <a:effectLst/>
                <a:latin typeface="Aptos" panose="020B0004020202020204" pitchFamily="34" charset="0"/>
                <a:ea typeface="Aptos" panose="020B0004020202020204" pitchFamily="34" charset="0"/>
                <a:cs typeface="Aptos" panose="020B0004020202020204" pitchFamily="34" charset="0"/>
              </a:rPr>
              <a:t>For which method does depreciation expense stay the same </a:t>
            </a:r>
            <a:r>
              <a:rPr lang="en-US" sz="2000" kern="100" dirty="0">
                <a:latin typeface="Aptos" panose="020B0004020202020204" pitchFamily="34" charset="0"/>
                <a:ea typeface="Aptos" panose="020B0004020202020204" pitchFamily="34" charset="0"/>
                <a:cs typeface="Aptos" panose="020B0004020202020204" pitchFamily="34" charset="0"/>
              </a:rPr>
              <a:t>each year</a:t>
            </a:r>
            <a:r>
              <a:rPr lang="en-US" sz="2000" kern="100" dirty="0">
                <a:effectLst/>
                <a:latin typeface="Aptos" panose="020B0004020202020204" pitchFamily="34" charset="0"/>
                <a:ea typeface="Aptos" panose="020B0004020202020204" pitchFamily="34" charset="0"/>
                <a:cs typeface="Aptos" panose="020B0004020202020204" pitchFamily="34" charset="0"/>
              </a:rPr>
              <a:t>?</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234950" marR="0" lvl="1" indent="-222250">
              <a:lnSpc>
                <a:spcPct val="115000"/>
              </a:lnSpc>
              <a:spcBef>
                <a:spcPts val="600"/>
              </a:spcBef>
              <a:buFont typeface="+mj-lt"/>
              <a:buAutoNum type="alphaLcPeriod"/>
            </a:pPr>
            <a:r>
              <a:rPr lang="en-US" sz="2000" kern="100" dirty="0">
                <a:effectLst/>
                <a:latin typeface="Aptos" panose="020B0004020202020204" pitchFamily="34" charset="0"/>
                <a:ea typeface="Aptos" panose="020B0004020202020204" pitchFamily="34" charset="0"/>
                <a:cs typeface="Aptos" panose="020B0004020202020204" pitchFamily="34" charset="0"/>
              </a:rPr>
              <a:t>For which method does depreciation expense vary with the level of activity?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234950" marR="0" lvl="1" indent="-222250">
              <a:lnSpc>
                <a:spcPct val="115000"/>
              </a:lnSpc>
              <a:spcBef>
                <a:spcPts val="600"/>
              </a:spcBef>
              <a:buFont typeface="+mj-lt"/>
              <a:buAutoNum type="alphaLcPeriod"/>
            </a:pPr>
            <a:r>
              <a:rPr lang="en-US" sz="2000" kern="100" dirty="0">
                <a:effectLst/>
                <a:latin typeface="Aptos" panose="020B0004020202020204" pitchFamily="34" charset="0"/>
                <a:ea typeface="Aptos" panose="020B0004020202020204" pitchFamily="34" charset="0"/>
                <a:cs typeface="Aptos" panose="020B0004020202020204" pitchFamily="34" charset="0"/>
              </a:rPr>
              <a:t>For which method does depreciation expense decrease each year?</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9803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23551D8-4E1C-0DE6-6D77-C27E140A1C87}"/>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FE9BA7C0-1F5A-DA91-45CF-9D43AA5A1EDC}"/>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 </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 – Gross Profit Ratio and Inventory Turnover</a:t>
            </a:r>
          </a:p>
        </p:txBody>
      </p:sp>
      <p:sp>
        <p:nvSpPr>
          <p:cNvPr id="5" name="TextBox 4">
            <a:extLst>
              <a:ext uri="{FF2B5EF4-FFF2-40B4-BE49-F238E27FC236}">
                <a16:creationId xmlns:a16="http://schemas.microsoft.com/office/drawing/2014/main" id="{5FE80C4A-BFF5-E06B-79A9-F45B09FD0F34}"/>
              </a:ext>
            </a:extLst>
          </p:cNvPr>
          <p:cNvSpPr txBox="1"/>
          <p:nvPr/>
        </p:nvSpPr>
        <p:spPr>
          <a:xfrm>
            <a:off x="1527120" y="1299317"/>
            <a:ext cx="9850226" cy="2677656"/>
          </a:xfrm>
          <a:prstGeom prst="rect">
            <a:avLst/>
          </a:prstGeom>
          <a:noFill/>
        </p:spPr>
        <p:txBody>
          <a:bodyPr wrap="square">
            <a:spAutoFit/>
          </a:bodyPr>
          <a:lstStyle/>
          <a:p>
            <a:r>
              <a:rPr lang="en-US" sz="2000" dirty="0">
                <a:latin typeface="Aptos" panose="020B0004020202020204" pitchFamily="34" charset="0"/>
              </a:rPr>
              <a:t>1. Answer the following questions by using each question as a separate AI prompt:</a:t>
            </a:r>
          </a:p>
          <a:p>
            <a:r>
              <a:rPr lang="en-US" sz="2000" dirty="0">
                <a:latin typeface="Aptos" panose="020B0004020202020204" pitchFamily="34" charset="0"/>
              </a:rPr>
              <a:t>	a. Prompt: </a:t>
            </a:r>
            <a:r>
              <a:rPr lang="en-US" sz="2000" b="1" dirty="0">
                <a:latin typeface="Aptos" panose="020B0004020202020204" pitchFamily="34" charset="0"/>
              </a:rPr>
              <a:t>How is the gross profit ratio computed?</a:t>
            </a:r>
          </a:p>
          <a:p>
            <a:r>
              <a:rPr lang="en-US" sz="2000" dirty="0">
                <a:latin typeface="Aptos" panose="020B0004020202020204" pitchFamily="34" charset="0"/>
              </a:rPr>
              <a:t>	b. Prompt: </a:t>
            </a:r>
            <a:r>
              <a:rPr lang="en-US" sz="2000" b="1" dirty="0">
                <a:latin typeface="Aptos" panose="020B0004020202020204" pitchFamily="34" charset="0"/>
              </a:rPr>
              <a:t>How is the gross profit ratio interpreted?</a:t>
            </a:r>
          </a:p>
          <a:p>
            <a:endParaRPr lang="en-US" sz="2000" dirty="0">
              <a:latin typeface="Aptos" panose="020B0004020202020204" pitchFamily="34" charset="0"/>
            </a:endParaRPr>
          </a:p>
          <a:p>
            <a:r>
              <a:rPr lang="en-US" sz="2000" dirty="0">
                <a:latin typeface="Aptos" panose="020B0004020202020204" pitchFamily="34" charset="0"/>
              </a:rPr>
              <a:t>2. Answer the following questions by using each question as a separate AI prompt:</a:t>
            </a:r>
          </a:p>
          <a:p>
            <a:r>
              <a:rPr lang="en-US" sz="2000" dirty="0">
                <a:latin typeface="Aptos" panose="020B0004020202020204" pitchFamily="34" charset="0"/>
              </a:rPr>
              <a:t>	a. Prompt: </a:t>
            </a:r>
            <a:r>
              <a:rPr lang="en-US" sz="2000" b="1" dirty="0">
                <a:latin typeface="Aptos" panose="020B0004020202020204" pitchFamily="34" charset="0"/>
              </a:rPr>
              <a:t>How is the inventory turnover ratio computed?</a:t>
            </a:r>
          </a:p>
          <a:p>
            <a:r>
              <a:rPr lang="en-US" sz="2000" dirty="0">
                <a:latin typeface="Aptos" panose="020B0004020202020204" pitchFamily="34" charset="0"/>
              </a:rPr>
              <a:t>	b. Prompt: </a:t>
            </a:r>
            <a:r>
              <a:rPr lang="en-US" sz="2000" b="1" dirty="0">
                <a:latin typeface="Aptos" panose="020B0004020202020204" pitchFamily="34" charset="0"/>
              </a:rPr>
              <a:t>How is the inventory turnover ratio interpreted?</a:t>
            </a:r>
          </a:p>
          <a:p>
            <a:pPr marL="514350" indent="-514350">
              <a:buAutoNum type="arabicPeriod"/>
            </a:pPr>
            <a:endParaRPr kumimoji="0" lang="en-US" altLang="en-US" sz="2800" b="0" i="0" u="none" strike="noStrike" cap="none" normalizeH="0" baseline="0" dirty="0">
              <a:ln>
                <a:noFill/>
              </a:ln>
              <a:solidFill>
                <a:srgbClr val="333333"/>
              </a:solidFill>
              <a:effectLst/>
              <a:latin typeface="Aptos" panose="020B00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5C790730-DB59-8E32-82F9-C069ECD159D4}"/>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52D43235-BB68-0734-B8D5-162D609F1DF8}"/>
              </a:ext>
            </a:extLst>
          </p:cNvPr>
          <p:cNvPicPr>
            <a:picLocks noChangeAspect="1"/>
          </p:cNvPicPr>
          <p:nvPr/>
        </p:nvPicPr>
        <p:blipFill>
          <a:blip r:embed="rId4"/>
          <a:stretch>
            <a:fillRect/>
          </a:stretch>
        </p:blipFill>
        <p:spPr>
          <a:xfrm>
            <a:off x="1104498" y="3807663"/>
            <a:ext cx="10846285" cy="2800733"/>
          </a:xfrm>
          <a:prstGeom prst="rect">
            <a:avLst/>
          </a:prstGeom>
          <a:ln>
            <a:solidFill>
              <a:schemeClr val="tx1"/>
            </a:solidFill>
          </a:ln>
        </p:spPr>
      </p:pic>
      <p:sp>
        <p:nvSpPr>
          <p:cNvPr id="2" name="TextBox 1">
            <a:extLst>
              <a:ext uri="{FF2B5EF4-FFF2-40B4-BE49-F238E27FC236}">
                <a16:creationId xmlns:a16="http://schemas.microsoft.com/office/drawing/2014/main" id="{D015029E-871B-C857-8290-6407E7881FDF}"/>
              </a:ext>
            </a:extLst>
          </p:cNvPr>
          <p:cNvSpPr txBox="1"/>
          <p:nvPr/>
        </p:nvSpPr>
        <p:spPr>
          <a:xfrm>
            <a:off x="953683" y="3075057"/>
            <a:ext cx="1282723" cy="707886"/>
          </a:xfrm>
          <a:prstGeom prst="rect">
            <a:avLst/>
          </a:prstGeom>
          <a:noFill/>
        </p:spPr>
        <p:txBody>
          <a:bodyPr wrap="none" rtlCol="0">
            <a:spAutoFit/>
          </a:bodyPr>
          <a:lstStyle/>
          <a:p>
            <a:r>
              <a:rPr lang="en-US" sz="2000" b="1" dirty="0">
                <a:solidFill>
                  <a:srgbClr val="FF0000"/>
                </a:solidFill>
              </a:rPr>
              <a:t>ChatGPT</a:t>
            </a:r>
          </a:p>
          <a:p>
            <a:r>
              <a:rPr lang="en-US" sz="2000" b="1" dirty="0">
                <a:solidFill>
                  <a:srgbClr val="FF0000"/>
                </a:solidFill>
              </a:rPr>
              <a:t>Output:</a:t>
            </a:r>
          </a:p>
        </p:txBody>
      </p:sp>
    </p:spTree>
    <p:custDataLst>
      <p:tags r:id="rId1"/>
    </p:custDataLst>
    <p:extLst>
      <p:ext uri="{BB962C8B-B14F-4D97-AF65-F5344CB8AC3E}">
        <p14:creationId xmlns:p14="http://schemas.microsoft.com/office/powerpoint/2010/main" val="3049335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C194E73-F31D-E004-9A98-72D42E57FB7E}"/>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833CABDD-3551-63F5-0513-1C68E4C7483E}"/>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 – Gross Profit Ratio and Inventory Turnover</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B6685714-D550-D0BD-F618-E2D9787F05FC}"/>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B7343D6-3BDA-5C5B-8D1B-D6E955342A16}"/>
              </a:ext>
            </a:extLst>
          </p:cNvPr>
          <p:cNvSpPr>
            <a:spLocks noChangeArrowheads="1"/>
          </p:cNvSpPr>
          <p:nvPr/>
        </p:nvSpPr>
        <p:spPr bwMode="auto">
          <a:xfrm>
            <a:off x="909606" y="1172127"/>
            <a:ext cx="11204812" cy="200054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914400" marR="0" lvl="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333333"/>
                </a:solidFill>
                <a:effectLst/>
                <a:latin typeface="Aptos" panose="020B0004020202020204" pitchFamily="34" charset="0"/>
                <a:cs typeface="Times New Roman" panose="02020603050405020304" pitchFamily="18" charset="0"/>
              </a:rPr>
              <a:t>3. Copy the instructions and table of information as an AI prompt to answer the questions for Required 3.</a:t>
            </a:r>
          </a:p>
          <a:p>
            <a:pPr lvl="0">
              <a:spcBef>
                <a:spcPts val="600"/>
              </a:spcBef>
            </a:pPr>
            <a:r>
              <a:rPr lang="en-US" sz="2000" kern="100" dirty="0">
                <a:latin typeface="Aptos" panose="020B0004020202020204" pitchFamily="34" charset="0"/>
                <a:ea typeface="Aptos" panose="020B0004020202020204" pitchFamily="34" charset="0"/>
                <a:cs typeface="Times New Roman" panose="02020603050405020304" pitchFamily="18" charset="0"/>
              </a:rPr>
              <a:t>Prompt: </a:t>
            </a:r>
            <a:r>
              <a:rPr lang="en-US" sz="2000" b="1" dirty="0">
                <a:latin typeface="Aptos" panose="020B0004020202020204" pitchFamily="34" charset="0"/>
              </a:rPr>
              <a:t>Use the following data for 10 companies to create a </a:t>
            </a:r>
            <a:r>
              <a:rPr lang="en-US" sz="2000" b="1" dirty="0">
                <a:solidFill>
                  <a:schemeClr val="accent1"/>
                </a:solidFill>
                <a:latin typeface="Aptos" panose="020B0004020202020204" pitchFamily="34" charset="0"/>
              </a:rPr>
              <a:t>scatter plot</a:t>
            </a:r>
            <a:r>
              <a:rPr lang="en-US" sz="2000" b="1" dirty="0">
                <a:latin typeface="Aptos" panose="020B0004020202020204" pitchFamily="34" charset="0"/>
              </a:rPr>
              <a:t>.  The Y axis is for the gross profit ratio, and the X axis is for the inventory turnover ratio. For each of the 10 data points, show in the scatter plot the company name, the amount of the gross profit ratio as a percentage rounded to one decimal, and the amount of inventory turnover ratio rounded to one decimal.</a:t>
            </a:r>
            <a:endParaRPr kumimoji="0" lang="en-US" altLang="en-US" sz="2000" b="1" i="0" u="none" strike="noStrike" cap="none" normalizeH="0" baseline="0" dirty="0">
              <a:ln>
                <a:noFill/>
              </a:ln>
              <a:effectLst/>
              <a:latin typeface="Aptos" panose="020B0004020202020204" pitchFamily="34" charset="0"/>
            </a:endParaRPr>
          </a:p>
        </p:txBody>
      </p:sp>
      <p:graphicFrame>
        <p:nvGraphicFramePr>
          <p:cNvPr id="2" name="Table 1">
            <a:extLst>
              <a:ext uri="{FF2B5EF4-FFF2-40B4-BE49-F238E27FC236}">
                <a16:creationId xmlns:a16="http://schemas.microsoft.com/office/drawing/2014/main" id="{EBD8821C-A263-2708-BFD2-9E923B9A2294}"/>
              </a:ext>
            </a:extLst>
          </p:cNvPr>
          <p:cNvGraphicFramePr>
            <a:graphicFrameLocks noGrp="1"/>
          </p:cNvGraphicFramePr>
          <p:nvPr/>
        </p:nvGraphicFramePr>
        <p:xfrm>
          <a:off x="1420811" y="3173320"/>
          <a:ext cx="10453689" cy="3657600"/>
        </p:xfrm>
        <a:graphic>
          <a:graphicData uri="http://schemas.openxmlformats.org/drawingml/2006/table">
            <a:tbl>
              <a:tblPr/>
              <a:tblGrid>
                <a:gridCol w="1944177">
                  <a:extLst>
                    <a:ext uri="{9D8B030D-6E8A-4147-A177-3AD203B41FA5}">
                      <a16:colId xmlns:a16="http://schemas.microsoft.com/office/drawing/2014/main" val="1396799979"/>
                    </a:ext>
                  </a:extLst>
                </a:gridCol>
                <a:gridCol w="2127378">
                  <a:extLst>
                    <a:ext uri="{9D8B030D-6E8A-4147-A177-3AD203B41FA5}">
                      <a16:colId xmlns:a16="http://schemas.microsoft.com/office/drawing/2014/main" val="2362688613"/>
                    </a:ext>
                  </a:extLst>
                </a:gridCol>
                <a:gridCol w="2127378">
                  <a:extLst>
                    <a:ext uri="{9D8B030D-6E8A-4147-A177-3AD203B41FA5}">
                      <a16:colId xmlns:a16="http://schemas.microsoft.com/office/drawing/2014/main" val="1340522685"/>
                    </a:ext>
                  </a:extLst>
                </a:gridCol>
                <a:gridCol w="2127378">
                  <a:extLst>
                    <a:ext uri="{9D8B030D-6E8A-4147-A177-3AD203B41FA5}">
                      <a16:colId xmlns:a16="http://schemas.microsoft.com/office/drawing/2014/main" val="246808197"/>
                    </a:ext>
                  </a:extLst>
                </a:gridCol>
                <a:gridCol w="2127378">
                  <a:extLst>
                    <a:ext uri="{9D8B030D-6E8A-4147-A177-3AD203B41FA5}">
                      <a16:colId xmlns:a16="http://schemas.microsoft.com/office/drawing/2014/main" val="1325777312"/>
                    </a:ext>
                  </a:extLst>
                </a:gridCol>
              </a:tblGrid>
              <a:tr h="536788">
                <a:tc>
                  <a:txBody>
                    <a:bodyPr/>
                    <a:lstStyle/>
                    <a:p>
                      <a:pPr algn="l" fontAlgn="base">
                        <a:buNone/>
                      </a:pPr>
                      <a:r>
                        <a:rPr lang="en-US" sz="2000" b="1" dirty="0">
                          <a:solidFill>
                            <a:schemeClr val="tx1"/>
                          </a:solidFill>
                          <a:effectLst/>
                          <a:latin typeface="Aptos" panose="020B0004020202020204" pitchFamily="34" charset="0"/>
                        </a:rPr>
                        <a:t>Company</a:t>
                      </a:r>
                      <a:endParaRPr lang="en-US" sz="2000" dirty="0">
                        <a:solidFill>
                          <a:schemeClr val="tx1"/>
                        </a:solidFill>
                        <a:effectLst/>
                        <a:latin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b="1" dirty="0">
                          <a:solidFill>
                            <a:schemeClr val="tx1"/>
                          </a:solidFill>
                          <a:effectLst/>
                          <a:latin typeface="Aptos" panose="020B0004020202020204" pitchFamily="34" charset="0"/>
                        </a:rPr>
                        <a:t>Sales</a:t>
                      </a:r>
                      <a:endParaRPr lang="en-US" sz="2000" dirty="0">
                        <a:solidFill>
                          <a:schemeClr val="tx1"/>
                        </a:solidFill>
                        <a:effectLst/>
                        <a:latin typeface="Aptos" panose="020B0004020202020204" pitchFamily="34" charset="0"/>
                      </a:endParaRPr>
                    </a:p>
                    <a:p>
                      <a:pPr algn="r" fontAlgn="base">
                        <a:buNone/>
                      </a:pPr>
                      <a:r>
                        <a:rPr lang="en-US" sz="2000" b="1" dirty="0">
                          <a:solidFill>
                            <a:schemeClr val="tx1"/>
                          </a:solidFill>
                          <a:effectLst/>
                          <a:latin typeface="Aptos" panose="020B0004020202020204" pitchFamily="34" charset="0"/>
                        </a:rPr>
                        <a:t>Revenue</a:t>
                      </a:r>
                      <a:endParaRPr lang="en-US" sz="2000" dirty="0">
                        <a:solidFill>
                          <a:schemeClr val="tx1"/>
                        </a:solidFill>
                        <a:effectLst/>
                        <a:latin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b="1" dirty="0">
                          <a:solidFill>
                            <a:schemeClr val="tx1"/>
                          </a:solidFill>
                          <a:effectLst/>
                          <a:latin typeface="Aptos" panose="020B0004020202020204" pitchFamily="34" charset="0"/>
                        </a:rPr>
                        <a:t>Cost of</a:t>
                      </a:r>
                      <a:endParaRPr lang="en-US" sz="2000" dirty="0">
                        <a:solidFill>
                          <a:schemeClr val="tx1"/>
                        </a:solidFill>
                        <a:effectLst/>
                        <a:latin typeface="Aptos" panose="020B0004020202020204" pitchFamily="34" charset="0"/>
                      </a:endParaRPr>
                    </a:p>
                    <a:p>
                      <a:pPr algn="r" fontAlgn="base">
                        <a:buNone/>
                      </a:pPr>
                      <a:r>
                        <a:rPr lang="en-US" sz="2000" b="1" dirty="0">
                          <a:solidFill>
                            <a:schemeClr val="tx1"/>
                          </a:solidFill>
                          <a:effectLst/>
                          <a:latin typeface="Aptos" panose="020B0004020202020204" pitchFamily="34" charset="0"/>
                        </a:rPr>
                        <a:t>Goods Sold</a:t>
                      </a:r>
                      <a:endParaRPr lang="en-US" sz="2000" dirty="0">
                        <a:solidFill>
                          <a:schemeClr val="tx1"/>
                        </a:solidFill>
                        <a:effectLst/>
                        <a:latin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b="1" dirty="0">
                          <a:solidFill>
                            <a:schemeClr val="tx1"/>
                          </a:solidFill>
                          <a:effectLst/>
                          <a:latin typeface="Aptos" panose="020B0004020202020204" pitchFamily="34" charset="0"/>
                        </a:rPr>
                        <a:t>Beginning</a:t>
                      </a:r>
                      <a:endParaRPr lang="en-US" sz="2000" dirty="0">
                        <a:solidFill>
                          <a:schemeClr val="tx1"/>
                        </a:solidFill>
                        <a:effectLst/>
                        <a:latin typeface="Aptos" panose="020B0004020202020204" pitchFamily="34" charset="0"/>
                      </a:endParaRPr>
                    </a:p>
                    <a:p>
                      <a:pPr algn="r" fontAlgn="base">
                        <a:buNone/>
                      </a:pPr>
                      <a:r>
                        <a:rPr lang="en-US" sz="2000" b="1" dirty="0">
                          <a:solidFill>
                            <a:schemeClr val="tx1"/>
                          </a:solidFill>
                          <a:effectLst/>
                          <a:latin typeface="Aptos" panose="020B0004020202020204" pitchFamily="34" charset="0"/>
                        </a:rPr>
                        <a:t>Inventory</a:t>
                      </a:r>
                      <a:endParaRPr lang="en-US" sz="2000" dirty="0">
                        <a:solidFill>
                          <a:schemeClr val="tx1"/>
                        </a:solidFill>
                        <a:effectLst/>
                        <a:latin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b="1" dirty="0">
                          <a:solidFill>
                            <a:schemeClr val="tx1"/>
                          </a:solidFill>
                          <a:effectLst/>
                          <a:latin typeface="Aptos" panose="020B0004020202020204" pitchFamily="34" charset="0"/>
                        </a:rPr>
                        <a:t>Ending</a:t>
                      </a:r>
                      <a:endParaRPr lang="en-US" sz="2000" dirty="0">
                        <a:solidFill>
                          <a:schemeClr val="tx1"/>
                        </a:solidFill>
                        <a:effectLst/>
                        <a:latin typeface="Aptos" panose="020B0004020202020204" pitchFamily="34" charset="0"/>
                      </a:endParaRPr>
                    </a:p>
                    <a:p>
                      <a:pPr algn="r" fontAlgn="base">
                        <a:buNone/>
                      </a:pPr>
                      <a:r>
                        <a:rPr lang="en-US" sz="2000" b="1" dirty="0">
                          <a:solidFill>
                            <a:schemeClr val="tx1"/>
                          </a:solidFill>
                          <a:effectLst/>
                          <a:latin typeface="Aptos" panose="020B0004020202020204" pitchFamily="34" charset="0"/>
                        </a:rPr>
                        <a:t>Inventory</a:t>
                      </a:r>
                      <a:endParaRPr lang="en-US" sz="2000" dirty="0">
                        <a:solidFill>
                          <a:schemeClr val="tx1"/>
                        </a:solidFill>
                        <a:effectLst/>
                        <a:latin typeface="Aptos" panose="020B00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35688144"/>
                  </a:ext>
                </a:extLst>
              </a:tr>
              <a:tr h="279577">
                <a:tc>
                  <a:txBody>
                    <a:bodyPr/>
                    <a:lstStyle/>
                    <a:p>
                      <a:pPr algn="l" fontAlgn="base">
                        <a:buNone/>
                      </a:pPr>
                      <a:r>
                        <a:rPr lang="en-US" sz="2000" dirty="0">
                          <a:solidFill>
                            <a:schemeClr val="tx1"/>
                          </a:solidFill>
                          <a:effectLst/>
                          <a:latin typeface="Aptos" panose="020B0004020202020204" pitchFamily="34" charset="0"/>
                        </a:rPr>
                        <a:t>Alpha Co.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$714,080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$498,004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$67,436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$68,654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89920052"/>
                  </a:ext>
                </a:extLst>
              </a:tr>
              <a:tr h="279577">
                <a:tc>
                  <a:txBody>
                    <a:bodyPr/>
                    <a:lstStyle/>
                    <a:p>
                      <a:pPr algn="l" fontAlgn="base">
                        <a:buNone/>
                      </a:pPr>
                      <a:r>
                        <a:rPr lang="en-US" sz="2000" dirty="0">
                          <a:solidFill>
                            <a:schemeClr val="tx1"/>
                          </a:solidFill>
                          <a:effectLst/>
                          <a:latin typeface="Aptos" panose="020B0004020202020204" pitchFamily="34" charset="0"/>
                        </a:rPr>
                        <a:t>Bravo Inc.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153,528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111,546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11,208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13,906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16617235"/>
                  </a:ext>
                </a:extLst>
              </a:tr>
              <a:tr h="279577">
                <a:tc>
                  <a:txBody>
                    <a:bodyPr/>
                    <a:lstStyle/>
                    <a:p>
                      <a:pPr algn="l" fontAlgn="base">
                        <a:buNone/>
                      </a:pPr>
                      <a:r>
                        <a:rPr lang="en-US" sz="2000" dirty="0">
                          <a:solidFill>
                            <a:schemeClr val="tx1"/>
                          </a:solidFill>
                          <a:effectLst/>
                          <a:latin typeface="Aptos" panose="020B0004020202020204" pitchFamily="34" charset="0"/>
                        </a:rPr>
                        <a:t>Cascade LLC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298,380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189,516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27,443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26,753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69008027"/>
                  </a:ext>
                </a:extLst>
              </a:tr>
              <a:tr h="279577">
                <a:tc>
                  <a:txBody>
                    <a:bodyPr/>
                    <a:lstStyle/>
                    <a:p>
                      <a:pPr algn="l" fontAlgn="base">
                        <a:buNone/>
                      </a:pPr>
                      <a:r>
                        <a:rPr lang="en-US" sz="2000" dirty="0">
                          <a:solidFill>
                            <a:schemeClr val="tx1"/>
                          </a:solidFill>
                          <a:effectLst/>
                          <a:latin typeface="Aptos" panose="020B0004020202020204" pitchFamily="34" charset="0"/>
                        </a:rPr>
                        <a:t>Delta Partners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271,998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201,426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20,159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21,217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43497909"/>
                  </a:ext>
                </a:extLst>
              </a:tr>
              <a:tr h="279577">
                <a:tc>
                  <a:txBody>
                    <a:bodyPr/>
                    <a:lstStyle/>
                    <a:p>
                      <a:pPr algn="l" fontAlgn="base">
                        <a:buNone/>
                      </a:pPr>
                      <a:r>
                        <a:rPr lang="en-US" sz="2000" dirty="0">
                          <a:solidFill>
                            <a:schemeClr val="tx1"/>
                          </a:solidFill>
                          <a:effectLst/>
                          <a:latin typeface="Aptos" panose="020B0004020202020204" pitchFamily="34" charset="0"/>
                        </a:rPr>
                        <a:t>Epsilon Group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258,380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168,388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21,682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20,820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20858356"/>
                  </a:ext>
                </a:extLst>
              </a:tr>
              <a:tr h="279577">
                <a:tc>
                  <a:txBody>
                    <a:bodyPr/>
                    <a:lstStyle/>
                    <a:p>
                      <a:pPr algn="l" fontAlgn="base">
                        <a:buNone/>
                      </a:pPr>
                      <a:r>
                        <a:rPr lang="en-US" sz="2000" dirty="0">
                          <a:solidFill>
                            <a:schemeClr val="tx1"/>
                          </a:solidFill>
                          <a:effectLst/>
                          <a:latin typeface="Aptos" panose="020B0004020202020204" pitchFamily="34" charset="0"/>
                        </a:rPr>
                        <a:t>Frontier Corp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830,823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559,984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97,149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82,671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16057725"/>
                  </a:ext>
                </a:extLst>
              </a:tr>
              <a:tr h="279577">
                <a:tc>
                  <a:txBody>
                    <a:bodyPr/>
                    <a:lstStyle/>
                    <a:p>
                      <a:pPr algn="l" fontAlgn="base">
                        <a:buNone/>
                      </a:pPr>
                      <a:r>
                        <a:rPr lang="en-US" sz="2000" dirty="0">
                          <a:solidFill>
                            <a:schemeClr val="tx1"/>
                          </a:solidFill>
                          <a:effectLst/>
                          <a:latin typeface="Aptos" panose="020B0004020202020204" pitchFamily="34" charset="0"/>
                        </a:rPr>
                        <a:t>Grove Holdings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930,926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572,071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88,599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97,500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4654456"/>
                  </a:ext>
                </a:extLst>
              </a:tr>
              <a:tr h="279577">
                <a:tc>
                  <a:txBody>
                    <a:bodyPr/>
                    <a:lstStyle/>
                    <a:p>
                      <a:pPr algn="l" fontAlgn="base">
                        <a:buNone/>
                      </a:pPr>
                      <a:r>
                        <a:rPr lang="en-US" sz="2000" dirty="0">
                          <a:solidFill>
                            <a:schemeClr val="tx1"/>
                          </a:solidFill>
                          <a:effectLst/>
                          <a:latin typeface="Aptos" panose="020B0004020202020204" pitchFamily="34" charset="0"/>
                        </a:rPr>
                        <a:t>Harbor Ltd.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348,962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262,984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25,870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23,524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85293043"/>
                  </a:ext>
                </a:extLst>
              </a:tr>
              <a:tr h="279577">
                <a:tc>
                  <a:txBody>
                    <a:bodyPr/>
                    <a:lstStyle/>
                    <a:p>
                      <a:pPr algn="l" fontAlgn="base">
                        <a:buNone/>
                      </a:pPr>
                      <a:r>
                        <a:rPr lang="en-US" sz="2000" dirty="0">
                          <a:solidFill>
                            <a:schemeClr val="tx1"/>
                          </a:solidFill>
                          <a:effectLst/>
                          <a:latin typeface="Aptos" panose="020B0004020202020204" pitchFamily="34" charset="0"/>
                        </a:rPr>
                        <a:t>Ionix Works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837,715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536,284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69,947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65,471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34204896"/>
                  </a:ext>
                </a:extLst>
              </a:tr>
              <a:tr h="279577">
                <a:tc>
                  <a:txBody>
                    <a:bodyPr/>
                    <a:lstStyle/>
                    <a:p>
                      <a:pPr algn="l" fontAlgn="base">
                        <a:buNone/>
                      </a:pPr>
                      <a:r>
                        <a:rPr lang="en-US" sz="2000" dirty="0">
                          <a:solidFill>
                            <a:schemeClr val="tx1"/>
                          </a:solidFill>
                          <a:effectLst/>
                          <a:latin typeface="Aptos" panose="020B0004020202020204" pitchFamily="34" charset="0"/>
                        </a:rPr>
                        <a:t>Juniper &amp; Co.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900,825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627,305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69,500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ase">
                        <a:buNone/>
                      </a:pPr>
                      <a:r>
                        <a:rPr lang="en-US" sz="2000" dirty="0">
                          <a:solidFill>
                            <a:schemeClr val="tx1"/>
                          </a:solidFill>
                          <a:effectLst/>
                          <a:latin typeface="Aptos" panose="020B0004020202020204" pitchFamily="34" charset="0"/>
                        </a:rPr>
                        <a:t>         79,208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5686198"/>
                  </a:ext>
                </a:extLst>
              </a:tr>
            </a:tbl>
          </a:graphicData>
        </a:graphic>
      </p:graphicFrame>
    </p:spTree>
    <p:custDataLst>
      <p:tags r:id="rId1"/>
    </p:custDataLst>
    <p:extLst>
      <p:ext uri="{BB962C8B-B14F-4D97-AF65-F5344CB8AC3E}">
        <p14:creationId xmlns:p14="http://schemas.microsoft.com/office/powerpoint/2010/main" val="11850432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7BD5AC1-97A5-2BF5-B8CD-0C850D3B4C47}"/>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BBE2DA2F-9DA6-B73E-6CF6-8EAD26156FFF}"/>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 – Gross Profit Ratio and Inventory Turnover</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B69A748A-AB1E-6644-9F49-5B58DB4A4347}"/>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C8A85C4D-43BC-E0F2-BD56-4096E13C5776}"/>
              </a:ext>
            </a:extLst>
          </p:cNvPr>
          <p:cNvSpPr txBox="1"/>
          <p:nvPr/>
        </p:nvSpPr>
        <p:spPr>
          <a:xfrm>
            <a:off x="832023" y="1737765"/>
            <a:ext cx="5263977" cy="4247317"/>
          </a:xfrm>
          <a:prstGeom prst="rect">
            <a:avLst/>
          </a:prstGeom>
          <a:noFill/>
        </p:spPr>
        <p:txBody>
          <a:bodyPr wrap="square">
            <a:spAutoFit/>
          </a:bodyPr>
          <a:lstStyle/>
          <a:p>
            <a:pPr marL="284163" indent="-284163">
              <a:spcBef>
                <a:spcPts val="1200"/>
              </a:spcBef>
            </a:pPr>
            <a:r>
              <a:rPr lang="en-US" sz="2000" dirty="0">
                <a:latin typeface="Aptos" panose="020B0004020202020204" pitchFamily="34" charset="0"/>
              </a:rPr>
              <a:t>a. Without using AI, calculate the </a:t>
            </a:r>
            <a:r>
              <a:rPr lang="en-US" sz="2000" b="1" dirty="0">
                <a:solidFill>
                  <a:srgbClr val="FF0000"/>
                </a:solidFill>
                <a:latin typeface="Aptos" panose="020B0004020202020204" pitchFamily="34" charset="0"/>
              </a:rPr>
              <a:t>gross profit ratio </a:t>
            </a:r>
            <a:r>
              <a:rPr lang="en-US" sz="2000" dirty="0">
                <a:latin typeface="Aptos" panose="020B0004020202020204" pitchFamily="34" charset="0"/>
              </a:rPr>
              <a:t>for </a:t>
            </a:r>
            <a:r>
              <a:rPr lang="en-US" sz="2000" b="1" dirty="0">
                <a:latin typeface="Aptos" panose="020B0004020202020204" pitchFamily="34" charset="0"/>
              </a:rPr>
              <a:t>Epsilon Group</a:t>
            </a:r>
            <a:r>
              <a:rPr lang="en-US" sz="2000" dirty="0">
                <a:latin typeface="Aptos" panose="020B0004020202020204" pitchFamily="34" charset="0"/>
              </a:rPr>
              <a:t> (check your calculation using the scatter plot).</a:t>
            </a:r>
          </a:p>
          <a:p>
            <a:pPr marL="284163" indent="-284163">
              <a:spcBef>
                <a:spcPts val="1200"/>
              </a:spcBef>
            </a:pPr>
            <a:r>
              <a:rPr lang="en-US" sz="2000" dirty="0">
                <a:latin typeface="Aptos" panose="020B0004020202020204" pitchFamily="34" charset="0"/>
              </a:rPr>
              <a:t>b. Without using AI, calculate the </a:t>
            </a:r>
            <a:r>
              <a:rPr lang="en-US" sz="2000" b="1" dirty="0">
                <a:solidFill>
                  <a:srgbClr val="FF0000"/>
                </a:solidFill>
                <a:latin typeface="Aptos" panose="020B0004020202020204" pitchFamily="34" charset="0"/>
              </a:rPr>
              <a:t>inventory turnover ratio </a:t>
            </a:r>
            <a:r>
              <a:rPr lang="en-US" sz="2000" dirty="0">
                <a:latin typeface="Aptos" panose="020B0004020202020204" pitchFamily="34" charset="0"/>
              </a:rPr>
              <a:t>for </a:t>
            </a:r>
            <a:r>
              <a:rPr lang="en-US" sz="2000" b="1" dirty="0">
                <a:latin typeface="Aptos" panose="020B0004020202020204" pitchFamily="34" charset="0"/>
              </a:rPr>
              <a:t>Epsilon Group </a:t>
            </a:r>
            <a:r>
              <a:rPr lang="en-US" sz="2000" dirty="0">
                <a:latin typeface="Aptos" panose="020B0004020202020204" pitchFamily="34" charset="0"/>
              </a:rPr>
              <a:t>(check your calculation using the scatter plot).</a:t>
            </a:r>
          </a:p>
          <a:p>
            <a:pPr marL="284163" indent="-284163">
              <a:spcBef>
                <a:spcPts val="1200"/>
              </a:spcBef>
            </a:pPr>
            <a:r>
              <a:rPr lang="en-US" sz="2000" dirty="0">
                <a:latin typeface="Aptos" panose="020B0004020202020204" pitchFamily="34" charset="0"/>
              </a:rPr>
              <a:t>c. Using the scatter plot, which of the 10 companies shows the </a:t>
            </a:r>
            <a:r>
              <a:rPr lang="en-US" sz="2000" b="1" dirty="0">
                <a:solidFill>
                  <a:srgbClr val="0070C0"/>
                </a:solidFill>
                <a:latin typeface="Aptos" panose="020B0004020202020204" pitchFamily="34" charset="0"/>
              </a:rPr>
              <a:t>most favorable profitability</a:t>
            </a:r>
            <a:r>
              <a:rPr lang="en-US" sz="2000" dirty="0">
                <a:latin typeface="Aptos" panose="020B0004020202020204" pitchFamily="34" charset="0"/>
              </a:rPr>
              <a:t>?</a:t>
            </a:r>
          </a:p>
          <a:p>
            <a:pPr marL="284163" indent="-284163">
              <a:spcBef>
                <a:spcPts val="1200"/>
              </a:spcBef>
            </a:pPr>
            <a:r>
              <a:rPr lang="en-US" sz="2000" dirty="0">
                <a:latin typeface="Aptos" panose="020B0004020202020204" pitchFamily="34" charset="0"/>
              </a:rPr>
              <a:t>d. Using the scatter plot, which of the 10 companies </a:t>
            </a:r>
            <a:r>
              <a:rPr lang="en-US" sz="2000" b="1" dirty="0">
                <a:solidFill>
                  <a:srgbClr val="00B050"/>
                </a:solidFill>
                <a:latin typeface="Aptos" panose="020B0004020202020204" pitchFamily="34" charset="0"/>
              </a:rPr>
              <a:t>sells its inventory the most often</a:t>
            </a:r>
            <a:r>
              <a:rPr lang="en-US" sz="2000" dirty="0">
                <a:latin typeface="Aptos" panose="020B0004020202020204" pitchFamily="34" charset="0"/>
              </a:rPr>
              <a:t>?</a:t>
            </a:r>
          </a:p>
        </p:txBody>
      </p:sp>
      <p:pic>
        <p:nvPicPr>
          <p:cNvPr id="10" name="Picture 9">
            <a:extLst>
              <a:ext uri="{FF2B5EF4-FFF2-40B4-BE49-F238E27FC236}">
                <a16:creationId xmlns:a16="http://schemas.microsoft.com/office/drawing/2014/main" id="{B4ADB1F1-D3A5-5B6E-76BC-FE19687B6F3A}"/>
              </a:ext>
            </a:extLst>
          </p:cNvPr>
          <p:cNvPicPr>
            <a:picLocks noChangeAspect="1"/>
          </p:cNvPicPr>
          <p:nvPr/>
        </p:nvPicPr>
        <p:blipFill>
          <a:blip r:embed="rId4"/>
          <a:stretch>
            <a:fillRect/>
          </a:stretch>
        </p:blipFill>
        <p:spPr>
          <a:xfrm>
            <a:off x="6096000" y="1794578"/>
            <a:ext cx="5983819" cy="4252031"/>
          </a:xfrm>
          <a:prstGeom prst="rect">
            <a:avLst/>
          </a:prstGeom>
          <a:ln>
            <a:solidFill>
              <a:schemeClr val="tx1"/>
            </a:solidFill>
          </a:ln>
        </p:spPr>
      </p:pic>
      <p:sp>
        <p:nvSpPr>
          <p:cNvPr id="12" name="TextBox 11">
            <a:extLst>
              <a:ext uri="{FF2B5EF4-FFF2-40B4-BE49-F238E27FC236}">
                <a16:creationId xmlns:a16="http://schemas.microsoft.com/office/drawing/2014/main" id="{00155FB4-097C-41E5-AB7D-DEBE4F5A6001}"/>
              </a:ext>
            </a:extLst>
          </p:cNvPr>
          <p:cNvSpPr txBox="1"/>
          <p:nvPr/>
        </p:nvSpPr>
        <p:spPr>
          <a:xfrm>
            <a:off x="832023" y="6027876"/>
            <a:ext cx="9157221" cy="707886"/>
          </a:xfrm>
          <a:prstGeom prst="rect">
            <a:avLst/>
          </a:prstGeom>
          <a:noFill/>
        </p:spPr>
        <p:txBody>
          <a:bodyPr wrap="square">
            <a:spAutoFit/>
          </a:bodyPr>
          <a:lstStyle/>
          <a:p>
            <a:pPr marL="230188" indent="-230188">
              <a:spcBef>
                <a:spcPts val="1200"/>
              </a:spcBef>
            </a:pPr>
            <a:r>
              <a:rPr lang="en-US" sz="2000" dirty="0">
                <a:latin typeface="Aptos" panose="020B0004020202020204" pitchFamily="34" charset="0"/>
              </a:rPr>
              <a:t>e. What </a:t>
            </a:r>
            <a:r>
              <a:rPr lang="en-US" sz="2000" b="1" dirty="0">
                <a:latin typeface="Aptos" panose="020B0004020202020204" pitchFamily="34" charset="0"/>
              </a:rPr>
              <a:t>general relationship </a:t>
            </a:r>
            <a:r>
              <a:rPr lang="en-US" sz="2000" dirty="0">
                <a:latin typeface="Aptos" panose="020B0004020202020204" pitchFamily="34" charset="0"/>
              </a:rPr>
              <a:t>between the two ratios is shown in the scatter plot? As the gross profit ratio increases, the inventory turnover ratio ____________.</a:t>
            </a:r>
          </a:p>
        </p:txBody>
      </p:sp>
      <p:sp>
        <p:nvSpPr>
          <p:cNvPr id="2" name="TextBox 1">
            <a:extLst>
              <a:ext uri="{FF2B5EF4-FFF2-40B4-BE49-F238E27FC236}">
                <a16:creationId xmlns:a16="http://schemas.microsoft.com/office/drawing/2014/main" id="{26CE42C1-922D-159E-3343-CFAC6724AC28}"/>
              </a:ext>
            </a:extLst>
          </p:cNvPr>
          <p:cNvSpPr txBox="1"/>
          <p:nvPr/>
        </p:nvSpPr>
        <p:spPr>
          <a:xfrm>
            <a:off x="6096000" y="1162209"/>
            <a:ext cx="1282723" cy="707886"/>
          </a:xfrm>
          <a:prstGeom prst="rect">
            <a:avLst/>
          </a:prstGeom>
          <a:noFill/>
        </p:spPr>
        <p:txBody>
          <a:bodyPr wrap="none" rtlCol="0">
            <a:spAutoFit/>
          </a:bodyPr>
          <a:lstStyle/>
          <a:p>
            <a:r>
              <a:rPr lang="en-US" sz="2000" b="1" dirty="0">
                <a:solidFill>
                  <a:srgbClr val="FF0000"/>
                </a:solidFill>
              </a:rPr>
              <a:t>ChatGPT</a:t>
            </a:r>
          </a:p>
          <a:p>
            <a:r>
              <a:rPr lang="en-US" sz="2000" b="1" dirty="0">
                <a:solidFill>
                  <a:srgbClr val="FF0000"/>
                </a:solidFill>
              </a:rPr>
              <a:t>Output:</a:t>
            </a:r>
          </a:p>
        </p:txBody>
      </p:sp>
      <p:sp>
        <p:nvSpPr>
          <p:cNvPr id="4" name="Arrow: Left 3">
            <a:extLst>
              <a:ext uri="{FF2B5EF4-FFF2-40B4-BE49-F238E27FC236}">
                <a16:creationId xmlns:a16="http://schemas.microsoft.com/office/drawing/2014/main" id="{5515DAE2-E39C-EA9A-F7A3-729005BA2DC2}"/>
              </a:ext>
            </a:extLst>
          </p:cNvPr>
          <p:cNvSpPr/>
          <p:nvPr/>
        </p:nvSpPr>
        <p:spPr>
          <a:xfrm>
            <a:off x="9210146" y="2828932"/>
            <a:ext cx="381000" cy="344481"/>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Arrow: Left 4">
            <a:extLst>
              <a:ext uri="{FF2B5EF4-FFF2-40B4-BE49-F238E27FC236}">
                <a16:creationId xmlns:a16="http://schemas.microsoft.com/office/drawing/2014/main" id="{4DA798FF-4726-672C-4E45-AF6FF6AD9E66}"/>
              </a:ext>
            </a:extLst>
          </p:cNvPr>
          <p:cNvSpPr/>
          <p:nvPr/>
        </p:nvSpPr>
        <p:spPr>
          <a:xfrm rot="5400000">
            <a:off x="6703237" y="2302653"/>
            <a:ext cx="381000" cy="344481"/>
          </a:xfrm>
          <a:prstGeom prst="lef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Arrow: Left 5">
            <a:extLst>
              <a:ext uri="{FF2B5EF4-FFF2-40B4-BE49-F238E27FC236}">
                <a16:creationId xmlns:a16="http://schemas.microsoft.com/office/drawing/2014/main" id="{E98E7CC6-024B-5991-9698-2197AB5706FC}"/>
              </a:ext>
            </a:extLst>
          </p:cNvPr>
          <p:cNvSpPr/>
          <p:nvPr/>
        </p:nvSpPr>
        <p:spPr>
          <a:xfrm rot="16200000">
            <a:off x="11542712" y="4830771"/>
            <a:ext cx="381000" cy="344481"/>
          </a:xfrm>
          <a:prstGeom prst="lef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64562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0"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8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8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8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158890C-4754-1E22-CA37-86E2131369C7}"/>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78AE8ADC-3457-5143-6ECE-857059D71BB2}"/>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Examples – Current Assets and Current Liabilities (Real-World)</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3DC1B1DC-7758-FEA9-5067-4AAE3502DF11}"/>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B10A1174-7B78-683F-6874-7A804FD70A5E}"/>
              </a:ext>
            </a:extLst>
          </p:cNvPr>
          <p:cNvSpPr txBox="1"/>
          <p:nvPr/>
        </p:nvSpPr>
        <p:spPr>
          <a:xfrm>
            <a:off x="1032343" y="1532386"/>
            <a:ext cx="10381521" cy="4332468"/>
          </a:xfrm>
          <a:prstGeom prst="rect">
            <a:avLst/>
          </a:prstGeom>
          <a:noFill/>
        </p:spPr>
        <p:txBody>
          <a:bodyPr wrap="square">
            <a:spAutoFit/>
          </a:bodyPr>
          <a:lstStyle/>
          <a:p>
            <a:pPr marL="0" marR="0">
              <a:lnSpc>
                <a:spcPct val="115000"/>
              </a:lnSpc>
              <a:spcAft>
                <a:spcPts val="800"/>
              </a:spcAft>
              <a:buNone/>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Use the following text as three separate AI prompts (run each prompt separately): </a:t>
            </a:r>
          </a:p>
          <a:p>
            <a:pPr marL="798513" marR="0" lvl="0" indent="-342900">
              <a:lnSpc>
                <a:spcPct val="115000"/>
              </a:lnSpc>
              <a:spcBef>
                <a:spcPts val="1200"/>
              </a:spcBef>
              <a:buClr>
                <a:schemeClr val="tx1"/>
              </a:buClr>
              <a:buFont typeface="Symbol" panose="05050102010706020507" pitchFamily="18" charset="2"/>
              <a:buChar char=""/>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Prompt: </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Using the annual report (10-K) as of February 1, 2025, list </a:t>
            </a:r>
            <a:r>
              <a:rPr lang="en-US" sz="2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Best Buy</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's </a:t>
            </a:r>
            <a:r>
              <a:rPr lang="en-US" sz="2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current assets</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dollar amounts, and percentage of total current assets.</a:t>
            </a:r>
          </a:p>
          <a:p>
            <a:pPr marL="914400" marR="0" lvl="0">
              <a:lnSpc>
                <a:spcPct val="115000"/>
              </a:lnSpc>
              <a:spcBef>
                <a:spcPts val="1200"/>
              </a:spcBef>
              <a:buClr>
                <a:schemeClr val="tx1"/>
              </a:buClr>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[You can verify the output by using EDGAR (sec.gov) to find each company’s balance sheet in the annual report (10-K).]</a:t>
            </a:r>
          </a:p>
          <a:p>
            <a:pPr marL="798513" marR="0" lvl="0" indent="-342900">
              <a:lnSpc>
                <a:spcPct val="115000"/>
              </a:lnSpc>
              <a:spcBef>
                <a:spcPts val="1200"/>
              </a:spcBef>
              <a:buClr>
                <a:schemeClr val="tx1"/>
              </a:buClr>
              <a:buFont typeface="Symbol" panose="05050102010706020507" pitchFamily="18" charset="2"/>
              <a:buChar char=""/>
            </a:pPr>
            <a:r>
              <a:rPr lang="en-US" sz="2000" kern="100" dirty="0">
                <a:latin typeface="Aptos" panose="020B0004020202020204" pitchFamily="34" charset="0"/>
                <a:ea typeface="Aptos" panose="020B0004020202020204" pitchFamily="34" charset="0"/>
                <a:cs typeface="Times New Roman" panose="02020603050405020304" pitchFamily="18" charset="0"/>
              </a:rPr>
              <a:t>Prompt: </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Generate a </a:t>
            </a:r>
            <a:r>
              <a:rPr lang="en-US" sz="2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pie chart </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showing these amounts and percentages, with the amount of total current assets listed at the bottom.</a:t>
            </a:r>
          </a:p>
          <a:p>
            <a:pPr marL="798513" marR="0" lvl="0" indent="-342900">
              <a:lnSpc>
                <a:spcPct val="115000"/>
              </a:lnSpc>
              <a:spcBef>
                <a:spcPts val="1200"/>
              </a:spcBef>
              <a:buClr>
                <a:schemeClr val="tx1"/>
              </a:buClr>
              <a:buFont typeface="Symbol" panose="05050102010706020507" pitchFamily="18" charset="2"/>
              <a:buChar char=""/>
            </a:pPr>
            <a:r>
              <a:rPr lang="en-US" sz="2000" kern="100" dirty="0">
                <a:latin typeface="Aptos" panose="020B0004020202020204" pitchFamily="34" charset="0"/>
                <a:ea typeface="Aptos" panose="020B0004020202020204" pitchFamily="34" charset="0"/>
                <a:cs typeface="Times New Roman" panose="02020603050405020304" pitchFamily="18" charset="0"/>
              </a:rPr>
              <a:t>Prompt: </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Provide similar amounts for currents assets of </a:t>
            </a:r>
            <a:r>
              <a:rPr lang="en-US" sz="2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Amazon</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as of December 31, 2024, and generate a pie chart with the amount of current assets listed at the bottom.</a:t>
            </a:r>
            <a:endParaRPr lang="en-US" dirty="0">
              <a:latin typeface="Aptos" panose="020B0004020202020204" pitchFamily="34" charset="0"/>
            </a:endParaRPr>
          </a:p>
        </p:txBody>
      </p:sp>
    </p:spTree>
    <p:custDataLst>
      <p:tags r:id="rId1"/>
    </p:custDataLst>
    <p:extLst>
      <p:ext uri="{BB962C8B-B14F-4D97-AF65-F5344CB8AC3E}">
        <p14:creationId xmlns:p14="http://schemas.microsoft.com/office/powerpoint/2010/main" val="337025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7FA0ECA-0AC3-BD9A-A426-81CF9E540E13}"/>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E46CD27E-B340-C533-DE6F-F320D7897A76}"/>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Examples – Current Assets and Current Liabilities (Real-World)</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912DB4FC-F453-19E2-84C3-FDB85461AFDB}"/>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6" name="Picture 15" descr="A pie chart with numbers and text&#10;&#10;AI-generated content may be incorrect.">
            <a:extLst>
              <a:ext uri="{FF2B5EF4-FFF2-40B4-BE49-F238E27FC236}">
                <a16:creationId xmlns:a16="http://schemas.microsoft.com/office/drawing/2014/main" id="{5415A44F-F2B7-74C8-B4B1-A555E4120F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0889" y="2335987"/>
            <a:ext cx="4983311" cy="4240564"/>
          </a:xfrm>
          <a:prstGeom prst="rect">
            <a:avLst/>
          </a:prstGeom>
          <a:ln>
            <a:solidFill>
              <a:schemeClr val="tx1"/>
            </a:solidFill>
          </a:ln>
        </p:spPr>
      </p:pic>
      <p:pic>
        <p:nvPicPr>
          <p:cNvPr id="4" name="Picture 3" descr="A pie chart with numbers and text&#10;&#10;AI-generated content may be incorrect.">
            <a:extLst>
              <a:ext uri="{FF2B5EF4-FFF2-40B4-BE49-F238E27FC236}">
                <a16:creationId xmlns:a16="http://schemas.microsoft.com/office/drawing/2014/main" id="{B9773BC8-7458-FB50-47F7-AF9E72B004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51014" y="2335987"/>
            <a:ext cx="5079552" cy="4224832"/>
          </a:xfrm>
          <a:prstGeom prst="rect">
            <a:avLst/>
          </a:prstGeom>
          <a:ln>
            <a:solidFill>
              <a:schemeClr val="tx1"/>
            </a:solidFill>
          </a:ln>
        </p:spPr>
      </p:pic>
      <p:sp>
        <p:nvSpPr>
          <p:cNvPr id="5" name="TextBox 4">
            <a:extLst>
              <a:ext uri="{FF2B5EF4-FFF2-40B4-BE49-F238E27FC236}">
                <a16:creationId xmlns:a16="http://schemas.microsoft.com/office/drawing/2014/main" id="{295F718F-42B8-A163-0628-E74E93B44CC2}"/>
              </a:ext>
            </a:extLst>
          </p:cNvPr>
          <p:cNvSpPr txBox="1"/>
          <p:nvPr/>
        </p:nvSpPr>
        <p:spPr>
          <a:xfrm>
            <a:off x="1706587" y="1389716"/>
            <a:ext cx="10201085" cy="782778"/>
          </a:xfrm>
          <a:prstGeom prst="rect">
            <a:avLst/>
          </a:prstGeom>
          <a:noFill/>
        </p:spPr>
        <p:txBody>
          <a:bodyPr wrap="square">
            <a:spAutoFit/>
          </a:bodyPr>
          <a:lstStyle/>
          <a:p>
            <a:pPr marL="342900" marR="0" lvl="0" indent="-342900">
              <a:lnSpc>
                <a:spcPct val="115000"/>
              </a:lnSpc>
              <a:spcAft>
                <a:spcPts val="800"/>
              </a:spcAft>
              <a:buFont typeface="+mj-lt"/>
              <a:buAutoNum type="arabicPeriod"/>
            </a:pPr>
            <a:r>
              <a:rPr lang="en-US" sz="2000" kern="100" dirty="0">
                <a:latin typeface="Aptos" panose="020B0004020202020204" pitchFamily="34" charset="0"/>
                <a:ea typeface="Aptos" panose="020B0004020202020204" pitchFamily="34" charset="0"/>
                <a:cs typeface="Times New Roman" panose="02020603050405020304" pitchFamily="18" charset="0"/>
              </a:rPr>
              <a:t>Which company has a greater percentage of its current assets in the form of </a:t>
            </a:r>
            <a:r>
              <a:rPr lang="en-US" sz="2000" b="1"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t>cash</a:t>
            </a:r>
            <a:r>
              <a:rPr lang="en-US" sz="2000" kern="100" dirty="0">
                <a:latin typeface="Aptos" panose="020B0004020202020204" pitchFamily="34" charset="0"/>
                <a:ea typeface="Aptos" panose="020B0004020202020204" pitchFamily="34" charset="0"/>
                <a:cs typeface="Times New Roman" panose="02020603050405020304" pitchFamily="18" charset="0"/>
              </a:rPr>
              <a:t>? Which company has a greater percentage of its current assets in the form of </a:t>
            </a:r>
            <a:r>
              <a:rPr lang="en-US" sz="2000" b="1"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t>inventory</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2" name="TextBox 1">
            <a:extLst>
              <a:ext uri="{FF2B5EF4-FFF2-40B4-BE49-F238E27FC236}">
                <a16:creationId xmlns:a16="http://schemas.microsoft.com/office/drawing/2014/main" id="{AAD98159-1E4B-6CCE-F609-1C1747E1D9EF}"/>
              </a:ext>
            </a:extLst>
          </p:cNvPr>
          <p:cNvSpPr txBox="1"/>
          <p:nvPr/>
        </p:nvSpPr>
        <p:spPr>
          <a:xfrm>
            <a:off x="726513" y="2465527"/>
            <a:ext cx="1282723" cy="707886"/>
          </a:xfrm>
          <a:prstGeom prst="rect">
            <a:avLst/>
          </a:prstGeom>
          <a:noFill/>
        </p:spPr>
        <p:txBody>
          <a:bodyPr wrap="none" rtlCol="0">
            <a:spAutoFit/>
          </a:bodyPr>
          <a:lstStyle/>
          <a:p>
            <a:r>
              <a:rPr lang="en-US" sz="2000" b="1" dirty="0">
                <a:solidFill>
                  <a:srgbClr val="FF0000"/>
                </a:solidFill>
              </a:rPr>
              <a:t>ChatGPT</a:t>
            </a:r>
          </a:p>
          <a:p>
            <a:r>
              <a:rPr lang="en-US" sz="2000" b="1" dirty="0">
                <a:solidFill>
                  <a:srgbClr val="FF0000"/>
                </a:solidFill>
              </a:rPr>
              <a:t>Output:</a:t>
            </a:r>
          </a:p>
        </p:txBody>
      </p:sp>
    </p:spTree>
    <p:custDataLst>
      <p:tags r:id="rId1"/>
    </p:custDataLst>
    <p:extLst>
      <p:ext uri="{BB962C8B-B14F-4D97-AF65-F5344CB8AC3E}">
        <p14:creationId xmlns:p14="http://schemas.microsoft.com/office/powerpoint/2010/main" val="201341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DA20BAF-C3B7-60CE-E4B1-12D29297630C}"/>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B3030A2B-BD5E-3DBB-4E8D-5E99BEE7FEBE}"/>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Examples – Current Assets and Current Liabilities (Real-World)</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AFA5B3DF-2B25-C51D-8037-8C9376F8D94D}"/>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D5812982-6126-7773-0338-612B36C89043}"/>
              </a:ext>
            </a:extLst>
          </p:cNvPr>
          <p:cNvSpPr txBox="1"/>
          <p:nvPr/>
        </p:nvSpPr>
        <p:spPr>
          <a:xfrm>
            <a:off x="1231491" y="1914907"/>
            <a:ext cx="10010250" cy="3316805"/>
          </a:xfrm>
          <a:prstGeom prst="rect">
            <a:avLst/>
          </a:prstGeom>
          <a:noFill/>
        </p:spPr>
        <p:txBody>
          <a:bodyPr wrap="square">
            <a:spAutoFit/>
          </a:bodyPr>
          <a:lstStyle/>
          <a:p>
            <a:pPr>
              <a:lnSpc>
                <a:spcPct val="115000"/>
              </a:lnSpc>
              <a:spcAft>
                <a:spcPts val="800"/>
              </a:spcAft>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Use the following text as three separate AI prompts </a:t>
            </a:r>
            <a:r>
              <a:rPr lang="en-US" sz="2000" kern="100" dirty="0">
                <a:latin typeface="Aptos" panose="020B0004020202020204" pitchFamily="34" charset="0"/>
                <a:ea typeface="Aptos" panose="020B0004020202020204" pitchFamily="34" charset="0"/>
                <a:cs typeface="Times New Roman" panose="02020603050405020304" pitchFamily="18" charset="0"/>
              </a:rPr>
              <a:t>(run each prompt separately)</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marR="0" lvl="0" indent="-342900">
              <a:lnSpc>
                <a:spcPct val="115000"/>
              </a:lnSpc>
              <a:buClr>
                <a:schemeClr val="tx1"/>
              </a:buClr>
              <a:buFont typeface="Symbol" panose="05050102010706020507" pitchFamily="18" charset="2"/>
              <a:buChar char=""/>
            </a:pPr>
            <a:r>
              <a:rPr lang="en-US" sz="2000" kern="100" dirty="0">
                <a:latin typeface="Aptos" panose="020B0004020202020204" pitchFamily="34" charset="0"/>
                <a:ea typeface="Aptos" panose="020B0004020202020204" pitchFamily="34" charset="0"/>
                <a:cs typeface="Times New Roman" panose="02020603050405020304" pitchFamily="18" charset="0"/>
              </a:rPr>
              <a:t>Prompt: </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Using the annual report (10-K) as of February 1, 2025, list Best Buy's </a:t>
            </a:r>
            <a:r>
              <a:rPr lang="en-US" sz="2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current liabilities</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dollar amounts, and percentage of total current liabilities.</a:t>
            </a:r>
          </a:p>
          <a:p>
            <a:pPr marL="342900" marR="0" lvl="0" indent="-342900">
              <a:lnSpc>
                <a:spcPct val="115000"/>
              </a:lnSpc>
              <a:spcBef>
                <a:spcPts val="1200"/>
              </a:spcBef>
              <a:buClr>
                <a:schemeClr val="tx1"/>
              </a:buClr>
              <a:buFont typeface="Symbol" panose="05050102010706020507" pitchFamily="18" charset="2"/>
              <a:buChar char=""/>
            </a:pPr>
            <a:r>
              <a:rPr lang="en-US" sz="2000" kern="100" dirty="0">
                <a:latin typeface="Aptos" panose="020B0004020202020204" pitchFamily="34" charset="0"/>
                <a:ea typeface="Aptos" panose="020B0004020202020204" pitchFamily="34" charset="0"/>
                <a:cs typeface="Times New Roman" panose="02020603050405020304" pitchFamily="18" charset="0"/>
              </a:rPr>
              <a:t>Prompt: </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Generate a pie chart showing these amounts and percentages, with the amount of total current liabilities listed at the bottom.</a:t>
            </a:r>
          </a:p>
          <a:p>
            <a:pPr marL="342900" marR="0" lvl="0" indent="-342900">
              <a:lnSpc>
                <a:spcPct val="115000"/>
              </a:lnSpc>
              <a:spcBef>
                <a:spcPts val="1200"/>
              </a:spcBef>
              <a:buClr>
                <a:schemeClr val="tx1"/>
              </a:buClr>
              <a:buFont typeface="Symbol" panose="05050102010706020507" pitchFamily="18" charset="2"/>
              <a:buChar char=""/>
            </a:pPr>
            <a:r>
              <a:rPr lang="en-US" sz="2000" kern="100" dirty="0">
                <a:latin typeface="Aptos" panose="020B0004020202020204" pitchFamily="34" charset="0"/>
                <a:ea typeface="Aptos" panose="020B0004020202020204" pitchFamily="34" charset="0"/>
                <a:cs typeface="Times New Roman" panose="02020603050405020304" pitchFamily="18" charset="0"/>
              </a:rPr>
              <a:t>Prompt: </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Provide similar amounts for currents liabilities of Amazon as of December 31, 2024, and generate a pie chart with the amount of current liabilities listed at the bottom.</a:t>
            </a:r>
          </a:p>
        </p:txBody>
      </p:sp>
    </p:spTree>
    <p:custDataLst>
      <p:tags r:id="rId1"/>
    </p:custDataLst>
    <p:extLst>
      <p:ext uri="{BB962C8B-B14F-4D97-AF65-F5344CB8AC3E}">
        <p14:creationId xmlns:p14="http://schemas.microsoft.com/office/powerpoint/2010/main" val="1728942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971E4B3-C5D7-5B05-7033-039D9D03EAAF}"/>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E2C9BEA0-8C23-C22A-3346-37E6A61ABCFD}"/>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Examples – Current Assets and Current Liabilities (Real-World)</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8AC9AF5A-A056-A2C4-E989-E8678BDF84EC}"/>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A0C790BE-059B-AB2A-C33F-97B5FAFD01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9849" y="2160609"/>
            <a:ext cx="3637092" cy="3829476"/>
          </a:xfrm>
          <a:prstGeom prst="rect">
            <a:avLst/>
          </a:prstGeom>
          <a:ln>
            <a:solidFill>
              <a:schemeClr val="tx1"/>
            </a:solidFill>
          </a:ln>
        </p:spPr>
      </p:pic>
      <p:pic>
        <p:nvPicPr>
          <p:cNvPr id="7" name="Picture 6">
            <a:extLst>
              <a:ext uri="{FF2B5EF4-FFF2-40B4-BE49-F238E27FC236}">
                <a16:creationId xmlns:a16="http://schemas.microsoft.com/office/drawing/2014/main" id="{77831E6A-7EE6-0FB9-6885-E896F8B0A3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81513" y="2164024"/>
            <a:ext cx="4595864" cy="3806745"/>
          </a:xfrm>
          <a:prstGeom prst="rect">
            <a:avLst/>
          </a:prstGeom>
          <a:ln>
            <a:solidFill>
              <a:schemeClr val="tx1"/>
            </a:solidFill>
          </a:ln>
        </p:spPr>
      </p:pic>
      <p:sp>
        <p:nvSpPr>
          <p:cNvPr id="4" name="TextBox 3">
            <a:extLst>
              <a:ext uri="{FF2B5EF4-FFF2-40B4-BE49-F238E27FC236}">
                <a16:creationId xmlns:a16="http://schemas.microsoft.com/office/drawing/2014/main" id="{A7EA6DCB-C3C9-3B93-8260-5AD3C2DB0FD9}"/>
              </a:ext>
            </a:extLst>
          </p:cNvPr>
          <p:cNvSpPr txBox="1"/>
          <p:nvPr/>
        </p:nvSpPr>
        <p:spPr>
          <a:xfrm>
            <a:off x="1182030" y="1284815"/>
            <a:ext cx="10790450" cy="1164421"/>
          </a:xfrm>
          <a:prstGeom prst="rect">
            <a:avLst/>
          </a:prstGeom>
          <a:noFill/>
        </p:spPr>
        <p:txBody>
          <a:bodyPr wrap="square">
            <a:spAutoFit/>
          </a:bodyPr>
          <a:lstStyle/>
          <a:p>
            <a:pPr marR="0" lvl="0">
              <a:lnSpc>
                <a:spcPct val="115000"/>
              </a:lnSpc>
              <a:spcAft>
                <a:spcPts val="800"/>
              </a:spcAft>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2. What current liability has the greatest percentage for both companies?</a:t>
            </a:r>
          </a:p>
          <a:p>
            <a:pPr>
              <a:buNone/>
            </a:pPr>
            <a:r>
              <a:rPr lang="en-US" sz="2000" dirty="0">
                <a:latin typeface="Aptos" panose="020B0004020202020204" pitchFamily="34" charset="0"/>
                <a:ea typeface="Aptos" panose="020B0004020202020204" pitchFamily="34" charset="0"/>
                <a:cs typeface="Times New Roman" panose="02020603050405020304" pitchFamily="18" charset="0"/>
              </a:rPr>
              <a:t>3. What percentage of current liabilities does Amazon report as Deferred Revenue (also known as Unearned Revenue)?</a:t>
            </a:r>
          </a:p>
        </p:txBody>
      </p:sp>
      <p:sp>
        <p:nvSpPr>
          <p:cNvPr id="2" name="TextBox 1">
            <a:extLst>
              <a:ext uri="{FF2B5EF4-FFF2-40B4-BE49-F238E27FC236}">
                <a16:creationId xmlns:a16="http://schemas.microsoft.com/office/drawing/2014/main" id="{DFA00AB4-2449-597F-D343-E0A4AB77B4BA}"/>
              </a:ext>
            </a:extLst>
          </p:cNvPr>
          <p:cNvSpPr txBox="1"/>
          <p:nvPr/>
        </p:nvSpPr>
        <p:spPr>
          <a:xfrm>
            <a:off x="2412555" y="2916436"/>
            <a:ext cx="1282723" cy="707886"/>
          </a:xfrm>
          <a:prstGeom prst="rect">
            <a:avLst/>
          </a:prstGeom>
          <a:noFill/>
        </p:spPr>
        <p:txBody>
          <a:bodyPr wrap="none" rtlCol="0">
            <a:spAutoFit/>
          </a:bodyPr>
          <a:lstStyle/>
          <a:p>
            <a:r>
              <a:rPr lang="en-US" sz="2000" b="1" dirty="0">
                <a:solidFill>
                  <a:srgbClr val="FF0000"/>
                </a:solidFill>
              </a:rPr>
              <a:t>ChatGPT</a:t>
            </a:r>
          </a:p>
          <a:p>
            <a:r>
              <a:rPr lang="en-US" sz="2000" b="1" dirty="0">
                <a:solidFill>
                  <a:srgbClr val="FF0000"/>
                </a:solidFill>
              </a:rPr>
              <a:t>Output:</a:t>
            </a:r>
          </a:p>
        </p:txBody>
      </p:sp>
      <p:sp>
        <p:nvSpPr>
          <p:cNvPr id="8" name="TextBox 7">
            <a:extLst>
              <a:ext uri="{FF2B5EF4-FFF2-40B4-BE49-F238E27FC236}">
                <a16:creationId xmlns:a16="http://schemas.microsoft.com/office/drawing/2014/main" id="{17FA28EB-944E-CAC2-0C80-B7187280F3FB}"/>
              </a:ext>
            </a:extLst>
          </p:cNvPr>
          <p:cNvSpPr txBox="1"/>
          <p:nvPr/>
        </p:nvSpPr>
        <p:spPr>
          <a:xfrm>
            <a:off x="1182029" y="6046725"/>
            <a:ext cx="10790450" cy="707886"/>
          </a:xfrm>
          <a:prstGeom prst="rect">
            <a:avLst/>
          </a:prstGeom>
          <a:noFill/>
        </p:spPr>
        <p:txBody>
          <a:bodyPr wrap="square">
            <a:spAutoFit/>
          </a:bodyPr>
          <a:lstStyle/>
          <a:p>
            <a:pPr>
              <a:buNone/>
            </a:pPr>
            <a:r>
              <a:rPr lang="en-US" sz="2000" dirty="0">
                <a:latin typeface="Aptos" panose="020B0004020202020204" pitchFamily="34" charset="0"/>
                <a:ea typeface="Aptos" panose="020B0004020202020204" pitchFamily="34" charset="0"/>
                <a:cs typeface="Times New Roman" panose="02020603050405020304" pitchFamily="18" charset="0"/>
              </a:rPr>
              <a:t>4. Calculate each company’s </a:t>
            </a:r>
            <a:r>
              <a:rPr lang="en-US" sz="2000" b="1" dirty="0">
                <a:solidFill>
                  <a:srgbClr val="FF0000"/>
                </a:solidFill>
                <a:latin typeface="Aptos" panose="020B0004020202020204" pitchFamily="34" charset="0"/>
                <a:ea typeface="Aptos" panose="020B0004020202020204" pitchFamily="34" charset="0"/>
                <a:cs typeface="Times New Roman" panose="02020603050405020304" pitchFamily="18" charset="0"/>
              </a:rPr>
              <a:t>current ratio</a:t>
            </a:r>
            <a:r>
              <a:rPr lang="en-US" sz="2000" dirty="0">
                <a:latin typeface="Aptos" panose="020B0004020202020204" pitchFamily="34" charset="0"/>
                <a:ea typeface="Aptos" panose="020B0004020202020204" pitchFamily="34" charset="0"/>
                <a:cs typeface="Times New Roman" panose="02020603050405020304" pitchFamily="18" charset="0"/>
              </a:rPr>
              <a:t>. Which company has </a:t>
            </a:r>
            <a:r>
              <a:rPr lang="en-US" sz="2000" b="1" dirty="0">
                <a:solidFill>
                  <a:srgbClr val="FF0000"/>
                </a:solidFill>
                <a:latin typeface="Aptos" panose="020B0004020202020204" pitchFamily="34" charset="0"/>
                <a:ea typeface="Aptos" panose="020B0004020202020204" pitchFamily="34" charset="0"/>
                <a:cs typeface="Times New Roman" panose="02020603050405020304" pitchFamily="18" charset="0"/>
              </a:rPr>
              <a:t>greater liquidity</a:t>
            </a:r>
            <a:r>
              <a:rPr lang="en-US" sz="2000" dirty="0">
                <a:latin typeface="Aptos" panose="020B0004020202020204" pitchFamily="34" charset="0"/>
                <a:ea typeface="Aptos" panose="020B0004020202020204" pitchFamily="34" charset="0"/>
                <a:cs typeface="Times New Roman" panose="02020603050405020304" pitchFamily="18" charset="0"/>
              </a:rPr>
              <a:t>? [For your own additional understanding, ask AI to compare the two ratios and explain the difference.]</a:t>
            </a:r>
          </a:p>
        </p:txBody>
      </p:sp>
    </p:spTree>
    <p:custDataLst>
      <p:tags r:id="rId1"/>
    </p:custDataLst>
    <p:extLst>
      <p:ext uri="{BB962C8B-B14F-4D97-AF65-F5344CB8AC3E}">
        <p14:creationId xmlns:p14="http://schemas.microsoft.com/office/powerpoint/2010/main" val="6039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C90C06E-1056-DB16-87A5-64389BAEC2D6}"/>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02378676-D58D-8109-43E0-B6F2994FE9C1}"/>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 </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Self Quiz—Account Classifications</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228B1079-0532-E3CA-AC3B-0E270A2E8F1F}"/>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14A1C9A8-F9C7-3A9A-1300-ED3AA5250836}"/>
              </a:ext>
            </a:extLst>
          </p:cNvPr>
          <p:cNvSpPr txBox="1"/>
          <p:nvPr/>
        </p:nvSpPr>
        <p:spPr>
          <a:xfrm>
            <a:off x="978327" y="1537791"/>
            <a:ext cx="11054870" cy="2400657"/>
          </a:xfrm>
          <a:prstGeom prst="rect">
            <a:avLst/>
          </a:prstGeom>
          <a:noFill/>
        </p:spPr>
        <p:txBody>
          <a:bodyPr wrap="square">
            <a:spAutoFit/>
          </a:bodyPr>
          <a:lstStyle/>
          <a:p>
            <a:pPr lvl="0"/>
            <a:r>
              <a:rPr lang="en-US" sz="2000" dirty="0">
                <a:latin typeface="Aptos" panose="020B0004020202020204" pitchFamily="34" charset="0"/>
              </a:rPr>
              <a:t>Use the following text as an AI prompt: </a:t>
            </a:r>
          </a:p>
          <a:p>
            <a:pPr lvl="0">
              <a:spcBef>
                <a:spcPts val="1200"/>
              </a:spcBef>
            </a:pPr>
            <a:r>
              <a:rPr lang="en-US" sz="2000" kern="100" dirty="0">
                <a:latin typeface="Aptos" panose="020B0004020202020204" pitchFamily="34" charset="0"/>
                <a:ea typeface="Aptos" panose="020B0004020202020204" pitchFamily="34" charset="0"/>
                <a:cs typeface="Times New Roman" panose="02020603050405020304" pitchFamily="18" charset="0"/>
              </a:rPr>
              <a:t>Prompt: </a:t>
            </a:r>
            <a:r>
              <a:rPr lang="en-US" sz="2000" b="1" dirty="0">
                <a:latin typeface="Aptos" panose="020B0004020202020204" pitchFamily="34" charset="0"/>
              </a:rPr>
              <a:t>Create a five-question </a:t>
            </a:r>
            <a:r>
              <a:rPr lang="en-US" sz="2000" b="1" dirty="0">
                <a:solidFill>
                  <a:srgbClr val="FF0000"/>
                </a:solidFill>
                <a:latin typeface="Aptos" panose="020B0004020202020204" pitchFamily="34" charset="0"/>
              </a:rPr>
              <a:t>interactive quiz using html code </a:t>
            </a:r>
            <a:r>
              <a:rPr lang="en-US" sz="2000" b="1" dirty="0">
                <a:latin typeface="Aptos" panose="020B0004020202020204" pitchFamily="34" charset="0"/>
              </a:rPr>
              <a:t>with dropdown menu selections to help me practice. The five questions should be classification of common account titles. The first dropdown menu should have six classifications: asset, liability, equity, revenue, expense, and dividend. The second dropdown menu should have two reporting choices: balance sheet and income statement. Indicate correct answers in green and incorrect answers in red.</a:t>
            </a:r>
          </a:p>
        </p:txBody>
      </p:sp>
      <p:sp>
        <p:nvSpPr>
          <p:cNvPr id="9" name="Rectangle 1">
            <a:extLst>
              <a:ext uri="{FF2B5EF4-FFF2-40B4-BE49-F238E27FC236}">
                <a16:creationId xmlns:a16="http://schemas.microsoft.com/office/drawing/2014/main" id="{D25A29E2-778E-B2BB-94B9-E166B81E88B1}"/>
              </a:ext>
            </a:extLst>
          </p:cNvPr>
          <p:cNvSpPr>
            <a:spLocks noChangeArrowheads="1"/>
          </p:cNvSpPr>
          <p:nvPr/>
        </p:nvSpPr>
        <p:spPr bwMode="auto">
          <a:xfrm>
            <a:off x="978327" y="3847709"/>
            <a:ext cx="10262233" cy="2655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15000"/>
              </a:lnSpc>
              <a:spcAft>
                <a:spcPts val="800"/>
              </a:spcAft>
              <a:tabLst>
                <a:tab pos="457200" algn="l"/>
              </a:tabLst>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1</a:t>
            </a:r>
            <a:r>
              <a:rPr lang="en-US" sz="2000" kern="100" dirty="0">
                <a:latin typeface="Aptos" panose="020B0004020202020204" pitchFamily="34" charset="0"/>
                <a:ea typeface="Aptos" panose="020B0004020202020204" pitchFamily="34" charset="0"/>
                <a:cs typeface="Times New Roman" panose="02020603050405020304" pitchFamily="18" charset="0"/>
              </a:rPr>
              <a:t>. Complete the practice quiz with all answers correct by f</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ollowing these instructions:</a:t>
            </a:r>
          </a:p>
          <a:p>
            <a:pPr marL="342900" marR="0" lvl="0" indent="-342900">
              <a:lnSpc>
                <a:spcPct val="115000"/>
              </a:lnSpc>
              <a:buFont typeface="Symbol" panose="05050102010706020507" pitchFamily="18" charset="2"/>
              <a:buChar char=""/>
              <a:tabLst>
                <a:tab pos="457200" algn="l"/>
              </a:tabLst>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Open a text editor (such as Notepad). </a:t>
            </a:r>
          </a:p>
          <a:p>
            <a:pPr marL="342900" marR="0" lvl="0" indent="-342900">
              <a:lnSpc>
                <a:spcPct val="115000"/>
              </a:lnSpc>
              <a:buFont typeface="Symbol" panose="05050102010706020507" pitchFamily="18" charset="2"/>
              <a:buChar char=""/>
              <a:tabLst>
                <a:tab pos="457200" algn="l"/>
              </a:tabLst>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Paste the AI-generated code into the text editor.</a:t>
            </a:r>
          </a:p>
          <a:p>
            <a:pPr marL="342900" marR="0" lvl="0" indent="-342900">
              <a:lnSpc>
                <a:spcPct val="115000"/>
              </a:lnSpc>
              <a:buFont typeface="Symbol" panose="05050102010706020507" pitchFamily="18" charset="2"/>
              <a:buChar char=""/>
              <a:tabLst>
                <a:tab pos="457200" algn="l"/>
              </a:tabLst>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Save the file as </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quiz.html</a:t>
            </a:r>
            <a:r>
              <a:rPr lang="en-US" sz="2000" kern="100" dirty="0">
                <a:latin typeface="Aptos" panose="020B0004020202020204" pitchFamily="34" charset="0"/>
                <a:ea typeface="Aptos" panose="020B0004020202020204" pitchFamily="34" charset="0"/>
                <a:cs typeface="Times New Roman" panose="02020603050405020304" pitchFamily="18" charset="0"/>
              </a:rPr>
              <a:t> into your preferred folder.</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Double-click the file and it will open in a browser (Edge, Chrome, etc.).</a:t>
            </a:r>
          </a:p>
          <a:p>
            <a:pPr marL="342900" marR="0" lvl="0" indent="-342900">
              <a:lnSpc>
                <a:spcPct val="115000"/>
              </a:lnSpc>
              <a:buFont typeface="Symbol" panose="05050102010706020507" pitchFamily="18" charset="2"/>
              <a:buChar char=""/>
              <a:tabLst>
                <a:tab pos="457200" algn="l"/>
              </a:tabLst>
            </a:pPr>
            <a:r>
              <a:rPr lang="en-US" sz="2000" kern="100" dirty="0">
                <a:latin typeface="Aptos" panose="020B0004020202020204" pitchFamily="34" charset="0"/>
                <a:ea typeface="Aptos" panose="020B0004020202020204" pitchFamily="34" charset="0"/>
                <a:cs typeface="Times New Roman" panose="02020603050405020304" pitchFamily="18" charset="0"/>
              </a:rPr>
              <a:t>Complete the quiz and check your answers.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Symbol" panose="05050102010706020507" pitchFamily="18" charset="2"/>
              <a:buChar char=""/>
              <a:tabLst>
                <a:tab pos="457200" algn="l"/>
              </a:tabLst>
            </a:pPr>
            <a:endParaRPr lang="en-US" sz="2000" kern="100" dirty="0">
              <a:latin typeface="Aptos" panose="020B0004020202020204" pitchFamily="34" charset="0"/>
              <a:ea typeface="Aptos" panose="020B000402020202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81830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1A3E6E1-A4DD-7A52-B585-EC6FBA030CCA}"/>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0A00E677-1F74-F11F-3BDB-12F3BFF69D56}"/>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 </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Self Quiz—Account Classifications</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D4CE57D6-1D81-E716-E569-79D38BAC5D93}"/>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Box 4">
            <a:extLst>
              <a:ext uri="{FF2B5EF4-FFF2-40B4-BE49-F238E27FC236}">
                <a16:creationId xmlns:a16="http://schemas.microsoft.com/office/drawing/2014/main" id="{6040F1BB-3296-CD3D-68DA-6D36D752AD3D}"/>
              </a:ext>
            </a:extLst>
          </p:cNvPr>
          <p:cNvSpPr txBox="1"/>
          <p:nvPr/>
        </p:nvSpPr>
        <p:spPr>
          <a:xfrm>
            <a:off x="747999" y="1171575"/>
            <a:ext cx="3625677" cy="5801588"/>
          </a:xfrm>
          <a:prstGeom prst="rect">
            <a:avLst/>
          </a:prstGeom>
          <a:noFill/>
        </p:spPr>
        <p:txBody>
          <a:bodyPr wrap="square">
            <a:spAutoFit/>
          </a:bodyPr>
          <a:lstStyle/>
          <a:p>
            <a:r>
              <a:rPr lang="en-US" sz="700" dirty="0"/>
              <a:t>&lt;!DOCTYPE html&gt;</a:t>
            </a:r>
          </a:p>
          <a:p>
            <a:r>
              <a:rPr lang="en-US" sz="700" dirty="0"/>
              <a:t>&lt;html lang="en"&gt;</a:t>
            </a:r>
          </a:p>
          <a:p>
            <a:r>
              <a:rPr lang="en-US" sz="700" dirty="0"/>
              <a:t>&lt;head&gt;</a:t>
            </a:r>
          </a:p>
          <a:p>
            <a:r>
              <a:rPr lang="en-US" sz="700" dirty="0"/>
              <a:t>&lt;meta charset="UTF-8"&gt;</a:t>
            </a:r>
          </a:p>
          <a:p>
            <a:r>
              <a:rPr lang="en-US" sz="700" dirty="0"/>
              <a:t>&lt;meta name="viewport" content="width=device-width, initial-scale=1.0"&gt;</a:t>
            </a:r>
          </a:p>
          <a:p>
            <a:r>
              <a:rPr lang="en-US" sz="700" dirty="0"/>
              <a:t>&lt;title&gt;Account Classification Quiz&lt;/title&gt;</a:t>
            </a:r>
          </a:p>
          <a:p>
            <a:r>
              <a:rPr lang="en-US" sz="700" dirty="0"/>
              <a:t>&lt;style&gt;</a:t>
            </a:r>
          </a:p>
          <a:p>
            <a:r>
              <a:rPr lang="en-US" sz="700" dirty="0"/>
              <a:t>  body { font-family: Arial, sans-serif; margin: 40px; background-color: #f9f9f9; }</a:t>
            </a:r>
          </a:p>
          <a:p>
            <a:r>
              <a:rPr lang="en-US" sz="700" dirty="0"/>
              <a:t>  h2 { color: #333; }</a:t>
            </a:r>
          </a:p>
          <a:p>
            <a:r>
              <a:rPr lang="en-US" sz="700" dirty="0"/>
              <a:t>  .question { margin-bottom: 20px; padding: 15px; background-color: #fff; border-radius: 10px; box-shadow: 0 0 5px rgba(0,0,0,0.1); }</a:t>
            </a:r>
          </a:p>
          <a:p>
            <a:r>
              <a:rPr lang="en-US" sz="700" dirty="0"/>
              <a:t>  select { margin: 5px; padding: 5px; }</a:t>
            </a:r>
          </a:p>
          <a:p>
            <a:r>
              <a:rPr lang="en-US" sz="700" dirty="0"/>
              <a:t>  .correct { color: green; font-weight: bold; }</a:t>
            </a:r>
          </a:p>
          <a:p>
            <a:r>
              <a:rPr lang="en-US" sz="700" dirty="0"/>
              <a:t>  .incorrect { color: red; font-weight: bold; }</a:t>
            </a:r>
          </a:p>
          <a:p>
            <a:r>
              <a:rPr lang="en-US" sz="700" dirty="0"/>
              <a:t>&lt;/style&gt;</a:t>
            </a:r>
          </a:p>
          <a:p>
            <a:r>
              <a:rPr lang="en-US" sz="700" dirty="0"/>
              <a:t>&lt;/head&gt;</a:t>
            </a:r>
          </a:p>
          <a:p>
            <a:r>
              <a:rPr lang="en-US" sz="700" dirty="0"/>
              <a:t>&lt;body&gt;</a:t>
            </a:r>
          </a:p>
          <a:p>
            <a:r>
              <a:rPr lang="en-US" sz="700" dirty="0"/>
              <a:t>&lt;h2&gt;Classify Each Account&lt;/h2&gt;</a:t>
            </a:r>
          </a:p>
          <a:p>
            <a:endParaRPr lang="en-US" sz="700" dirty="0"/>
          </a:p>
          <a:p>
            <a:r>
              <a:rPr lang="en-US" sz="700" dirty="0"/>
              <a:t>&lt;div class="question" data-type="asset" data-statement="balance sheet"&gt;</a:t>
            </a:r>
          </a:p>
          <a:p>
            <a:r>
              <a:rPr lang="en-US" sz="700" dirty="0"/>
              <a:t>  &lt;p&gt;&lt;strong&gt;1. Accounts Receivable&lt;/strong&gt;&lt;/p&gt;</a:t>
            </a:r>
          </a:p>
          <a:p>
            <a:r>
              <a:rPr lang="en-US" sz="700" dirty="0"/>
              <a:t>  &lt;label&gt;Classification: </a:t>
            </a:r>
          </a:p>
          <a:p>
            <a:r>
              <a:rPr lang="en-US" sz="700" dirty="0"/>
              <a:t>    &lt;select class="type"&gt;</a:t>
            </a:r>
          </a:p>
          <a:p>
            <a:r>
              <a:rPr lang="en-US" sz="700" dirty="0"/>
              <a:t>      &lt;option value=""&gt;--Select--&lt;/option&gt;</a:t>
            </a:r>
          </a:p>
          <a:p>
            <a:r>
              <a:rPr lang="en-US" sz="700" dirty="0"/>
              <a:t>      &lt;option&gt;asset&lt;/option&gt;</a:t>
            </a:r>
          </a:p>
          <a:p>
            <a:r>
              <a:rPr lang="en-US" sz="700" dirty="0"/>
              <a:t>      &lt;option&gt;liability&lt;/option&gt;</a:t>
            </a:r>
          </a:p>
          <a:p>
            <a:r>
              <a:rPr lang="en-US" sz="700" dirty="0"/>
              <a:t>      &lt;option&gt;equity&lt;/option&gt;</a:t>
            </a:r>
          </a:p>
          <a:p>
            <a:r>
              <a:rPr lang="en-US" sz="700" dirty="0"/>
              <a:t>      &lt;option&gt;revenue&lt;/option&gt;</a:t>
            </a:r>
          </a:p>
          <a:p>
            <a:r>
              <a:rPr lang="en-US" sz="700" dirty="0"/>
              <a:t>      &lt;option&gt;expense&lt;/option&gt;</a:t>
            </a:r>
          </a:p>
          <a:p>
            <a:r>
              <a:rPr lang="en-US" sz="700" dirty="0"/>
              <a:t>      &lt;option&gt;dividend&lt;/option&gt;</a:t>
            </a:r>
          </a:p>
          <a:p>
            <a:r>
              <a:rPr lang="en-US" sz="700" dirty="0"/>
              <a:t>    &lt;/select&gt;</a:t>
            </a:r>
          </a:p>
          <a:p>
            <a:r>
              <a:rPr lang="en-US" sz="700" dirty="0"/>
              <a:t>  &lt;/label&gt;</a:t>
            </a:r>
          </a:p>
          <a:p>
            <a:r>
              <a:rPr lang="en-US" sz="700" dirty="0"/>
              <a:t>  &lt;label&gt;Statement: </a:t>
            </a:r>
          </a:p>
          <a:p>
            <a:r>
              <a:rPr lang="en-US" sz="700" dirty="0"/>
              <a:t>    &lt;select class="statement"&gt;</a:t>
            </a:r>
          </a:p>
          <a:p>
            <a:r>
              <a:rPr lang="en-US" sz="700" dirty="0"/>
              <a:t>      &lt;option value=""&gt;--Select--&lt;/option&gt;</a:t>
            </a:r>
          </a:p>
          <a:p>
            <a:r>
              <a:rPr lang="en-US" sz="700" dirty="0"/>
              <a:t>      &lt;option&gt;balance sheet&lt;/option&gt;</a:t>
            </a:r>
          </a:p>
          <a:p>
            <a:r>
              <a:rPr lang="en-US" sz="700" dirty="0"/>
              <a:t>      &lt;option&gt;income statement&lt;/option&gt;</a:t>
            </a:r>
          </a:p>
          <a:p>
            <a:r>
              <a:rPr lang="en-US" sz="700" dirty="0"/>
              <a:t>    &lt;/select&gt;</a:t>
            </a:r>
          </a:p>
          <a:p>
            <a:r>
              <a:rPr lang="en-US" sz="700" dirty="0"/>
              <a:t>  &lt;/label&gt;</a:t>
            </a:r>
          </a:p>
          <a:p>
            <a:r>
              <a:rPr lang="en-US" sz="700" dirty="0"/>
              <a:t>  &lt;span class="feedback"&gt;&lt;/span&gt;</a:t>
            </a:r>
          </a:p>
          <a:p>
            <a:r>
              <a:rPr lang="en-US" sz="700" dirty="0"/>
              <a:t>&lt;/div&gt;</a:t>
            </a:r>
          </a:p>
          <a:p>
            <a:r>
              <a:rPr lang="en-US" sz="700" dirty="0"/>
              <a:t>&lt;div class="question" data-type="liability" data-statement="balance sheet"&gt;</a:t>
            </a:r>
          </a:p>
          <a:p>
            <a:r>
              <a:rPr lang="en-US" sz="700" dirty="0"/>
              <a:t>  &lt;p&gt;&lt;strong&gt;2. Accounts Payable&lt;/strong&gt;&lt;/p&gt;</a:t>
            </a:r>
          </a:p>
          <a:p>
            <a:r>
              <a:rPr lang="en-US" sz="700" dirty="0"/>
              <a:t>  &lt;label&gt;Classification: </a:t>
            </a:r>
          </a:p>
          <a:p>
            <a:r>
              <a:rPr lang="en-US" sz="700" dirty="0"/>
              <a:t>&lt;select class="type"&gt;</a:t>
            </a:r>
          </a:p>
          <a:p>
            <a:r>
              <a:rPr lang="en-US" sz="700" dirty="0"/>
              <a:t>      &lt;option value=""&gt;--Select--&lt;/option&gt;</a:t>
            </a:r>
          </a:p>
          <a:p>
            <a:r>
              <a:rPr lang="en-US" sz="700" dirty="0"/>
              <a:t>      &lt;option&gt;asset&lt;/option&gt;</a:t>
            </a:r>
          </a:p>
          <a:p>
            <a:r>
              <a:rPr lang="en-US" sz="700" dirty="0"/>
              <a:t>      &lt;option&gt;liability&lt;/option&gt;</a:t>
            </a:r>
          </a:p>
          <a:p>
            <a:r>
              <a:rPr lang="en-US" sz="700" dirty="0"/>
              <a:t>      &lt;option&gt;equity&lt;/option&gt;</a:t>
            </a:r>
          </a:p>
          <a:p>
            <a:r>
              <a:rPr lang="en-US" sz="700" dirty="0"/>
              <a:t>      &lt;option&gt;revenue&lt;/option&gt;</a:t>
            </a:r>
          </a:p>
          <a:p>
            <a:r>
              <a:rPr lang="en-US" sz="700" dirty="0"/>
              <a:t>      &lt;option&gt;expense&lt;/option&gt;</a:t>
            </a:r>
          </a:p>
          <a:p>
            <a:r>
              <a:rPr lang="en-US" sz="700" dirty="0"/>
              <a:t>      &lt;option&gt;dividend&lt;/option&gt;</a:t>
            </a:r>
          </a:p>
          <a:p>
            <a:r>
              <a:rPr lang="en-US" sz="700" dirty="0"/>
              <a:t>    &lt;/select&gt;</a:t>
            </a:r>
          </a:p>
        </p:txBody>
      </p:sp>
      <p:sp>
        <p:nvSpPr>
          <p:cNvPr id="12" name="TextBox 11">
            <a:extLst>
              <a:ext uri="{FF2B5EF4-FFF2-40B4-BE49-F238E27FC236}">
                <a16:creationId xmlns:a16="http://schemas.microsoft.com/office/drawing/2014/main" id="{C154F891-BCC8-EE29-2DB4-E3480F4090C6}"/>
              </a:ext>
            </a:extLst>
          </p:cNvPr>
          <p:cNvSpPr txBox="1"/>
          <p:nvPr/>
        </p:nvSpPr>
        <p:spPr>
          <a:xfrm>
            <a:off x="2884533" y="3957598"/>
            <a:ext cx="1282723" cy="707886"/>
          </a:xfrm>
          <a:prstGeom prst="rect">
            <a:avLst/>
          </a:prstGeom>
          <a:noFill/>
        </p:spPr>
        <p:txBody>
          <a:bodyPr wrap="none" rtlCol="0">
            <a:spAutoFit/>
          </a:bodyPr>
          <a:lstStyle/>
          <a:p>
            <a:r>
              <a:rPr lang="en-US" sz="2000" b="1" dirty="0">
                <a:solidFill>
                  <a:srgbClr val="FF0000"/>
                </a:solidFill>
              </a:rPr>
              <a:t>ChatGPT</a:t>
            </a:r>
          </a:p>
          <a:p>
            <a:r>
              <a:rPr lang="en-US" sz="2000" b="1" dirty="0">
                <a:solidFill>
                  <a:srgbClr val="FF0000"/>
                </a:solidFill>
              </a:rPr>
              <a:t>Output:</a:t>
            </a:r>
          </a:p>
        </p:txBody>
      </p:sp>
      <p:sp>
        <p:nvSpPr>
          <p:cNvPr id="6" name="TextBox 5">
            <a:extLst>
              <a:ext uri="{FF2B5EF4-FFF2-40B4-BE49-F238E27FC236}">
                <a16:creationId xmlns:a16="http://schemas.microsoft.com/office/drawing/2014/main" id="{D2C4409C-B2EC-6DEA-A8AC-8F858C83DDFA}"/>
              </a:ext>
            </a:extLst>
          </p:cNvPr>
          <p:cNvSpPr txBox="1"/>
          <p:nvPr/>
        </p:nvSpPr>
        <p:spPr>
          <a:xfrm>
            <a:off x="4373676" y="1171575"/>
            <a:ext cx="6096000" cy="5693866"/>
          </a:xfrm>
          <a:prstGeom prst="rect">
            <a:avLst/>
          </a:prstGeom>
          <a:noFill/>
        </p:spPr>
        <p:txBody>
          <a:bodyPr wrap="square">
            <a:spAutoFit/>
          </a:bodyPr>
          <a:lstStyle/>
          <a:p>
            <a:r>
              <a:rPr lang="en-US" sz="700" dirty="0"/>
              <a:t>&lt;/label&gt;</a:t>
            </a:r>
          </a:p>
          <a:p>
            <a:r>
              <a:rPr lang="en-US" sz="700" dirty="0"/>
              <a:t>  &lt;label&gt;Statement: </a:t>
            </a:r>
          </a:p>
          <a:p>
            <a:r>
              <a:rPr lang="en-US" sz="700" dirty="0"/>
              <a:t>    &lt;select class="statement"&gt;</a:t>
            </a:r>
          </a:p>
          <a:p>
            <a:r>
              <a:rPr lang="en-US" sz="700" dirty="0"/>
              <a:t>      &lt;option value=""&gt;--Select--&lt;/option&gt;</a:t>
            </a:r>
          </a:p>
          <a:p>
            <a:r>
              <a:rPr lang="en-US" sz="700" dirty="0"/>
              <a:t>      &lt;option&gt;balance sheet&lt;/option&gt;</a:t>
            </a:r>
          </a:p>
          <a:p>
            <a:r>
              <a:rPr lang="en-US" sz="700" dirty="0"/>
              <a:t>      &lt;option&gt;income statement&lt;/option&gt;</a:t>
            </a:r>
          </a:p>
          <a:p>
            <a:r>
              <a:rPr lang="en-US" sz="700" dirty="0"/>
              <a:t>    &lt;/select&gt;</a:t>
            </a:r>
          </a:p>
          <a:p>
            <a:r>
              <a:rPr lang="en-US" sz="700" dirty="0"/>
              <a:t>  &lt;/label&gt;</a:t>
            </a:r>
          </a:p>
          <a:p>
            <a:r>
              <a:rPr lang="en-US" sz="700" dirty="0"/>
              <a:t>  &lt;span class="feedback"&gt;&lt;/span&gt;</a:t>
            </a:r>
          </a:p>
          <a:p>
            <a:r>
              <a:rPr lang="en-US" sz="700" dirty="0"/>
              <a:t>&lt;/div&gt;</a:t>
            </a:r>
          </a:p>
          <a:p>
            <a:r>
              <a:rPr lang="en-US" sz="700" dirty="0"/>
              <a:t>&lt;div class="question" data-type="equity" data-statement="balance sheet"&gt;</a:t>
            </a:r>
          </a:p>
          <a:p>
            <a:r>
              <a:rPr lang="en-US" sz="700" dirty="0"/>
              <a:t>  &lt;p&gt;&lt;strong&gt;3. Common Stock&lt;/strong&gt;&lt;/p&gt;</a:t>
            </a:r>
          </a:p>
          <a:p>
            <a:r>
              <a:rPr lang="en-US" sz="700" dirty="0"/>
              <a:t>  &lt;label&gt;Classification: </a:t>
            </a:r>
          </a:p>
          <a:p>
            <a:r>
              <a:rPr lang="en-US" sz="700" dirty="0"/>
              <a:t>    &lt;select class="type"&gt;</a:t>
            </a:r>
          </a:p>
          <a:p>
            <a:r>
              <a:rPr lang="en-US" sz="700" dirty="0"/>
              <a:t>      &lt;option value=""&gt;--Select--&lt;/option&gt;</a:t>
            </a:r>
          </a:p>
          <a:p>
            <a:r>
              <a:rPr lang="en-US" sz="700" dirty="0"/>
              <a:t>      &lt;option&gt;asset&lt;/option&gt;</a:t>
            </a:r>
          </a:p>
          <a:p>
            <a:r>
              <a:rPr lang="en-US" sz="700" dirty="0"/>
              <a:t>      &lt;option&gt;liability&lt;/option&gt;</a:t>
            </a:r>
          </a:p>
          <a:p>
            <a:r>
              <a:rPr lang="en-US" sz="700" dirty="0"/>
              <a:t>      &lt;option&gt;equity&lt;/option&gt;</a:t>
            </a:r>
          </a:p>
          <a:p>
            <a:r>
              <a:rPr lang="en-US" sz="700" dirty="0"/>
              <a:t>      &lt;option&gt;revenue&lt;/option&gt;</a:t>
            </a:r>
          </a:p>
          <a:p>
            <a:r>
              <a:rPr lang="en-US" sz="700" dirty="0"/>
              <a:t>      &lt;option&gt;expense&lt;/option&gt;</a:t>
            </a:r>
          </a:p>
          <a:p>
            <a:r>
              <a:rPr lang="en-US" sz="700" dirty="0"/>
              <a:t>      &lt;option&gt;dividend&lt;/option&gt;</a:t>
            </a:r>
          </a:p>
          <a:p>
            <a:r>
              <a:rPr lang="en-US" sz="700" dirty="0"/>
              <a:t>    &lt;/select&gt;</a:t>
            </a:r>
          </a:p>
          <a:p>
            <a:r>
              <a:rPr lang="en-US" sz="700" dirty="0"/>
              <a:t>  &lt;/label&gt;</a:t>
            </a:r>
          </a:p>
          <a:p>
            <a:r>
              <a:rPr lang="en-US" sz="700" dirty="0"/>
              <a:t>  &lt;label&gt;Statement: </a:t>
            </a:r>
          </a:p>
          <a:p>
            <a:r>
              <a:rPr lang="en-US" sz="700" dirty="0"/>
              <a:t>    &lt;select class="statement"&gt;</a:t>
            </a:r>
          </a:p>
          <a:p>
            <a:r>
              <a:rPr lang="en-US" sz="700" dirty="0"/>
              <a:t>      &lt;option value=""&gt;--Select--&lt;/option&gt;</a:t>
            </a:r>
          </a:p>
          <a:p>
            <a:r>
              <a:rPr lang="en-US" sz="700" dirty="0"/>
              <a:t>      &lt;option&gt;balance sheet&lt;/option&gt;</a:t>
            </a:r>
          </a:p>
          <a:p>
            <a:r>
              <a:rPr lang="en-US" sz="700" dirty="0"/>
              <a:t>      &lt;option&gt;income statement&lt;/option&gt;</a:t>
            </a:r>
          </a:p>
          <a:p>
            <a:r>
              <a:rPr lang="en-US" sz="700" dirty="0"/>
              <a:t>    &lt;/select&gt;</a:t>
            </a:r>
          </a:p>
          <a:p>
            <a:r>
              <a:rPr lang="en-US" sz="700" dirty="0"/>
              <a:t>  &lt;/label&gt;</a:t>
            </a:r>
          </a:p>
          <a:p>
            <a:r>
              <a:rPr lang="en-US" sz="700" dirty="0"/>
              <a:t>  &lt;span class="feedback"&gt;&lt;/span&gt;</a:t>
            </a:r>
          </a:p>
          <a:p>
            <a:r>
              <a:rPr lang="en-US" sz="700" dirty="0"/>
              <a:t>&lt;/div&gt;</a:t>
            </a:r>
          </a:p>
          <a:p>
            <a:r>
              <a:rPr lang="en-US" sz="700" dirty="0"/>
              <a:t>&lt;div class="question" data-type="revenue" data-statement="income statement"&gt;</a:t>
            </a:r>
          </a:p>
          <a:p>
            <a:r>
              <a:rPr lang="en-US" sz="700" dirty="0"/>
              <a:t>  &lt;p&gt;&lt;strong&gt;4. Service Revenue&lt;/strong&gt;&lt;/p&gt;</a:t>
            </a:r>
          </a:p>
          <a:p>
            <a:r>
              <a:rPr lang="en-US" sz="700" dirty="0"/>
              <a:t>  &lt;label&gt;Classification: </a:t>
            </a:r>
          </a:p>
          <a:p>
            <a:r>
              <a:rPr lang="en-US" sz="700" dirty="0"/>
              <a:t>    &lt;select class="type"&gt;</a:t>
            </a:r>
          </a:p>
          <a:p>
            <a:r>
              <a:rPr lang="en-US" sz="800" dirty="0"/>
              <a:t>&lt;option value=""&gt;--Select--&lt;/option&gt;</a:t>
            </a:r>
          </a:p>
          <a:p>
            <a:r>
              <a:rPr lang="en-US" sz="800" dirty="0"/>
              <a:t>      &lt;option&gt;asset&lt;/option&gt;</a:t>
            </a:r>
          </a:p>
          <a:p>
            <a:r>
              <a:rPr lang="en-US" sz="800" dirty="0"/>
              <a:t>      &lt;option&gt;liability&lt;/option&gt;</a:t>
            </a:r>
          </a:p>
          <a:p>
            <a:r>
              <a:rPr lang="en-US" sz="800" dirty="0"/>
              <a:t>      &lt;option&gt;equity&lt;/option&gt;</a:t>
            </a:r>
          </a:p>
          <a:p>
            <a:r>
              <a:rPr lang="en-US" sz="800" dirty="0"/>
              <a:t>      &lt;option&gt;revenue&lt;/option&gt;</a:t>
            </a:r>
          </a:p>
          <a:p>
            <a:r>
              <a:rPr lang="en-US" sz="800" dirty="0"/>
              <a:t>      &lt;option&gt;expense&lt;/option&gt;</a:t>
            </a:r>
          </a:p>
          <a:p>
            <a:r>
              <a:rPr lang="en-US" sz="800" dirty="0"/>
              <a:t>      &lt;option&gt;dividend&lt;/option&gt;</a:t>
            </a:r>
          </a:p>
          <a:p>
            <a:r>
              <a:rPr lang="en-US" sz="800" dirty="0"/>
              <a:t>    &lt;/select&gt;</a:t>
            </a:r>
          </a:p>
          <a:p>
            <a:r>
              <a:rPr lang="en-US" sz="800" dirty="0"/>
              <a:t>  &lt;/label&gt;</a:t>
            </a:r>
          </a:p>
          <a:p>
            <a:r>
              <a:rPr lang="en-US" sz="800" dirty="0"/>
              <a:t>  &lt;label&gt;Statement: </a:t>
            </a:r>
          </a:p>
          <a:p>
            <a:r>
              <a:rPr lang="en-US" sz="800" dirty="0"/>
              <a:t>    &lt;select class="statement"&gt;</a:t>
            </a:r>
          </a:p>
          <a:p>
            <a:r>
              <a:rPr lang="en-US" sz="800" dirty="0"/>
              <a:t>      &lt;option value=""&gt;--Select--&lt;/option&gt;</a:t>
            </a:r>
          </a:p>
          <a:p>
            <a:r>
              <a:rPr lang="en-US" sz="800" dirty="0"/>
              <a:t>      &lt;option&gt;balance sheet&lt;/option&gt;</a:t>
            </a:r>
          </a:p>
          <a:p>
            <a:r>
              <a:rPr lang="en-US" sz="800" dirty="0"/>
              <a:t>      &lt;option&gt;income statement&lt;/option&gt;</a:t>
            </a:r>
          </a:p>
        </p:txBody>
      </p:sp>
      <p:sp>
        <p:nvSpPr>
          <p:cNvPr id="9" name="TextBox 8">
            <a:extLst>
              <a:ext uri="{FF2B5EF4-FFF2-40B4-BE49-F238E27FC236}">
                <a16:creationId xmlns:a16="http://schemas.microsoft.com/office/drawing/2014/main" id="{2B9E46D0-3978-C3B8-8079-462895886DAA}"/>
              </a:ext>
            </a:extLst>
          </p:cNvPr>
          <p:cNvSpPr txBox="1"/>
          <p:nvPr/>
        </p:nvSpPr>
        <p:spPr>
          <a:xfrm>
            <a:off x="8285297" y="1208446"/>
            <a:ext cx="3625677" cy="5770811"/>
          </a:xfrm>
          <a:prstGeom prst="rect">
            <a:avLst/>
          </a:prstGeom>
          <a:noFill/>
        </p:spPr>
        <p:txBody>
          <a:bodyPr wrap="square">
            <a:spAutoFit/>
          </a:bodyPr>
          <a:lstStyle/>
          <a:p>
            <a:r>
              <a:rPr lang="en-US" sz="700" dirty="0"/>
              <a:t> &lt;/select&gt;</a:t>
            </a:r>
          </a:p>
          <a:p>
            <a:r>
              <a:rPr lang="en-US" sz="700" dirty="0"/>
              <a:t>  &lt;/label&gt;</a:t>
            </a:r>
          </a:p>
          <a:p>
            <a:r>
              <a:rPr lang="en-US" sz="700" dirty="0"/>
              <a:t>  &lt;span class="feedback"&gt;&lt;/span&gt;</a:t>
            </a:r>
          </a:p>
          <a:p>
            <a:r>
              <a:rPr lang="en-US" sz="700" dirty="0"/>
              <a:t>&lt;/div&gt;</a:t>
            </a:r>
          </a:p>
          <a:p>
            <a:endParaRPr lang="en-US" sz="700" dirty="0"/>
          </a:p>
          <a:p>
            <a:r>
              <a:rPr lang="en-US" sz="700" dirty="0"/>
              <a:t>&lt;div class="question" data-type="expense" data-statement="income statement"&gt;</a:t>
            </a:r>
          </a:p>
          <a:p>
            <a:r>
              <a:rPr lang="en-US" sz="700" dirty="0"/>
              <a:t>  &lt;p&gt;&lt;strong&gt;5. Rent Expense&lt;/strong&gt;&lt;/p&gt;</a:t>
            </a:r>
          </a:p>
          <a:p>
            <a:r>
              <a:rPr lang="en-US" sz="700" dirty="0"/>
              <a:t>  &lt;label&gt;Classification: </a:t>
            </a:r>
          </a:p>
          <a:p>
            <a:r>
              <a:rPr lang="en-US" sz="700" dirty="0"/>
              <a:t>    &lt;select class="type"&gt;</a:t>
            </a:r>
          </a:p>
          <a:p>
            <a:r>
              <a:rPr lang="en-US" sz="700" dirty="0"/>
              <a:t>      &lt;option value=""&gt;--Select--&lt;/option&gt;</a:t>
            </a:r>
          </a:p>
          <a:p>
            <a:r>
              <a:rPr lang="en-US" sz="700" dirty="0"/>
              <a:t>      &lt;option&gt;asset&lt;/option&gt;</a:t>
            </a:r>
          </a:p>
          <a:p>
            <a:r>
              <a:rPr lang="en-US" sz="700" dirty="0"/>
              <a:t>      &lt;option&gt;liability&lt;/option&gt;</a:t>
            </a:r>
          </a:p>
          <a:p>
            <a:r>
              <a:rPr lang="en-US" sz="700" dirty="0"/>
              <a:t>      &lt;option&gt;equity&lt;/option&gt;</a:t>
            </a:r>
          </a:p>
          <a:p>
            <a:r>
              <a:rPr lang="en-US" sz="700" dirty="0"/>
              <a:t>      &lt;option&gt;revenue&lt;/option&gt;</a:t>
            </a:r>
          </a:p>
          <a:p>
            <a:r>
              <a:rPr lang="en-US" sz="700" dirty="0"/>
              <a:t>      &lt;option&gt;expense&lt;/option&gt;</a:t>
            </a:r>
          </a:p>
          <a:p>
            <a:r>
              <a:rPr lang="en-US" sz="700" dirty="0"/>
              <a:t>      &lt;option&gt;dividend&lt;/option&gt;</a:t>
            </a:r>
          </a:p>
          <a:p>
            <a:r>
              <a:rPr lang="en-US" sz="700" dirty="0"/>
              <a:t>    &lt;/select&gt;</a:t>
            </a:r>
          </a:p>
          <a:p>
            <a:r>
              <a:rPr lang="en-US" sz="700" dirty="0"/>
              <a:t>  &lt;/label&gt;</a:t>
            </a:r>
          </a:p>
          <a:p>
            <a:r>
              <a:rPr lang="en-US" sz="700" dirty="0"/>
              <a:t>  &lt;label&gt;Statement: </a:t>
            </a:r>
          </a:p>
          <a:p>
            <a:r>
              <a:rPr lang="en-US" sz="700" dirty="0"/>
              <a:t>    &lt;select class="statement"&gt;</a:t>
            </a:r>
          </a:p>
          <a:p>
            <a:r>
              <a:rPr lang="en-US" sz="700" dirty="0"/>
              <a:t>      &lt;option value=""&gt;--Select--&lt;/option&gt;</a:t>
            </a:r>
          </a:p>
          <a:p>
            <a:r>
              <a:rPr lang="en-US" sz="700" dirty="0"/>
              <a:t>      &lt;option&gt;balance sheet&lt;/option&gt;</a:t>
            </a:r>
          </a:p>
          <a:p>
            <a:r>
              <a:rPr lang="en-US" sz="700" dirty="0"/>
              <a:t>      &lt;option&gt;income statement&lt;/option&gt;</a:t>
            </a:r>
          </a:p>
          <a:p>
            <a:r>
              <a:rPr lang="en-US" sz="700" dirty="0"/>
              <a:t>    &lt;/select&gt;</a:t>
            </a:r>
          </a:p>
          <a:p>
            <a:r>
              <a:rPr lang="en-US" sz="700" dirty="0"/>
              <a:t>  &lt;/label&gt;</a:t>
            </a:r>
          </a:p>
          <a:p>
            <a:r>
              <a:rPr lang="en-US" sz="700" dirty="0"/>
              <a:t>  &lt;span class="feedback"&gt;&lt;/span&gt;</a:t>
            </a:r>
          </a:p>
          <a:p>
            <a:r>
              <a:rPr lang="en-US" sz="700" dirty="0"/>
              <a:t>&lt;/div&gt;</a:t>
            </a:r>
          </a:p>
          <a:p>
            <a:endParaRPr lang="en-US" sz="700" dirty="0"/>
          </a:p>
          <a:p>
            <a:r>
              <a:rPr lang="en-US" sz="700" dirty="0"/>
              <a:t>&lt;button onclick="checkAnswers()"&gt;Check Answers&lt;/button&gt;</a:t>
            </a:r>
          </a:p>
          <a:p>
            <a:endParaRPr lang="en-US" sz="700" dirty="0"/>
          </a:p>
          <a:p>
            <a:r>
              <a:rPr lang="en-US" sz="700" dirty="0"/>
              <a:t>&lt;script&gt;</a:t>
            </a:r>
          </a:p>
          <a:p>
            <a:r>
              <a:rPr lang="en-US" sz="700" dirty="0"/>
              <a:t>function checkAnswers() {</a:t>
            </a:r>
          </a:p>
          <a:p>
            <a:r>
              <a:rPr lang="en-US" sz="700" dirty="0"/>
              <a:t>  document.querySelectorAll('.question').forEach(q =&gt; {</a:t>
            </a:r>
          </a:p>
          <a:p>
            <a:r>
              <a:rPr lang="en-US" sz="700" dirty="0"/>
              <a:t>    const type = q.querySelector('.type').value;</a:t>
            </a:r>
          </a:p>
          <a:p>
            <a:r>
              <a:rPr lang="en-US" sz="700" dirty="0"/>
              <a:t>    const stmt = q.querySelector('.statement').value;</a:t>
            </a:r>
          </a:p>
          <a:p>
            <a:r>
              <a:rPr lang="en-US" sz="700" dirty="0"/>
              <a:t>    const correctType = q.dataset.type;</a:t>
            </a:r>
          </a:p>
          <a:p>
            <a:r>
              <a:rPr lang="en-US" sz="700" dirty="0"/>
              <a:t>    const correctStmt = q.dataset.statement;</a:t>
            </a:r>
          </a:p>
          <a:p>
            <a:r>
              <a:rPr lang="en-US" sz="700" dirty="0"/>
              <a:t>    const feedback = q.querySelector('.feedback');</a:t>
            </a:r>
          </a:p>
          <a:p>
            <a:endParaRPr lang="en-US" sz="700" dirty="0"/>
          </a:p>
          <a:p>
            <a:r>
              <a:rPr lang="en-US" sz="700" dirty="0"/>
              <a:t>    if (type === correctType &amp;&amp; stmt === correctStmt) {</a:t>
            </a:r>
          </a:p>
          <a:p>
            <a:r>
              <a:rPr lang="en-US" sz="700" dirty="0"/>
              <a:t>      feedback.textContent = '✓ Correct!';</a:t>
            </a:r>
          </a:p>
          <a:p>
            <a:r>
              <a:rPr lang="en-US" sz="700" dirty="0"/>
              <a:t>      feedback.className = 'feedback correct';</a:t>
            </a:r>
          </a:p>
          <a:p>
            <a:r>
              <a:rPr lang="en-US" sz="700" dirty="0"/>
              <a:t>    } else {</a:t>
            </a:r>
          </a:p>
          <a:p>
            <a:r>
              <a:rPr lang="en-US" sz="700" dirty="0"/>
              <a:t>      feedback.textContent = '✗ Incorrect';</a:t>
            </a:r>
          </a:p>
          <a:p>
            <a:r>
              <a:rPr lang="en-US" sz="700" dirty="0"/>
              <a:t>      feedback.className = 'feedback incorrect';</a:t>
            </a:r>
          </a:p>
          <a:p>
            <a:r>
              <a:rPr lang="en-US" sz="700" dirty="0"/>
              <a:t>    }</a:t>
            </a:r>
          </a:p>
          <a:p>
            <a:r>
              <a:rPr lang="en-US" sz="700" dirty="0"/>
              <a:t>  });</a:t>
            </a:r>
          </a:p>
          <a:p>
            <a:r>
              <a:rPr lang="en-US" sz="700" dirty="0"/>
              <a:t>}</a:t>
            </a:r>
          </a:p>
          <a:p>
            <a:r>
              <a:rPr lang="en-US" sz="700" dirty="0"/>
              <a:t>&lt;/script&gt;</a:t>
            </a:r>
          </a:p>
          <a:p>
            <a:r>
              <a:rPr lang="en-US" sz="700" dirty="0"/>
              <a:t>&lt;/body&gt;</a:t>
            </a:r>
          </a:p>
          <a:p>
            <a:r>
              <a:rPr lang="en-US" sz="700" dirty="0"/>
              <a:t>&lt;/html&gt;</a:t>
            </a:r>
          </a:p>
          <a:p>
            <a:endParaRPr lang="en-US" sz="800" dirty="0"/>
          </a:p>
        </p:txBody>
      </p:sp>
    </p:spTree>
    <p:custDataLst>
      <p:tags r:id="rId1"/>
    </p:custDataLst>
    <p:extLst>
      <p:ext uri="{BB962C8B-B14F-4D97-AF65-F5344CB8AC3E}">
        <p14:creationId xmlns:p14="http://schemas.microsoft.com/office/powerpoint/2010/main" val="41760411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007CC70-7116-17FD-E037-FD56EDC1DFDC}"/>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4AC8D250-93F2-98B7-C921-92C404F1E324}"/>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 </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Self Quiz—Account Classifications</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6348742D-54DE-A108-D3F3-45A61F7D3706}"/>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6DC5C85F-17D4-8473-BEB8-86ADE7B7E5C8}"/>
              </a:ext>
            </a:extLst>
          </p:cNvPr>
          <p:cNvSpPr txBox="1"/>
          <p:nvPr/>
        </p:nvSpPr>
        <p:spPr>
          <a:xfrm>
            <a:off x="1260088" y="1781105"/>
            <a:ext cx="3718312" cy="782778"/>
          </a:xfrm>
          <a:prstGeom prst="rect">
            <a:avLst/>
          </a:prstGeom>
          <a:noFill/>
        </p:spPr>
        <p:txBody>
          <a:bodyPr wrap="square">
            <a:spAutoFit/>
          </a:bodyPr>
          <a:lstStyle/>
          <a:p>
            <a:pPr marR="0" lvl="0">
              <a:lnSpc>
                <a:spcPct val="115000"/>
              </a:lnSpc>
              <a:tabLst>
                <a:tab pos="457200" algn="l"/>
              </a:tabLst>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Did you complete the quiz with all correct answers?</a:t>
            </a:r>
          </a:p>
        </p:txBody>
      </p:sp>
      <p:pic>
        <p:nvPicPr>
          <p:cNvPr id="6" name="Picture 5">
            <a:extLst>
              <a:ext uri="{FF2B5EF4-FFF2-40B4-BE49-F238E27FC236}">
                <a16:creationId xmlns:a16="http://schemas.microsoft.com/office/drawing/2014/main" id="{B5CB13B4-CE77-3249-996E-862E70F80191}"/>
              </a:ext>
            </a:extLst>
          </p:cNvPr>
          <p:cNvPicPr>
            <a:picLocks noChangeAspect="1"/>
          </p:cNvPicPr>
          <p:nvPr/>
        </p:nvPicPr>
        <p:blipFill>
          <a:blip r:embed="rId4"/>
          <a:stretch>
            <a:fillRect/>
          </a:stretch>
        </p:blipFill>
        <p:spPr>
          <a:xfrm>
            <a:off x="4954044" y="1314906"/>
            <a:ext cx="3338962" cy="5431584"/>
          </a:xfrm>
          <a:prstGeom prst="rect">
            <a:avLst/>
          </a:prstGeom>
          <a:ln>
            <a:solidFill>
              <a:schemeClr val="tx1"/>
            </a:solidFill>
          </a:ln>
        </p:spPr>
      </p:pic>
    </p:spTree>
    <p:custDataLst>
      <p:tags r:id="rId1"/>
    </p:custDataLst>
    <p:extLst>
      <p:ext uri="{BB962C8B-B14F-4D97-AF65-F5344CB8AC3E}">
        <p14:creationId xmlns:p14="http://schemas.microsoft.com/office/powerpoint/2010/main" val="37492725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08BA425-3D1A-6060-AF52-8198DB624E38}"/>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3D232556-0F41-C258-9FBB-6861F4E82CA1}"/>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Self Quiz—Account Classifications</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3EF57EAF-6584-1215-C712-9B39AE39AC19}"/>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40136844-B769-DC61-CD79-5C9BCBE01498}"/>
              </a:ext>
            </a:extLst>
          </p:cNvPr>
          <p:cNvSpPr txBox="1"/>
          <p:nvPr/>
        </p:nvSpPr>
        <p:spPr>
          <a:xfrm>
            <a:off x="1834896" y="1523644"/>
            <a:ext cx="9851582" cy="3111621"/>
          </a:xfrm>
          <a:prstGeom prst="rect">
            <a:avLst/>
          </a:prstGeom>
          <a:noFill/>
        </p:spPr>
        <p:txBody>
          <a:bodyPr wrap="square">
            <a:spAutoFit/>
          </a:bodyPr>
          <a:lstStyle/>
          <a:p>
            <a:pPr marL="0" marR="0">
              <a:lnSpc>
                <a:spcPct val="115000"/>
              </a:lnSpc>
              <a:spcAft>
                <a:spcPts val="800"/>
              </a:spcAft>
              <a:buNone/>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2. Without using AI, determine how each of the following accounts would be classified and on which financial statement they would be reported:</a:t>
            </a:r>
          </a:p>
          <a:p>
            <a:pPr marL="0" marR="0">
              <a:lnSpc>
                <a:spcPct val="115000"/>
              </a:lnSpc>
              <a:spcAft>
                <a:spcPts val="800"/>
              </a:spcAft>
              <a:buNone/>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				</a:t>
            </a:r>
            <a:r>
              <a:rPr lang="en-US" sz="2000" u="sng" kern="100" dirty="0">
                <a:effectLst/>
                <a:latin typeface="Aptos" panose="020B0004020202020204" pitchFamily="34" charset="0"/>
                <a:ea typeface="Aptos" panose="020B0004020202020204" pitchFamily="34" charset="0"/>
                <a:cs typeface="Times New Roman" panose="02020603050405020304" pitchFamily="18" charset="0"/>
              </a:rPr>
              <a:t>Classification</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a:t>
            </a:r>
            <a:r>
              <a:rPr lang="en-US" sz="2000" u="sng" kern="100" dirty="0">
                <a:effectLst/>
                <a:latin typeface="Aptos" panose="020B0004020202020204" pitchFamily="34" charset="0"/>
                <a:ea typeface="Aptos" panose="020B0004020202020204" pitchFamily="34" charset="0"/>
                <a:cs typeface="Times New Roman" panose="02020603050405020304" pitchFamily="18" charset="0"/>
              </a:rPr>
              <a:t>Statement</a:t>
            </a:r>
          </a:p>
          <a:p>
            <a:pPr marL="742950" marR="0" lvl="1" indent="-285750">
              <a:lnSpc>
                <a:spcPct val="115000"/>
              </a:lnSpc>
              <a:buFont typeface="+mj-lt"/>
              <a:buAutoNum type="alphaLcPeriod"/>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Prepaid Insurance </a:t>
            </a:r>
          </a:p>
          <a:p>
            <a:pPr marL="742950" marR="0" lvl="1" indent="-285750">
              <a:lnSpc>
                <a:spcPct val="115000"/>
              </a:lnSpc>
              <a:buFont typeface="+mj-lt"/>
              <a:buAutoNum type="alphaLcPeriod"/>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Salaries Payable</a:t>
            </a:r>
          </a:p>
          <a:p>
            <a:pPr marL="742950" marR="0" lvl="1" indent="-285750">
              <a:lnSpc>
                <a:spcPct val="115000"/>
              </a:lnSpc>
              <a:buFont typeface="+mj-lt"/>
              <a:buAutoNum type="alphaLcPeriod"/>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Interest Revenue</a:t>
            </a:r>
          </a:p>
          <a:p>
            <a:pPr marL="742950" marR="0" lvl="1" indent="-285750">
              <a:lnSpc>
                <a:spcPct val="115000"/>
              </a:lnSpc>
              <a:buFont typeface="+mj-lt"/>
              <a:buAutoNum type="alphaLcPeriod"/>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Utilities Expense</a:t>
            </a:r>
          </a:p>
          <a:p>
            <a:pPr marL="742950" marR="0" lvl="1" indent="-285750">
              <a:lnSpc>
                <a:spcPct val="115000"/>
              </a:lnSpc>
              <a:spcAft>
                <a:spcPts val="800"/>
              </a:spcAft>
              <a:buFont typeface="+mj-lt"/>
              <a:buAutoNum type="alphaLcPeriod"/>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Retained Earnings</a:t>
            </a:r>
          </a:p>
        </p:txBody>
      </p:sp>
    </p:spTree>
    <p:custDataLst>
      <p:tags r:id="rId1"/>
    </p:custDataLst>
    <p:extLst>
      <p:ext uri="{BB962C8B-B14F-4D97-AF65-F5344CB8AC3E}">
        <p14:creationId xmlns:p14="http://schemas.microsoft.com/office/powerpoint/2010/main" val="13596379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07EDA82-7D61-3CB0-BBAC-F5683EDAD177}"/>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72D9F725-DB37-CC34-1C1D-AD54CE71AA74}"/>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Self Quiz—CVP Analysis</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53F3B276-5890-B8B6-7787-EE3C13203AC5}"/>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E0BD9CC7-1DFC-9C99-99C3-84DF47B89E21}"/>
              </a:ext>
            </a:extLst>
          </p:cNvPr>
          <p:cNvSpPr txBox="1"/>
          <p:nvPr/>
        </p:nvSpPr>
        <p:spPr>
          <a:xfrm>
            <a:off x="1834896" y="1523644"/>
            <a:ext cx="9851582" cy="3862596"/>
          </a:xfrm>
          <a:prstGeom prst="rect">
            <a:avLst/>
          </a:prstGeom>
          <a:noFill/>
        </p:spPr>
        <p:txBody>
          <a:bodyPr wrap="square">
            <a:spAutoFit/>
          </a:bodyPr>
          <a:lstStyle/>
          <a:p>
            <a:pPr lvl="0"/>
            <a:r>
              <a:rPr lang="en-US" sz="2000" dirty="0">
                <a:latin typeface="Aptos" panose="020B0004020202020204" pitchFamily="34" charset="0"/>
              </a:rPr>
              <a:t>Use the following text as an AI prompt: </a:t>
            </a:r>
          </a:p>
          <a:p>
            <a:pPr lvl="0">
              <a:spcBef>
                <a:spcPts val="1200"/>
              </a:spcBef>
            </a:pPr>
            <a:r>
              <a:rPr lang="en-US" sz="2000" kern="100" dirty="0">
                <a:latin typeface="Aptos" panose="020B0004020202020204" pitchFamily="34" charset="0"/>
                <a:ea typeface="Aptos" panose="020B0004020202020204" pitchFamily="34" charset="0"/>
                <a:cs typeface="Times New Roman" panose="02020603050405020304" pitchFamily="18" charset="0"/>
              </a:rPr>
              <a:t>Prompt: </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Write an </a:t>
            </a:r>
            <a:r>
              <a:rPr lang="en-US" sz="2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html code </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to create an </a:t>
            </a:r>
            <a:r>
              <a:rPr lang="en-US" sz="2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interactive chart </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that allows me to do CVP analysis. The sales price per unit is $90, variable cost per unit is $50, and fixed costs are $20,000. Allow the volume of units to vary, and calculate the profit based on the volume selected.</a:t>
            </a:r>
          </a:p>
          <a:p>
            <a:pPr lvl="0"/>
            <a:endParaRPr lang="en-US" sz="2000" dirty="0">
              <a:latin typeface="Aptos" panose="020B0004020202020204" pitchFamily="34" charset="0"/>
            </a:endParaRPr>
          </a:p>
          <a:p>
            <a:pPr lvl="0"/>
            <a:r>
              <a:rPr lang="en-US" sz="2000" dirty="0">
                <a:latin typeface="Aptos" panose="020B0004020202020204" pitchFamily="34" charset="0"/>
              </a:rPr>
              <a:t>Using the chart created, answer the following.</a:t>
            </a:r>
          </a:p>
          <a:p>
            <a:pPr marL="457200" lvl="0" indent="-457200">
              <a:spcBef>
                <a:spcPts val="600"/>
              </a:spcBef>
              <a:buAutoNum type="arabicPeriod"/>
            </a:pPr>
            <a:r>
              <a:rPr lang="en-US" sz="2000" dirty="0">
                <a:latin typeface="Aptos" panose="020B0004020202020204" pitchFamily="34" charset="0"/>
              </a:rPr>
              <a:t>What is the breakeven number of units?</a:t>
            </a:r>
          </a:p>
          <a:p>
            <a:pPr marL="457200" lvl="0" indent="-457200">
              <a:spcBef>
                <a:spcPts val="600"/>
              </a:spcBef>
              <a:buAutoNum type="arabicPeriod"/>
            </a:pPr>
            <a:r>
              <a:rPr lang="en-US" sz="2000" dirty="0">
                <a:latin typeface="Aptos" panose="020B0004020202020204" pitchFamily="34" charset="0"/>
              </a:rPr>
              <a:t>How many units must be sold if target profits are $32,000?</a:t>
            </a:r>
          </a:p>
          <a:p>
            <a:pPr marL="457200" indent="-457200">
              <a:spcBef>
                <a:spcPts val="600"/>
              </a:spcBef>
              <a:buFontTx/>
              <a:buAutoNum type="arabicPeriod"/>
            </a:pPr>
            <a:r>
              <a:rPr lang="en-US" sz="2000" dirty="0">
                <a:latin typeface="Aptos" panose="020B0004020202020204" pitchFamily="34" charset="0"/>
              </a:rPr>
              <a:t>What is the breakeven number of units if fixed costs increase to $22,000?</a:t>
            </a:r>
          </a:p>
          <a:p>
            <a:pPr marL="457200" lvl="0" indent="-457200">
              <a:buAutoNum type="arabicPeriod"/>
            </a:pPr>
            <a:endParaRPr lang="en-US" sz="2000" dirty="0">
              <a:latin typeface="Aptos" panose="020B0004020202020204" pitchFamily="34" charset="0"/>
            </a:endParaRPr>
          </a:p>
        </p:txBody>
      </p:sp>
    </p:spTree>
    <p:custDataLst>
      <p:tags r:id="rId1"/>
    </p:custDataLst>
    <p:extLst>
      <p:ext uri="{BB962C8B-B14F-4D97-AF65-F5344CB8AC3E}">
        <p14:creationId xmlns:p14="http://schemas.microsoft.com/office/powerpoint/2010/main" val="15105255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5D37436-F43F-FD95-79B9-C43340C38F1F}"/>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AF4F1116-372F-FA2C-2335-F3FFD79356D0}"/>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 </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Errors</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627D5DBD-0D8C-2F51-F08C-044DDA4E9F48}"/>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EA897325-83CD-609C-C0DF-61DC00588C7A}"/>
              </a:ext>
            </a:extLst>
          </p:cNvPr>
          <p:cNvSpPr txBox="1"/>
          <p:nvPr/>
        </p:nvSpPr>
        <p:spPr>
          <a:xfrm>
            <a:off x="1247465" y="1405360"/>
            <a:ext cx="10529093" cy="4435060"/>
          </a:xfrm>
          <a:prstGeom prst="rect">
            <a:avLst/>
          </a:prstGeom>
          <a:noFill/>
        </p:spPr>
        <p:txBody>
          <a:bodyPr wrap="square">
            <a:spAutoFit/>
          </a:bodyPr>
          <a:lstStyle/>
          <a:p>
            <a:pPr>
              <a:lnSpc>
                <a:spcPct val="115000"/>
              </a:lnSpc>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1. Copy the following text as an AI prompt:</a:t>
            </a:r>
          </a:p>
          <a:p>
            <a:pPr>
              <a:lnSpc>
                <a:spcPct val="115000"/>
              </a:lnSpc>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Prompt: </a:t>
            </a:r>
            <a:r>
              <a:rPr lang="en-US" sz="2000" b="1" kern="100" dirty="0">
                <a:latin typeface="Aptos" panose="020B0004020202020204" pitchFamily="34" charset="0"/>
                <a:ea typeface="Aptos" panose="020B0004020202020204" pitchFamily="34" charset="0"/>
                <a:cs typeface="Times New Roman" panose="02020603050405020304" pitchFamily="18" charset="0"/>
              </a:rPr>
              <a:t>Briefly describe the revenue recognition principle and explain “when” revenue should be recognized.</a:t>
            </a:r>
          </a:p>
          <a:p>
            <a:pPr>
              <a:lnSpc>
                <a:spcPct val="115000"/>
              </a:lnSpc>
              <a:spcAft>
                <a:spcPts val="800"/>
              </a:spcAft>
            </a:pPr>
            <a:endParaRPr lang="en-US" sz="20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Based on the AI output from the prompt, when should revenue be recognized? </a:t>
            </a:r>
          </a:p>
          <a:p>
            <a:pPr>
              <a:lnSpc>
                <a:spcPct val="115000"/>
              </a:lnSpc>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A. When the customer pays cash for the goods or services.</a:t>
            </a:r>
          </a:p>
          <a:p>
            <a:pPr>
              <a:lnSpc>
                <a:spcPct val="115000"/>
              </a:lnSpc>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B. When the company signs a contract with the customer.</a:t>
            </a:r>
          </a:p>
          <a:p>
            <a:pPr>
              <a:lnSpc>
                <a:spcPct val="115000"/>
              </a:lnSpc>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C. When the company provides goods or services to the customer.</a:t>
            </a:r>
          </a:p>
          <a:p>
            <a:pPr>
              <a:lnSpc>
                <a:spcPct val="115000"/>
              </a:lnSpc>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D. When production of the goods or services is complete.</a:t>
            </a:r>
          </a:p>
          <a:p>
            <a:pPr>
              <a:lnSpc>
                <a:spcPct val="115000"/>
              </a:lnSpc>
              <a:spcAft>
                <a:spcPts val="800"/>
              </a:spcAft>
            </a:pPr>
            <a:r>
              <a:rPr lang="en-US" sz="2000" b="1"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t>Ans: C</a:t>
            </a:r>
          </a:p>
        </p:txBody>
      </p:sp>
    </p:spTree>
    <p:custDataLst>
      <p:tags r:id="rId1"/>
    </p:custDataLst>
    <p:extLst>
      <p:ext uri="{BB962C8B-B14F-4D97-AF65-F5344CB8AC3E}">
        <p14:creationId xmlns:p14="http://schemas.microsoft.com/office/powerpoint/2010/main" val="17410027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68DDA47-770D-6305-EADF-DEE0B5519537}"/>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B8C0779A-0898-2BB2-DB00-C5A271FC80CA}"/>
              </a:ext>
            </a:extLst>
          </p:cNvPr>
          <p:cNvSpPr>
            <a:spLocks noGrp="1" noChangeArrowheads="1"/>
          </p:cNvSpPr>
          <p:nvPr>
            <p:ph type="title" idx="4294967295"/>
          </p:nvPr>
        </p:nvSpPr>
        <p:spPr>
          <a:xfrm>
            <a:off x="831850" y="122238"/>
            <a:ext cx="11360150" cy="1049337"/>
          </a:xfrm>
        </p:spPr>
        <p:txBody>
          <a:bodyPr anchor="ctr" anchorCtr="0"/>
          <a:lstStyle/>
          <a:p>
            <a:pPr algn="ctr"/>
            <a:r>
              <a:rPr lang="en-US" sz="3600" dirty="0">
                <a:solidFill>
                  <a:srgbClr val="0070C0"/>
                </a:solidFill>
                <a:latin typeface="Calibri" panose="020F0502020204030204" pitchFamily="34" charset="0"/>
                <a:cs typeface="Calibri" panose="020F0502020204030204" pitchFamily="34" charset="0"/>
              </a:rPr>
              <a:t>AI Assignment: </a:t>
            </a:r>
            <a:br>
              <a:rPr lang="en-US" sz="3600" dirty="0">
                <a:solidFill>
                  <a:srgbClr val="0070C0"/>
                </a:solidFill>
                <a:latin typeface="Calibri" panose="020F0502020204030204" pitchFamily="34" charset="0"/>
                <a:cs typeface="Calibri" panose="020F0502020204030204" pitchFamily="34" charset="0"/>
              </a:rPr>
            </a:br>
            <a:r>
              <a:rPr lang="en-US" sz="3200" dirty="0">
                <a:solidFill>
                  <a:srgbClr val="0070C0"/>
                </a:solidFill>
                <a:latin typeface="Calibri" panose="020F0502020204030204" pitchFamily="34" charset="0"/>
                <a:cs typeface="Calibri" panose="020F0502020204030204" pitchFamily="34" charset="0"/>
              </a:rPr>
              <a:t>Errors</a:t>
            </a:r>
            <a:endParaRPr lang="en-US" sz="3600" dirty="0">
              <a:solidFill>
                <a:srgbClr val="0070C0"/>
              </a:solidFill>
              <a:latin typeface="Calibri" panose="020F0502020204030204" pitchFamily="34" charset="0"/>
              <a:cs typeface="Calibri" panose="020F0502020204030204" pitchFamily="34" charset="0"/>
            </a:endParaRPr>
          </a:p>
        </p:txBody>
      </p:sp>
      <p:sp>
        <p:nvSpPr>
          <p:cNvPr id="3" name="Rectangle 1">
            <a:extLst>
              <a:ext uri="{FF2B5EF4-FFF2-40B4-BE49-F238E27FC236}">
                <a16:creationId xmlns:a16="http://schemas.microsoft.com/office/drawing/2014/main" id="{E8F9872B-A10D-D0AB-8435-40AC2A05EE17}"/>
              </a:ext>
            </a:extLst>
          </p:cNvPr>
          <p:cNvSpPr>
            <a:spLocks noChangeArrowheads="1"/>
          </p:cNvSpPr>
          <p:nvPr/>
        </p:nvSpPr>
        <p:spPr bwMode="auto">
          <a:xfrm>
            <a:off x="2678113" y="31734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020133CA-2167-04D1-6B6D-FB47DAF926DB}"/>
              </a:ext>
            </a:extLst>
          </p:cNvPr>
          <p:cNvSpPr txBox="1"/>
          <p:nvPr/>
        </p:nvSpPr>
        <p:spPr>
          <a:xfrm>
            <a:off x="1413863" y="1523644"/>
            <a:ext cx="10250500" cy="5194242"/>
          </a:xfrm>
          <a:prstGeom prst="rect">
            <a:avLst/>
          </a:prstGeom>
          <a:noFill/>
        </p:spPr>
        <p:txBody>
          <a:bodyPr wrap="square">
            <a:spAutoFit/>
          </a:bodyPr>
          <a:lstStyle/>
          <a:p>
            <a:pPr>
              <a:lnSpc>
                <a:spcPct val="115000"/>
              </a:lnSpc>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2. Use the following text as an AI prompt: </a:t>
            </a:r>
          </a:p>
          <a:p>
            <a:pPr>
              <a:lnSpc>
                <a:spcPct val="115000"/>
              </a:lnSpc>
              <a:spcBef>
                <a:spcPts val="600"/>
              </a:spcBef>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Prompt: </a:t>
            </a:r>
            <a:r>
              <a:rPr lang="en-US" sz="2000" b="1" kern="100" dirty="0">
                <a:latin typeface="Aptos" panose="020B0004020202020204" pitchFamily="34" charset="0"/>
                <a:ea typeface="Aptos" panose="020B0004020202020204" pitchFamily="34" charset="0"/>
                <a:cs typeface="Times New Roman" panose="02020603050405020304" pitchFamily="18" charset="0"/>
              </a:rPr>
              <a:t>A company provides services to customers on account in Year 1 for $50,000. The company receives cash of $30,000 from those customers in Year 1, and the remaining cash of $20,000 is received in Year 2. Therefore, $30,000 of revenue is recognized in Year 1, and $20,000 of revenue is recognized in Year 2. </a:t>
            </a:r>
            <a:r>
              <a:rPr lang="en-US" sz="2000" b="1"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t>Is this correct?</a:t>
            </a:r>
          </a:p>
          <a:p>
            <a:pPr>
              <a:lnSpc>
                <a:spcPct val="115000"/>
              </a:lnSpc>
              <a:spcBef>
                <a:spcPts val="600"/>
              </a:spcBef>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Based on the AI output, is the statement correct? [Yes/No]</a:t>
            </a:r>
          </a:p>
          <a:p>
            <a:pPr>
              <a:lnSpc>
                <a:spcPct val="115000"/>
              </a:lnSpc>
              <a:spcAft>
                <a:spcPts val="800"/>
              </a:spcAft>
            </a:pPr>
            <a:endParaRPr lang="en-US" sz="20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Without using AI, answer the following questions:</a:t>
            </a:r>
          </a:p>
          <a:p>
            <a:pPr marL="290513" indent="-290513">
              <a:lnSpc>
                <a:spcPct val="115000"/>
              </a:lnSpc>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3. Prepare the journal entry in Year 1 for $50,000 of services provided to customers on account.</a:t>
            </a:r>
          </a:p>
          <a:p>
            <a:pPr marL="290513" indent="-290513">
              <a:lnSpc>
                <a:spcPct val="115000"/>
              </a:lnSpc>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4. Prepare the journal entry in Year 1 for $30,000 cash collected from customers on account.</a:t>
            </a:r>
          </a:p>
          <a:p>
            <a:pPr marL="290513" indent="-290513">
              <a:lnSpc>
                <a:spcPct val="115000"/>
              </a:lnSpc>
              <a:spcAft>
                <a:spcPts val="800"/>
              </a:spcAft>
            </a:pPr>
            <a:r>
              <a:rPr lang="en-US" sz="2000" kern="100" dirty="0">
                <a:latin typeface="Aptos" panose="020B0004020202020204" pitchFamily="34" charset="0"/>
                <a:ea typeface="Aptos" panose="020B0004020202020204" pitchFamily="34" charset="0"/>
                <a:cs typeface="Times New Roman" panose="02020603050405020304" pitchFamily="18" charset="0"/>
              </a:rPr>
              <a:t>5. Prepare the journal entry in Year 2 for $20,000 cash collected from customers on account.</a:t>
            </a:r>
          </a:p>
        </p:txBody>
      </p:sp>
    </p:spTree>
    <p:custDataLst>
      <p:tags r:id="rId1"/>
    </p:custDataLst>
    <p:extLst>
      <p:ext uri="{BB962C8B-B14F-4D97-AF65-F5344CB8AC3E}">
        <p14:creationId xmlns:p14="http://schemas.microsoft.com/office/powerpoint/2010/main" val="18708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TextBox 1">
            <a:extLst>
              <a:ext uri="{FF2B5EF4-FFF2-40B4-BE49-F238E27FC236}">
                <a16:creationId xmlns:a16="http://schemas.microsoft.com/office/drawing/2014/main" id="{123464B5-1AD4-29A9-DCEA-3299AD8CB013}"/>
              </a:ext>
            </a:extLst>
          </p:cNvPr>
          <p:cNvSpPr txBox="1">
            <a:spLocks noChangeArrowheads="1"/>
          </p:cNvSpPr>
          <p:nvPr/>
        </p:nvSpPr>
        <p:spPr bwMode="auto">
          <a:xfrm>
            <a:off x="3826074" y="2559296"/>
            <a:ext cx="24463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dirty="0"/>
              <a:t>Decision Making</a:t>
            </a:r>
          </a:p>
        </p:txBody>
      </p:sp>
      <p:sp>
        <p:nvSpPr>
          <p:cNvPr id="53251" name="TextBox 6">
            <a:extLst>
              <a:ext uri="{FF2B5EF4-FFF2-40B4-BE49-F238E27FC236}">
                <a16:creationId xmlns:a16="http://schemas.microsoft.com/office/drawing/2014/main" id="{52189904-B801-2219-5507-0F0F7126F174}"/>
              </a:ext>
            </a:extLst>
          </p:cNvPr>
          <p:cNvSpPr txBox="1">
            <a:spLocks noChangeArrowheads="1"/>
          </p:cNvSpPr>
          <p:nvPr/>
        </p:nvSpPr>
        <p:spPr bwMode="auto">
          <a:xfrm>
            <a:off x="3961013" y="3327646"/>
            <a:ext cx="2325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dirty="0">
                <a:solidFill>
                  <a:srgbClr val="FF0000"/>
                </a:solidFill>
              </a:rPr>
              <a:t>Communication</a:t>
            </a:r>
          </a:p>
        </p:txBody>
      </p:sp>
      <p:sp>
        <p:nvSpPr>
          <p:cNvPr id="53252" name="TextBox 7">
            <a:extLst>
              <a:ext uri="{FF2B5EF4-FFF2-40B4-BE49-F238E27FC236}">
                <a16:creationId xmlns:a16="http://schemas.microsoft.com/office/drawing/2014/main" id="{6F1B6BB0-20B1-953D-9595-F6C6B9DEA115}"/>
              </a:ext>
            </a:extLst>
          </p:cNvPr>
          <p:cNvSpPr txBox="1">
            <a:spLocks noChangeArrowheads="1"/>
          </p:cNvSpPr>
          <p:nvPr/>
        </p:nvSpPr>
        <p:spPr bwMode="auto">
          <a:xfrm>
            <a:off x="4018162" y="4097583"/>
            <a:ext cx="20685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dirty="0">
                <a:solidFill>
                  <a:srgbClr val="FF0000"/>
                </a:solidFill>
              </a:rPr>
              <a:t>Measurement</a:t>
            </a:r>
          </a:p>
        </p:txBody>
      </p:sp>
      <p:sp>
        <p:nvSpPr>
          <p:cNvPr id="9" name="TextBox 8">
            <a:extLst>
              <a:ext uri="{FF2B5EF4-FFF2-40B4-BE49-F238E27FC236}">
                <a16:creationId xmlns:a16="http://schemas.microsoft.com/office/drawing/2014/main" id="{28F68BA0-E2B0-38F2-2268-936D84B47819}"/>
              </a:ext>
            </a:extLst>
          </p:cNvPr>
          <p:cNvSpPr txBox="1">
            <a:spLocks noChangeArrowheads="1"/>
          </p:cNvSpPr>
          <p:nvPr/>
        </p:nvSpPr>
        <p:spPr bwMode="auto">
          <a:xfrm>
            <a:off x="3765750" y="4911971"/>
            <a:ext cx="25638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dirty="0"/>
              <a:t>Economic activity</a:t>
            </a:r>
          </a:p>
        </p:txBody>
      </p:sp>
      <p:cxnSp>
        <p:nvCxnSpPr>
          <p:cNvPr id="5" name="Straight Arrow Connector 4">
            <a:extLst>
              <a:ext uri="{FF2B5EF4-FFF2-40B4-BE49-F238E27FC236}">
                <a16:creationId xmlns:a16="http://schemas.microsoft.com/office/drawing/2014/main" id="{F8D1A89D-BE0E-390C-D056-756A49195DA4}"/>
              </a:ext>
            </a:extLst>
          </p:cNvPr>
          <p:cNvCxnSpPr>
            <a:cxnSpLocks/>
            <a:stCxn id="53250" idx="2"/>
          </p:cNvCxnSpPr>
          <p:nvPr/>
        </p:nvCxnSpPr>
        <p:spPr>
          <a:xfrm flipH="1">
            <a:off x="5046863" y="3019671"/>
            <a:ext cx="1587" cy="417513"/>
          </a:xfrm>
          <a:prstGeom prst="straightConnector1">
            <a:avLst/>
          </a:prstGeom>
          <a:ln w="38100">
            <a:solidFill>
              <a:schemeClr val="tx1"/>
            </a:solidFill>
            <a:headEnd type="triangle" w="lg" len="lg"/>
            <a:tailEnd type="none" w="lg"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ABBB0B5-243F-0289-CDB2-B19C1CE70649}"/>
              </a:ext>
            </a:extLst>
          </p:cNvPr>
          <p:cNvCxnSpPr/>
          <p:nvPr/>
        </p:nvCxnSpPr>
        <p:spPr>
          <a:xfrm flipH="1">
            <a:off x="5046862" y="3765795"/>
            <a:ext cx="0" cy="438150"/>
          </a:xfrm>
          <a:prstGeom prst="straightConnector1">
            <a:avLst/>
          </a:prstGeom>
          <a:ln w="38100">
            <a:solidFill>
              <a:srgbClr val="FF0000"/>
            </a:solidFill>
            <a:headEnd type="triangle" w="lg" len="lg"/>
            <a:tailEnd type="none" w="lg"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6267B0E-28D7-F194-9515-A668FE00CE47}"/>
              </a:ext>
            </a:extLst>
          </p:cNvPr>
          <p:cNvCxnSpPr/>
          <p:nvPr/>
        </p:nvCxnSpPr>
        <p:spPr>
          <a:xfrm flipH="1">
            <a:off x="5046862" y="4532558"/>
            <a:ext cx="0" cy="438150"/>
          </a:xfrm>
          <a:prstGeom prst="straightConnector1">
            <a:avLst/>
          </a:prstGeom>
          <a:ln w="38100">
            <a:solidFill>
              <a:schemeClr val="tx1"/>
            </a:solidFill>
            <a:headEnd type="triangle" w="lg" len="lg"/>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FD704B4-1E75-BEC2-3C4F-70CBC2EE7B08}"/>
              </a:ext>
            </a:extLst>
          </p:cNvPr>
          <p:cNvCxnSpPr>
            <a:cxnSpLocks/>
          </p:cNvCxnSpPr>
          <p:nvPr/>
        </p:nvCxnSpPr>
        <p:spPr>
          <a:xfrm flipH="1">
            <a:off x="3326012" y="5170733"/>
            <a:ext cx="412750" cy="0"/>
          </a:xfrm>
          <a:prstGeom prst="straightConnector1">
            <a:avLst/>
          </a:prstGeom>
          <a:ln w="381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045DE66-C75D-8EBF-09FB-90CA328131E6}"/>
              </a:ext>
            </a:extLst>
          </p:cNvPr>
          <p:cNvCxnSpPr>
            <a:cxnSpLocks/>
          </p:cNvCxnSpPr>
          <p:nvPr/>
        </p:nvCxnSpPr>
        <p:spPr>
          <a:xfrm flipH="1" flipV="1">
            <a:off x="3313312" y="2043359"/>
            <a:ext cx="12700" cy="3146425"/>
          </a:xfrm>
          <a:prstGeom prst="straightConnector1">
            <a:avLst/>
          </a:prstGeom>
          <a:ln w="381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D5F7796B-601C-1DF1-70D1-1B9B476CA447}"/>
              </a:ext>
            </a:extLst>
          </p:cNvPr>
          <p:cNvSpPr txBox="1">
            <a:spLocks noChangeArrowheads="1"/>
          </p:cNvSpPr>
          <p:nvPr/>
        </p:nvSpPr>
        <p:spPr bwMode="auto">
          <a:xfrm>
            <a:off x="4257874" y="1824283"/>
            <a:ext cx="1587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dirty="0"/>
              <a:t>Outcomes</a:t>
            </a:r>
          </a:p>
        </p:txBody>
      </p:sp>
      <p:cxnSp>
        <p:nvCxnSpPr>
          <p:cNvPr id="42" name="Straight Arrow Connector 41">
            <a:extLst>
              <a:ext uri="{FF2B5EF4-FFF2-40B4-BE49-F238E27FC236}">
                <a16:creationId xmlns:a16="http://schemas.microsoft.com/office/drawing/2014/main" id="{753C60B9-CA77-E621-3098-B1F8F7ED2E29}"/>
              </a:ext>
            </a:extLst>
          </p:cNvPr>
          <p:cNvCxnSpPr>
            <a:cxnSpLocks/>
          </p:cNvCxnSpPr>
          <p:nvPr/>
        </p:nvCxnSpPr>
        <p:spPr>
          <a:xfrm>
            <a:off x="3294262" y="2043359"/>
            <a:ext cx="946150" cy="22225"/>
          </a:xfrm>
          <a:prstGeom prst="straightConnector1">
            <a:avLst/>
          </a:prstGeom>
          <a:ln w="381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0CB55DC-BC67-523D-9F37-3487D27C3282}"/>
              </a:ext>
            </a:extLst>
          </p:cNvPr>
          <p:cNvCxnSpPr/>
          <p:nvPr/>
        </p:nvCxnSpPr>
        <p:spPr>
          <a:xfrm flipH="1">
            <a:off x="5046862" y="2244970"/>
            <a:ext cx="0" cy="438150"/>
          </a:xfrm>
          <a:prstGeom prst="straightConnector1">
            <a:avLst/>
          </a:prstGeom>
          <a:ln w="38100">
            <a:solidFill>
              <a:schemeClr val="tx1"/>
            </a:solidFill>
            <a:headEnd type="triangle" w="lg" len="lg"/>
            <a:tailEnd type="none" w="lg" len="med"/>
          </a:ln>
        </p:spPr>
        <p:style>
          <a:lnRef idx="1">
            <a:schemeClr val="accent1"/>
          </a:lnRef>
          <a:fillRef idx="0">
            <a:schemeClr val="accent1"/>
          </a:fillRef>
          <a:effectRef idx="0">
            <a:schemeClr val="accent1"/>
          </a:effectRef>
          <a:fontRef idx="minor">
            <a:schemeClr val="tx1"/>
          </a:fontRef>
        </p:style>
      </p:cxnSp>
      <p:sp>
        <p:nvSpPr>
          <p:cNvPr id="53262" name="Title 1">
            <a:extLst>
              <a:ext uri="{FF2B5EF4-FFF2-40B4-BE49-F238E27FC236}">
                <a16:creationId xmlns:a16="http://schemas.microsoft.com/office/drawing/2014/main" id="{B7A185C9-4BAE-46CC-D3AA-90878AD8B6ED}"/>
              </a:ext>
            </a:extLst>
          </p:cNvPr>
          <p:cNvSpPr txBox="1">
            <a:spLocks/>
          </p:cNvSpPr>
          <p:nvPr/>
        </p:nvSpPr>
        <p:spPr bwMode="auto">
          <a:xfrm>
            <a:off x="855133" y="127000"/>
            <a:ext cx="1133686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pPr>
            <a:r>
              <a:rPr lang="en-US" altLang="en-US" sz="3600" b="1" dirty="0">
                <a:solidFill>
                  <a:srgbClr val="0070C0"/>
                </a:solidFill>
                <a:latin typeface="Calibri" panose="020F0502020204030204" pitchFamily="34" charset="0"/>
                <a:cs typeface="Calibri" panose="020F0502020204030204" pitchFamily="34" charset="0"/>
              </a:rPr>
              <a:t>Dynamic/Discretionary Nature of Financial Accounting</a:t>
            </a:r>
          </a:p>
        </p:txBody>
      </p:sp>
      <p:sp>
        <p:nvSpPr>
          <p:cNvPr id="32" name="Rectangle 31">
            <a:extLst>
              <a:ext uri="{FF2B5EF4-FFF2-40B4-BE49-F238E27FC236}">
                <a16:creationId xmlns:a16="http://schemas.microsoft.com/office/drawing/2014/main" id="{D433E94A-F1B1-7AAB-1B8F-05A30F8B03BC}"/>
              </a:ext>
            </a:extLst>
          </p:cNvPr>
          <p:cNvSpPr>
            <a:spLocks noChangeArrowheads="1"/>
          </p:cNvSpPr>
          <p:nvPr/>
        </p:nvSpPr>
        <p:spPr bwMode="auto">
          <a:xfrm>
            <a:off x="8683685" y="5392883"/>
            <a:ext cx="332634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200" b="1" dirty="0">
                <a:solidFill>
                  <a:srgbClr val="0000FF"/>
                </a:solidFill>
                <a:latin typeface="Roboto" panose="02000000000000000000" pitchFamily="2" charset="0"/>
              </a:rPr>
              <a:t>“To engage and retain the strongest possible community of students”</a:t>
            </a:r>
            <a:endParaRPr lang="en-US" altLang="en-US" sz="2200" b="1" dirty="0">
              <a:solidFill>
                <a:srgbClr val="0000FF"/>
              </a:solidFill>
            </a:endParaRPr>
          </a:p>
        </p:txBody>
      </p:sp>
      <p:sp>
        <p:nvSpPr>
          <p:cNvPr id="53265" name="TextBox 32">
            <a:extLst>
              <a:ext uri="{FF2B5EF4-FFF2-40B4-BE49-F238E27FC236}">
                <a16:creationId xmlns:a16="http://schemas.microsoft.com/office/drawing/2014/main" id="{EC7BB083-2610-5722-E8E1-F92D6DFB65C4}"/>
              </a:ext>
            </a:extLst>
          </p:cNvPr>
          <p:cNvSpPr txBox="1">
            <a:spLocks noChangeArrowheads="1"/>
          </p:cNvSpPr>
          <p:nvPr/>
        </p:nvSpPr>
        <p:spPr bwMode="auto">
          <a:xfrm>
            <a:off x="1414164" y="3616570"/>
            <a:ext cx="18758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400"/>
              </a:lnSpc>
            </a:pPr>
            <a:r>
              <a:rPr lang="en-US" altLang="en-US" sz="2400" b="1" dirty="0">
                <a:solidFill>
                  <a:srgbClr val="FF0000"/>
                </a:solidFill>
              </a:rPr>
              <a:t>Financial</a:t>
            </a:r>
          </a:p>
          <a:p>
            <a:pPr algn="ctr">
              <a:lnSpc>
                <a:spcPts val="2400"/>
              </a:lnSpc>
            </a:pPr>
            <a:r>
              <a:rPr lang="en-US" altLang="en-US" sz="2400" b="1" dirty="0">
                <a:solidFill>
                  <a:srgbClr val="FF0000"/>
                </a:solidFill>
              </a:rPr>
              <a:t>Accounting</a:t>
            </a:r>
          </a:p>
        </p:txBody>
      </p:sp>
      <p:sp>
        <p:nvSpPr>
          <p:cNvPr id="19" name="Right Brace 18">
            <a:extLst>
              <a:ext uri="{FF2B5EF4-FFF2-40B4-BE49-F238E27FC236}">
                <a16:creationId xmlns:a16="http://schemas.microsoft.com/office/drawing/2014/main" id="{A08C5214-D455-6AF8-9339-D5468877663A}"/>
              </a:ext>
            </a:extLst>
          </p:cNvPr>
          <p:cNvSpPr/>
          <p:nvPr/>
        </p:nvSpPr>
        <p:spPr>
          <a:xfrm flipH="1">
            <a:off x="3672088" y="3435595"/>
            <a:ext cx="276225" cy="1016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dirty="0"/>
          </a:p>
        </p:txBody>
      </p:sp>
      <p:sp>
        <p:nvSpPr>
          <p:cNvPr id="21" name="TextBox 20">
            <a:extLst>
              <a:ext uri="{FF2B5EF4-FFF2-40B4-BE49-F238E27FC236}">
                <a16:creationId xmlns:a16="http://schemas.microsoft.com/office/drawing/2014/main" id="{886954BA-FB8C-66C7-86DC-4453EF3D8DB2}"/>
              </a:ext>
            </a:extLst>
          </p:cNvPr>
          <p:cNvSpPr txBox="1">
            <a:spLocks noChangeArrowheads="1"/>
          </p:cNvSpPr>
          <p:nvPr/>
        </p:nvSpPr>
        <p:spPr bwMode="auto">
          <a:xfrm>
            <a:off x="3765749" y="5515221"/>
            <a:ext cx="24638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ts val="2000"/>
              </a:lnSpc>
            </a:pPr>
            <a:r>
              <a:rPr lang="en-US" altLang="en-US" sz="2400" dirty="0"/>
              <a:t>Optimization </a:t>
            </a:r>
          </a:p>
          <a:p>
            <a:pPr algn="ctr">
              <a:lnSpc>
                <a:spcPts val="2000"/>
              </a:lnSpc>
            </a:pPr>
            <a:r>
              <a:rPr lang="en-US" altLang="en-US" sz="2400" dirty="0"/>
              <a:t>= </a:t>
            </a:r>
          </a:p>
          <a:p>
            <a:pPr algn="ctr">
              <a:lnSpc>
                <a:spcPts val="2000"/>
              </a:lnSpc>
            </a:pPr>
            <a:r>
              <a:rPr lang="en-US" altLang="en-US" sz="2400" dirty="0"/>
              <a:t>Social welfare</a:t>
            </a:r>
          </a:p>
        </p:txBody>
      </p:sp>
      <p:cxnSp>
        <p:nvCxnSpPr>
          <p:cNvPr id="4" name="Straight Connector 3">
            <a:extLst>
              <a:ext uri="{FF2B5EF4-FFF2-40B4-BE49-F238E27FC236}">
                <a16:creationId xmlns:a16="http://schemas.microsoft.com/office/drawing/2014/main" id="{E0B53BD1-683F-478F-7116-21F8E61B8AD7}"/>
              </a:ext>
            </a:extLst>
          </p:cNvPr>
          <p:cNvCxnSpPr/>
          <p:nvPr/>
        </p:nvCxnSpPr>
        <p:spPr>
          <a:xfrm flipV="1">
            <a:off x="3643513" y="5375520"/>
            <a:ext cx="2670175" cy="6350"/>
          </a:xfrm>
          <a:prstGeom prst="line">
            <a:avLst/>
          </a:prstGeom>
          <a:ln w="25400">
            <a:solidFill>
              <a:schemeClr val="tx1"/>
            </a:solidFill>
            <a:tailEnd type="none" w="lg" len="med"/>
          </a:ln>
        </p:spPr>
        <p:style>
          <a:lnRef idx="1">
            <a:schemeClr val="accent1"/>
          </a:lnRef>
          <a:fillRef idx="0">
            <a:schemeClr val="accent1"/>
          </a:fillRef>
          <a:effectRef idx="0">
            <a:schemeClr val="accent1"/>
          </a:effectRef>
          <a:fontRef idx="minor">
            <a:schemeClr val="tx1"/>
          </a:fontRef>
        </p:style>
      </p:cxnSp>
      <p:pic>
        <p:nvPicPr>
          <p:cNvPr id="6" name="Picture 28">
            <a:extLst>
              <a:ext uri="{FF2B5EF4-FFF2-40B4-BE49-F238E27FC236}">
                <a16:creationId xmlns:a16="http://schemas.microsoft.com/office/drawing/2014/main" id="{BEF76CE9-98D4-DDF4-457D-AECEE67A98F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67801" y="2416150"/>
            <a:ext cx="2320925" cy="287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31">
            <a:extLst>
              <a:ext uri="{FF2B5EF4-FFF2-40B4-BE49-F238E27FC236}">
                <a16:creationId xmlns:a16="http://schemas.microsoft.com/office/drawing/2014/main" id="{B604EF8B-DDED-4064-539D-8A3884CEED35}"/>
              </a:ext>
            </a:extLst>
          </p:cNvPr>
          <p:cNvSpPr txBox="1">
            <a:spLocks noChangeArrowheads="1"/>
          </p:cNvSpPr>
          <p:nvPr/>
        </p:nvSpPr>
        <p:spPr bwMode="auto">
          <a:xfrm>
            <a:off x="9445625" y="1644651"/>
            <a:ext cx="156527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b="1" dirty="0">
                <a:solidFill>
                  <a:srgbClr val="FF0000"/>
                </a:solidFill>
              </a:rPr>
              <a:t>We are the</a:t>
            </a:r>
          </a:p>
          <a:p>
            <a:pPr algn="ctr"/>
            <a:r>
              <a:rPr lang="en-US" altLang="en-US" sz="2000" b="1" dirty="0">
                <a:solidFill>
                  <a:srgbClr val="FF0000"/>
                </a:solidFill>
              </a:rPr>
              <a:t>storytellers</a:t>
            </a:r>
          </a:p>
        </p:txBody>
      </p:sp>
      <p:sp>
        <p:nvSpPr>
          <p:cNvPr id="8" name="TextBox 7">
            <a:extLst>
              <a:ext uri="{FF2B5EF4-FFF2-40B4-BE49-F238E27FC236}">
                <a16:creationId xmlns:a16="http://schemas.microsoft.com/office/drawing/2014/main" id="{2AEA1F3D-4535-C8D0-9106-C5F14502FC81}"/>
              </a:ext>
            </a:extLst>
          </p:cNvPr>
          <p:cNvSpPr txBox="1">
            <a:spLocks noChangeArrowheads="1"/>
          </p:cNvSpPr>
          <p:nvPr/>
        </p:nvSpPr>
        <p:spPr bwMode="auto">
          <a:xfrm rot="1304259">
            <a:off x="1670249" y="1729033"/>
            <a:ext cx="14938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a:solidFill>
                  <a:srgbClr val="0000FF"/>
                </a:solidFill>
              </a:rPr>
              <a:t>Managers→</a:t>
            </a:r>
          </a:p>
        </p:txBody>
      </p:sp>
      <p:sp>
        <p:nvSpPr>
          <p:cNvPr id="10" name="TextBox 9">
            <a:extLst>
              <a:ext uri="{FF2B5EF4-FFF2-40B4-BE49-F238E27FC236}">
                <a16:creationId xmlns:a16="http://schemas.microsoft.com/office/drawing/2014/main" id="{27465DC2-7A23-979C-1C31-933443C5713E}"/>
              </a:ext>
            </a:extLst>
          </p:cNvPr>
          <p:cNvSpPr txBox="1">
            <a:spLocks noChangeArrowheads="1"/>
          </p:cNvSpPr>
          <p:nvPr/>
        </p:nvSpPr>
        <p:spPr bwMode="auto">
          <a:xfrm rot="811190">
            <a:off x="1614687" y="2433884"/>
            <a:ext cx="1441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a:solidFill>
                  <a:srgbClr val="0000FF"/>
                </a:solidFill>
              </a:rPr>
              <a:t>Investors→</a:t>
            </a:r>
          </a:p>
        </p:txBody>
      </p:sp>
      <p:sp>
        <p:nvSpPr>
          <p:cNvPr id="11" name="TextBox 10">
            <a:extLst>
              <a:ext uri="{FF2B5EF4-FFF2-40B4-BE49-F238E27FC236}">
                <a16:creationId xmlns:a16="http://schemas.microsoft.com/office/drawing/2014/main" id="{13231490-030B-6810-4A8C-065AEC845BD7}"/>
              </a:ext>
            </a:extLst>
          </p:cNvPr>
          <p:cNvSpPr txBox="1">
            <a:spLocks noChangeArrowheads="1"/>
          </p:cNvSpPr>
          <p:nvPr/>
        </p:nvSpPr>
        <p:spPr bwMode="auto">
          <a:xfrm rot="332026">
            <a:off x="1567062" y="3180009"/>
            <a:ext cx="1441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a:solidFill>
                  <a:srgbClr val="0000FF"/>
                </a:solidFill>
              </a:rPr>
              <a:t>Creditors→</a:t>
            </a:r>
          </a:p>
        </p:txBody>
      </p:sp>
      <p:sp>
        <p:nvSpPr>
          <p:cNvPr id="14" name="TextBox 13">
            <a:extLst>
              <a:ext uri="{FF2B5EF4-FFF2-40B4-BE49-F238E27FC236}">
                <a16:creationId xmlns:a16="http://schemas.microsoft.com/office/drawing/2014/main" id="{0E624A98-6E32-6B5B-9D2F-EA7616340231}"/>
              </a:ext>
            </a:extLst>
          </p:cNvPr>
          <p:cNvSpPr txBox="1">
            <a:spLocks noChangeArrowheads="1"/>
          </p:cNvSpPr>
          <p:nvPr/>
        </p:nvSpPr>
        <p:spPr bwMode="auto">
          <a:xfrm rot="20810649">
            <a:off x="1336875" y="4718295"/>
            <a:ext cx="1774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a:solidFill>
                  <a:srgbClr val="0000FF"/>
                </a:solidFill>
              </a:rPr>
              <a:t>Competitors→</a:t>
            </a:r>
          </a:p>
        </p:txBody>
      </p:sp>
      <p:sp>
        <p:nvSpPr>
          <p:cNvPr id="15" name="TextBox 14">
            <a:extLst>
              <a:ext uri="{FF2B5EF4-FFF2-40B4-BE49-F238E27FC236}">
                <a16:creationId xmlns:a16="http://schemas.microsoft.com/office/drawing/2014/main" id="{2C4EC47F-44CE-672C-7F08-05CB740B3BA1}"/>
              </a:ext>
            </a:extLst>
          </p:cNvPr>
          <p:cNvSpPr txBox="1">
            <a:spLocks noChangeArrowheads="1"/>
          </p:cNvSpPr>
          <p:nvPr/>
        </p:nvSpPr>
        <p:spPr bwMode="auto">
          <a:xfrm rot="20530542">
            <a:off x="1687713" y="5405684"/>
            <a:ext cx="1570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a:solidFill>
                  <a:srgbClr val="0000FF"/>
                </a:solidFill>
              </a:rPr>
              <a:t>Politicians→</a:t>
            </a:r>
          </a:p>
        </p:txBody>
      </p:sp>
      <p:sp>
        <p:nvSpPr>
          <p:cNvPr id="16" name="TextBox 15">
            <a:extLst>
              <a:ext uri="{FF2B5EF4-FFF2-40B4-BE49-F238E27FC236}">
                <a16:creationId xmlns:a16="http://schemas.microsoft.com/office/drawing/2014/main" id="{334940B5-8F85-70C9-D6A2-2DF83990D779}"/>
              </a:ext>
            </a:extLst>
          </p:cNvPr>
          <p:cNvSpPr txBox="1">
            <a:spLocks noChangeArrowheads="1"/>
          </p:cNvSpPr>
          <p:nvPr/>
        </p:nvSpPr>
        <p:spPr bwMode="auto">
          <a:xfrm rot="20810649">
            <a:off x="6434338" y="1562345"/>
            <a:ext cx="22367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a:solidFill>
                  <a:srgbClr val="0000FF"/>
                </a:solidFill>
              </a:rPr>
              <a:t>←Standard setters</a:t>
            </a:r>
          </a:p>
        </p:txBody>
      </p:sp>
      <p:sp>
        <p:nvSpPr>
          <p:cNvPr id="17" name="TextBox 16">
            <a:extLst>
              <a:ext uri="{FF2B5EF4-FFF2-40B4-BE49-F238E27FC236}">
                <a16:creationId xmlns:a16="http://schemas.microsoft.com/office/drawing/2014/main" id="{804E72CE-5BDC-6251-3059-BD64E8CC3997}"/>
              </a:ext>
            </a:extLst>
          </p:cNvPr>
          <p:cNvSpPr txBox="1">
            <a:spLocks noChangeArrowheads="1"/>
          </p:cNvSpPr>
          <p:nvPr/>
        </p:nvSpPr>
        <p:spPr bwMode="auto">
          <a:xfrm rot="21092165">
            <a:off x="6554987" y="2457695"/>
            <a:ext cx="1365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a:solidFill>
                  <a:srgbClr val="0000FF"/>
                </a:solidFill>
              </a:rPr>
              <a:t>←Auditors</a:t>
            </a:r>
          </a:p>
        </p:txBody>
      </p:sp>
      <p:sp>
        <p:nvSpPr>
          <p:cNvPr id="22" name="TextBox 21">
            <a:extLst>
              <a:ext uri="{FF2B5EF4-FFF2-40B4-BE49-F238E27FC236}">
                <a16:creationId xmlns:a16="http://schemas.microsoft.com/office/drawing/2014/main" id="{ECCBAE63-07B0-80F2-69A7-48C237B1B097}"/>
              </a:ext>
            </a:extLst>
          </p:cNvPr>
          <p:cNvSpPr txBox="1">
            <a:spLocks noChangeArrowheads="1"/>
          </p:cNvSpPr>
          <p:nvPr/>
        </p:nvSpPr>
        <p:spPr bwMode="auto">
          <a:xfrm rot="303070">
            <a:off x="6554987" y="3862633"/>
            <a:ext cx="1377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a:solidFill>
                  <a:srgbClr val="0000FF"/>
                </a:solidFill>
              </a:rPr>
              <a:t>←Analysts</a:t>
            </a:r>
          </a:p>
        </p:txBody>
      </p:sp>
      <p:sp>
        <p:nvSpPr>
          <p:cNvPr id="23" name="TextBox 22">
            <a:extLst>
              <a:ext uri="{FF2B5EF4-FFF2-40B4-BE49-F238E27FC236}">
                <a16:creationId xmlns:a16="http://schemas.microsoft.com/office/drawing/2014/main" id="{06CA1220-FE35-A3A8-45EA-4326C79AF630}"/>
              </a:ext>
            </a:extLst>
          </p:cNvPr>
          <p:cNvSpPr txBox="1">
            <a:spLocks noChangeArrowheads="1"/>
          </p:cNvSpPr>
          <p:nvPr/>
        </p:nvSpPr>
        <p:spPr bwMode="auto">
          <a:xfrm rot="441050">
            <a:off x="6497837" y="4596059"/>
            <a:ext cx="1492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a:solidFill>
                  <a:srgbClr val="0000FF"/>
                </a:solidFill>
              </a:rPr>
              <a:t>←Preparers</a:t>
            </a:r>
          </a:p>
        </p:txBody>
      </p:sp>
      <p:sp>
        <p:nvSpPr>
          <p:cNvPr id="24" name="TextBox 23">
            <a:extLst>
              <a:ext uri="{FF2B5EF4-FFF2-40B4-BE49-F238E27FC236}">
                <a16:creationId xmlns:a16="http://schemas.microsoft.com/office/drawing/2014/main" id="{7D655356-F625-B3CC-99CA-3CA13F1476A0}"/>
              </a:ext>
            </a:extLst>
          </p:cNvPr>
          <p:cNvSpPr txBox="1">
            <a:spLocks noChangeArrowheads="1"/>
          </p:cNvSpPr>
          <p:nvPr/>
        </p:nvSpPr>
        <p:spPr bwMode="auto">
          <a:xfrm rot="940596">
            <a:off x="6440687" y="5216770"/>
            <a:ext cx="1338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a:solidFill>
                  <a:srgbClr val="0000FF"/>
                </a:solidFill>
              </a:rPr>
              <a:t>←Lawyers</a:t>
            </a:r>
          </a:p>
        </p:txBody>
      </p:sp>
      <p:sp>
        <p:nvSpPr>
          <p:cNvPr id="25" name="TextBox 24">
            <a:extLst>
              <a:ext uri="{FF2B5EF4-FFF2-40B4-BE49-F238E27FC236}">
                <a16:creationId xmlns:a16="http://schemas.microsoft.com/office/drawing/2014/main" id="{46894F1C-4FCE-FE6D-24EF-268D92B3D5D7}"/>
              </a:ext>
            </a:extLst>
          </p:cNvPr>
          <p:cNvSpPr txBox="1">
            <a:spLocks noChangeArrowheads="1"/>
          </p:cNvSpPr>
          <p:nvPr/>
        </p:nvSpPr>
        <p:spPr bwMode="auto">
          <a:xfrm>
            <a:off x="6724849" y="3208584"/>
            <a:ext cx="16208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dirty="0">
                <a:solidFill>
                  <a:srgbClr val="0000FF"/>
                </a:solidFill>
              </a:rPr>
              <a:t>←Regulators</a:t>
            </a:r>
          </a:p>
        </p:txBody>
      </p:sp>
    </p:spTree>
    <p:custDataLst>
      <p:tags r:id="rId1"/>
    </p:custDataLst>
    <p:extLst>
      <p:ext uri="{BB962C8B-B14F-4D97-AF65-F5344CB8AC3E}">
        <p14:creationId xmlns:p14="http://schemas.microsoft.com/office/powerpoint/2010/main" val="15831698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2"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right)">
                                      <p:cBhvr>
                                        <p:cTn id="19" dur="300"/>
                                        <p:tgtEl>
                                          <p:spTgt spid="42"/>
                                        </p:tgtEl>
                                      </p:cBhvr>
                                    </p:animEffect>
                                  </p:childTnLst>
                                </p:cTn>
                              </p:par>
                              <p:par>
                                <p:cTn id="20" presetID="22" presetClass="entr" presetSubtype="1" fill="hold" nodeType="withEffect">
                                  <p:stCondLst>
                                    <p:cond delay="30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1000"/>
                                        <p:tgtEl>
                                          <p:spTgt spid="20"/>
                                        </p:tgtEl>
                                      </p:cBhvr>
                                    </p:animEffect>
                                  </p:childTnLst>
                                </p:cTn>
                              </p:par>
                              <p:par>
                                <p:cTn id="23" presetID="22" presetClass="entr" presetSubtype="8" fill="hold" nodeType="withEffect">
                                  <p:stCondLst>
                                    <p:cond delay="130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200"/>
                                        <p:tgtEl>
                                          <p:spTgt spid="18"/>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21"/>
                                        </p:tgtEl>
                                        <p:attrNameLst>
                                          <p:attrName>style.visibility</p:attrName>
                                        </p:attrNameLst>
                                      </p:cBhvr>
                                      <p:to>
                                        <p:strVal val="visible"/>
                                      </p:to>
                                    </p:set>
                                  </p:childTnLst>
                                </p:cTn>
                              </p:par>
                              <p:par>
                                <p:cTn id="28" presetID="1" presetClass="entr" presetSubtype="0" fill="hold" nodeType="withEffect">
                                  <p:stCondLst>
                                    <p:cond delay="150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2"/>
                                        </p:tgtEl>
                                        <p:attrNameLst>
                                          <p:attrName>style.visibility</p:attrName>
                                        </p:attrNameLst>
                                      </p:cBhvr>
                                      <p:to>
                                        <p:strVal val="visible"/>
                                      </p:to>
                                    </p:set>
                                  </p:childTnLst>
                                </p:cTn>
                              </p:par>
                              <p:par>
                                <p:cTn id="34" presetID="22" presetClass="entr" presetSubtype="4"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00"/>
                                        <p:tgtEl>
                                          <p:spTgt spid="6"/>
                                        </p:tgtEl>
                                      </p:cBhvr>
                                    </p:animEffect>
                                  </p:childTnLst>
                                </p:cTn>
                              </p:par>
                              <p:par>
                                <p:cTn id="37" presetID="1" presetClass="entr" presetSubtype="0" fill="hold" grpId="0" nodeType="withEffect">
                                  <p:stCondLst>
                                    <p:cond delay="50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par>
                                <p:cTn id="44" presetID="10" presetClass="entr" presetSubtype="0" fill="hold" nodeType="withEffect">
                                  <p:stCondLst>
                                    <p:cond delay="10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par>
                                <p:cTn id="47" presetID="10" presetClass="entr" presetSubtype="0" fill="hold" nodeType="withEffect">
                                  <p:stCondLst>
                                    <p:cond delay="20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0" presetClass="entr" presetSubtype="0" fill="hold" nodeType="withEffect">
                                  <p:stCondLst>
                                    <p:cond delay="30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par>
                                <p:cTn id="53" presetID="10" presetClass="entr" presetSubtype="0" fill="hold" nodeType="withEffect">
                                  <p:stCondLst>
                                    <p:cond delay="40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par>
                                <p:cTn id="56" presetID="10" presetClass="entr" presetSubtype="0" fill="hold" nodeType="withEffect">
                                  <p:stCondLst>
                                    <p:cond delay="50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par>
                                <p:cTn id="59" presetID="10" presetClass="entr" presetSubtype="0" fill="hold" nodeType="withEffect">
                                  <p:stCondLst>
                                    <p:cond delay="60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childTnLst>
                                </p:cTn>
                              </p:par>
                              <p:par>
                                <p:cTn id="62" presetID="10" presetClass="entr" presetSubtype="0" fill="hold" nodeType="withEffect">
                                  <p:stCondLst>
                                    <p:cond delay="70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500"/>
                                        <p:tgtEl>
                                          <p:spTgt spid="25"/>
                                        </p:tgtEl>
                                      </p:cBhvr>
                                    </p:animEffect>
                                  </p:childTnLst>
                                </p:cTn>
                              </p:par>
                              <p:par>
                                <p:cTn id="65" presetID="10" presetClass="entr" presetSubtype="0" fill="hold" nodeType="withEffect">
                                  <p:stCondLst>
                                    <p:cond delay="80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nodeType="withEffect">
                                  <p:stCondLst>
                                    <p:cond delay="90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par>
                                <p:cTn id="71" presetID="10" presetClass="entr" presetSubtype="0" fill="hold" nodeType="withEffect">
                                  <p:stCondLst>
                                    <p:cond delay="10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40" grpId="0"/>
      <p:bldP spid="32" grpId="0"/>
      <p:bldP spid="21" grpId="0"/>
      <p:bldP spid="7" grpId="0"/>
      <p:bldP spid="8" grpId="0"/>
      <p:bldP spid="10" grpId="0"/>
      <p:bldP spid="11" grpId="0"/>
      <p:bldP spid="14" grpId="0"/>
      <p:bldP spid="15" grpId="0"/>
      <p:bldP spid="16" grpId="0"/>
      <p:bldP spid="17" grpId="0"/>
      <p:bldP spid="22" grpId="0"/>
      <p:bldP spid="23" grpId="0"/>
      <p:bldP spid="24" grpId="0"/>
      <p:bldP spid="2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95158" y="3077737"/>
            <a:ext cx="3095574" cy="2286000"/>
          </a:xfrm>
          <a:prstGeom prst="rect">
            <a:avLst/>
          </a:prstGeom>
          <a:solidFill>
            <a:srgbClr val="FFFFCC"/>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latin typeface="Calibri" panose="020F0502020204030204" pitchFamily="34" charset="0"/>
              <a:cs typeface="Calibri" panose="020F0502020204030204" pitchFamily="34" charset="0"/>
            </a:endParaRPr>
          </a:p>
        </p:txBody>
      </p:sp>
      <p:pic>
        <p:nvPicPr>
          <p:cNvPr id="1026" name="Picture 2" descr="Image result for manager scratch head clip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9700" y="4233901"/>
            <a:ext cx="400050"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txBox="1">
            <a:spLocks/>
          </p:cNvSpPr>
          <p:nvPr/>
        </p:nvSpPr>
        <p:spPr bwMode="auto">
          <a:xfrm>
            <a:off x="1643348" y="1472929"/>
            <a:ext cx="9350375" cy="441325"/>
          </a:xfrm>
          <a:prstGeom prst="rect">
            <a:avLst/>
          </a:prstGeom>
          <a:noFill/>
          <a:ln>
            <a:noFill/>
          </a:ln>
        </p:spPr>
        <p:txBody>
          <a:bodyPr/>
          <a:lst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buClr>
                <a:schemeClr val="tx1"/>
              </a:buClr>
              <a:buSzPct val="70000"/>
              <a:defRPr/>
            </a:pPr>
            <a:r>
              <a:rPr lang="en-US" sz="2400" dirty="0">
                <a:latin typeface="Calibri" panose="020F0502020204030204" pitchFamily="34" charset="0"/>
                <a:cs typeface="Calibri" panose="020F0502020204030204" pitchFamily="34" charset="0"/>
              </a:rPr>
              <a:t>What do we typically teach? How can we enhance the dynamic nature?</a:t>
            </a:r>
          </a:p>
        </p:txBody>
      </p:sp>
      <p:sp>
        <p:nvSpPr>
          <p:cNvPr id="2" name="TextBox 1"/>
          <p:cNvSpPr txBox="1">
            <a:spLocks noChangeArrowheads="1"/>
          </p:cNvSpPr>
          <p:nvPr/>
        </p:nvSpPr>
        <p:spPr bwMode="auto">
          <a:xfrm>
            <a:off x="3022071" y="2079625"/>
            <a:ext cx="3092450" cy="922338"/>
          </a:xfrm>
          <a:prstGeom prst="rect">
            <a:avLst/>
          </a:prstGeom>
          <a:noFill/>
          <a:ln w="38100" cmpd="thickThi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dirty="0">
                <a:latin typeface="Calibri" panose="020F0502020204030204" pitchFamily="34" charset="0"/>
                <a:cs typeface="Calibri" panose="020F0502020204030204" pitchFamily="34" charset="0"/>
              </a:rPr>
              <a:t>GAAP: </a:t>
            </a:r>
          </a:p>
          <a:p>
            <a:pPr algn="ctr"/>
            <a:r>
              <a:rPr lang="en-US" altLang="en-US" sz="2000" dirty="0">
                <a:latin typeface="Calibri" panose="020F0502020204030204" pitchFamily="34" charset="0"/>
                <a:cs typeface="Calibri" panose="020F0502020204030204" pitchFamily="34" charset="0"/>
              </a:rPr>
              <a:t>Estimate amount of future uncollectible accounts</a:t>
            </a:r>
          </a:p>
        </p:txBody>
      </p:sp>
      <p:cxnSp>
        <p:nvCxnSpPr>
          <p:cNvPr id="6" name="Straight Arrow Connector 5"/>
          <p:cNvCxnSpPr/>
          <p:nvPr/>
        </p:nvCxnSpPr>
        <p:spPr>
          <a:xfrm>
            <a:off x="6246284" y="2541588"/>
            <a:ext cx="708025" cy="0"/>
          </a:xfrm>
          <a:prstGeom prst="straightConnector1">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8" name="TextBox 7"/>
          <p:cNvSpPr txBox="1">
            <a:spLocks noChangeArrowheads="1"/>
          </p:cNvSpPr>
          <p:nvPr/>
        </p:nvSpPr>
        <p:spPr bwMode="auto">
          <a:xfrm>
            <a:off x="7117822" y="2079625"/>
            <a:ext cx="3179761" cy="922338"/>
          </a:xfrm>
          <a:prstGeom prst="rect">
            <a:avLst/>
          </a:prstGeom>
          <a:noFill/>
          <a:ln w="38100" cmpd="thickThi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dirty="0">
                <a:latin typeface="Calibri" panose="020F0502020204030204" pitchFamily="34" charset="0"/>
                <a:cs typeface="Calibri" panose="020F0502020204030204" pitchFamily="34" charset="0"/>
              </a:rPr>
              <a:t>Aging: </a:t>
            </a:r>
          </a:p>
          <a:p>
            <a:pPr algn="ctr"/>
            <a:r>
              <a:rPr lang="en-US" altLang="en-US" sz="2000" dirty="0">
                <a:latin typeface="Calibri" panose="020F0502020204030204" pitchFamily="34" charset="0"/>
                <a:cs typeface="Calibri" panose="020F0502020204030204" pitchFamily="34" charset="0"/>
              </a:rPr>
              <a:t>Old accounts less collectible</a:t>
            </a:r>
          </a:p>
          <a:p>
            <a:pPr algn="ctr"/>
            <a:r>
              <a:rPr lang="en-US" altLang="en-US" sz="2000" dirty="0">
                <a:solidFill>
                  <a:srgbClr val="0000FF"/>
                </a:solidFill>
                <a:latin typeface="Calibri" panose="020F0502020204030204" pitchFamily="34" charset="0"/>
                <a:cs typeface="Calibri" panose="020F0502020204030204" pitchFamily="34" charset="0"/>
              </a:rPr>
              <a:t>$180,000</a:t>
            </a:r>
          </a:p>
        </p:txBody>
      </p:sp>
      <p:sp>
        <p:nvSpPr>
          <p:cNvPr id="12" name="TextBox 11"/>
          <p:cNvSpPr txBox="1">
            <a:spLocks noChangeArrowheads="1"/>
          </p:cNvSpPr>
          <p:nvPr/>
        </p:nvSpPr>
        <p:spPr bwMode="auto">
          <a:xfrm>
            <a:off x="7136872" y="3756026"/>
            <a:ext cx="3208336" cy="923925"/>
          </a:xfrm>
          <a:prstGeom prst="rect">
            <a:avLst/>
          </a:prstGeom>
          <a:noFill/>
          <a:ln w="38100" cmpd="thickThi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dirty="0">
                <a:latin typeface="Calibri" panose="020F0502020204030204" pitchFamily="34" charset="0"/>
                <a:cs typeface="Calibri" panose="020F0502020204030204" pitchFamily="34" charset="0"/>
              </a:rPr>
              <a:t>Compare estimate to current balance of Allowance</a:t>
            </a:r>
          </a:p>
          <a:p>
            <a:pPr algn="ctr"/>
            <a:r>
              <a:rPr lang="en-US" altLang="en-US" sz="2000" dirty="0">
                <a:solidFill>
                  <a:srgbClr val="0000FF"/>
                </a:solidFill>
                <a:latin typeface="Calibri" panose="020F0502020204030204" pitchFamily="34" charset="0"/>
                <a:cs typeface="Calibri" panose="020F0502020204030204" pitchFamily="34" charset="0"/>
              </a:rPr>
              <a:t>$20,000 (credit)</a:t>
            </a:r>
          </a:p>
        </p:txBody>
      </p:sp>
      <p:cxnSp>
        <p:nvCxnSpPr>
          <p:cNvPr id="18" name="Straight Arrow Connector 17"/>
          <p:cNvCxnSpPr/>
          <p:nvPr/>
        </p:nvCxnSpPr>
        <p:spPr>
          <a:xfrm>
            <a:off x="8732309" y="3190876"/>
            <a:ext cx="3175" cy="441325"/>
          </a:xfrm>
          <a:prstGeom prst="straightConnector1">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779934" y="4848226"/>
            <a:ext cx="3175" cy="441325"/>
          </a:xfrm>
          <a:prstGeom prst="straightConnector1">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6227234" y="5905501"/>
            <a:ext cx="708025" cy="3175"/>
          </a:xfrm>
          <a:prstGeom prst="straightConnector1">
            <a:avLst/>
          </a:prstGeom>
          <a:ln w="508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24" name="TextBox 23"/>
          <p:cNvSpPr txBox="1">
            <a:spLocks noChangeArrowheads="1"/>
          </p:cNvSpPr>
          <p:nvPr/>
        </p:nvSpPr>
        <p:spPr bwMode="auto">
          <a:xfrm>
            <a:off x="3022071" y="5470526"/>
            <a:ext cx="3092450" cy="923925"/>
          </a:xfrm>
          <a:prstGeom prst="rect">
            <a:avLst/>
          </a:prstGeom>
          <a:noFill/>
          <a:ln w="38100" cmpd="thickThi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dirty="0">
                <a:latin typeface="Calibri" panose="020F0502020204030204" pitchFamily="34" charset="0"/>
                <a:cs typeface="Calibri" panose="020F0502020204030204" pitchFamily="34" charset="0"/>
              </a:rPr>
              <a:t>Reporting effects:</a:t>
            </a:r>
          </a:p>
          <a:p>
            <a:r>
              <a:rPr lang="en-US" altLang="en-US" sz="2000" dirty="0">
                <a:latin typeface="Calibri" panose="020F0502020204030204" pitchFamily="34" charset="0"/>
                <a:cs typeface="Calibri" panose="020F0502020204030204" pitchFamily="34" charset="0"/>
              </a:rPr>
              <a:t>I/S – Decrease net income</a:t>
            </a:r>
          </a:p>
          <a:p>
            <a:r>
              <a:rPr lang="en-US" altLang="en-US" sz="2000" dirty="0">
                <a:latin typeface="Calibri" panose="020F0502020204030204" pitchFamily="34" charset="0"/>
                <a:cs typeface="Calibri" panose="020F0502020204030204" pitchFamily="34" charset="0"/>
              </a:rPr>
              <a:t>B/S – Decrease total assets</a:t>
            </a:r>
          </a:p>
        </p:txBody>
      </p:sp>
      <p:sp>
        <p:nvSpPr>
          <p:cNvPr id="23" name="Oval 22"/>
          <p:cNvSpPr/>
          <p:nvPr/>
        </p:nvSpPr>
        <p:spPr>
          <a:xfrm>
            <a:off x="3114146" y="2413001"/>
            <a:ext cx="1039812" cy="37147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latin typeface="Calibri" panose="020F0502020204030204" pitchFamily="34" charset="0"/>
              <a:cs typeface="Calibri" panose="020F0502020204030204" pitchFamily="34" charset="0"/>
            </a:endParaRPr>
          </a:p>
        </p:txBody>
      </p:sp>
      <p:sp>
        <p:nvSpPr>
          <p:cNvPr id="26" name="Oval 25"/>
          <p:cNvSpPr/>
          <p:nvPr/>
        </p:nvSpPr>
        <p:spPr>
          <a:xfrm>
            <a:off x="3517372" y="5489576"/>
            <a:ext cx="2065337" cy="37147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latin typeface="Calibri" panose="020F0502020204030204" pitchFamily="34" charset="0"/>
              <a:cs typeface="Calibri" panose="020F0502020204030204" pitchFamily="34" charset="0"/>
            </a:endParaRPr>
          </a:p>
        </p:txBody>
      </p:sp>
      <p:cxnSp>
        <p:nvCxnSpPr>
          <p:cNvPr id="27" name="Straight Arrow Connector 26"/>
          <p:cNvCxnSpPr/>
          <p:nvPr/>
        </p:nvCxnSpPr>
        <p:spPr>
          <a:xfrm>
            <a:off x="3141133" y="2689226"/>
            <a:ext cx="374650" cy="2933699"/>
          </a:xfrm>
          <a:prstGeom prst="straightConnector1">
            <a:avLst/>
          </a:prstGeom>
          <a:ln w="3810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sp>
        <p:nvSpPr>
          <p:cNvPr id="33" name="Rounded Rectangular Callout 32"/>
          <p:cNvSpPr/>
          <p:nvPr/>
        </p:nvSpPr>
        <p:spPr>
          <a:xfrm>
            <a:off x="3970888" y="3205200"/>
            <a:ext cx="2347913" cy="842691"/>
          </a:xfrm>
          <a:prstGeom prst="wedgeRoundRectCallout">
            <a:avLst>
              <a:gd name="adj1" fmla="val 36737"/>
              <a:gd name="adj2" fmla="val 86873"/>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dirty="0">
                <a:solidFill>
                  <a:schemeClr val="tx1"/>
                </a:solidFill>
                <a:latin typeface="Calibri" panose="020F0502020204030204" pitchFamily="34" charset="0"/>
                <a:cs typeface="Calibri" panose="020F0502020204030204" pitchFamily="34" charset="0"/>
              </a:rPr>
              <a:t>Net income is too low…Let’s change that estimate to </a:t>
            </a:r>
            <a:r>
              <a:rPr lang="en-US" dirty="0">
                <a:solidFill>
                  <a:srgbClr val="0000FF"/>
                </a:solidFill>
                <a:latin typeface="Calibri" panose="020F0502020204030204" pitchFamily="34" charset="0"/>
                <a:cs typeface="Calibri" panose="020F0502020204030204" pitchFamily="34" charset="0"/>
              </a:rPr>
              <a:t>$135,000</a:t>
            </a:r>
          </a:p>
        </p:txBody>
      </p:sp>
      <p:sp>
        <p:nvSpPr>
          <p:cNvPr id="31" name="Rectangle 30"/>
          <p:cNvSpPr/>
          <p:nvPr/>
        </p:nvSpPr>
        <p:spPr>
          <a:xfrm>
            <a:off x="6212437" y="4103727"/>
            <a:ext cx="160338" cy="252413"/>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latin typeface="Calibri" panose="020F0502020204030204" pitchFamily="34" charset="0"/>
              <a:cs typeface="Calibri" panose="020F0502020204030204" pitchFamily="34" charset="0"/>
            </a:endParaRPr>
          </a:p>
        </p:txBody>
      </p:sp>
      <p:sp>
        <p:nvSpPr>
          <p:cNvPr id="3" name="TextBox 2"/>
          <p:cNvSpPr txBox="1">
            <a:spLocks noChangeArrowheads="1"/>
          </p:cNvSpPr>
          <p:nvPr/>
        </p:nvSpPr>
        <p:spPr bwMode="auto">
          <a:xfrm>
            <a:off x="4327765" y="4317380"/>
            <a:ext cx="914400" cy="734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80000"/>
              </a:lnSpc>
            </a:pPr>
            <a:r>
              <a:rPr lang="en-US" altLang="en-US" sz="2800" b="1" dirty="0">
                <a:solidFill>
                  <a:srgbClr val="C00000"/>
                </a:solidFill>
                <a:latin typeface="Calibri" panose="020F0502020204030204" pitchFamily="34" charset="0"/>
                <a:cs typeface="Calibri" panose="020F0502020204030204" pitchFamily="34" charset="0"/>
              </a:rPr>
              <a:t>Ethics</a:t>
            </a:r>
          </a:p>
          <a:p>
            <a:pPr algn="ctr">
              <a:lnSpc>
                <a:spcPct val="80000"/>
              </a:lnSpc>
            </a:pPr>
            <a:r>
              <a:rPr lang="en-US" altLang="en-US" sz="2800" b="1" dirty="0">
                <a:solidFill>
                  <a:srgbClr val="C00000"/>
                </a:solidFill>
                <a:latin typeface="Calibri" panose="020F0502020204030204" pitchFamily="34" charset="0"/>
                <a:cs typeface="Calibri" panose="020F0502020204030204" pitchFamily="34" charset="0"/>
              </a:rPr>
              <a:t>Case</a:t>
            </a:r>
          </a:p>
        </p:txBody>
      </p:sp>
      <p:sp>
        <p:nvSpPr>
          <p:cNvPr id="22" name="TextBox 21"/>
          <p:cNvSpPr txBox="1">
            <a:spLocks noChangeArrowheads="1"/>
          </p:cNvSpPr>
          <p:nvPr/>
        </p:nvSpPr>
        <p:spPr bwMode="auto">
          <a:xfrm>
            <a:off x="7174972" y="5480051"/>
            <a:ext cx="3189286" cy="923925"/>
          </a:xfrm>
          <a:prstGeom prst="rect">
            <a:avLst/>
          </a:prstGeom>
          <a:noFill/>
          <a:ln w="38100" cmpd="thickThi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dirty="0">
                <a:latin typeface="Calibri" panose="020F0502020204030204" pitchFamily="34" charset="0"/>
                <a:cs typeface="Calibri" panose="020F0502020204030204" pitchFamily="34" charset="0"/>
              </a:rPr>
              <a:t>Recording:</a:t>
            </a:r>
          </a:p>
          <a:p>
            <a:r>
              <a:rPr lang="en-US" altLang="en-US" sz="2000" dirty="0">
                <a:latin typeface="Calibri" panose="020F0502020204030204" pitchFamily="34" charset="0"/>
                <a:cs typeface="Calibri" panose="020F0502020204030204" pitchFamily="34" charset="0"/>
              </a:rPr>
              <a:t>Bad Debt Exp      </a:t>
            </a:r>
            <a:r>
              <a:rPr lang="en-US" altLang="en-US" sz="2000" dirty="0">
                <a:solidFill>
                  <a:srgbClr val="0000FF"/>
                </a:solidFill>
                <a:latin typeface="Calibri" panose="020F0502020204030204" pitchFamily="34" charset="0"/>
                <a:cs typeface="Calibri" panose="020F0502020204030204" pitchFamily="34" charset="0"/>
              </a:rPr>
              <a:t>160,000</a:t>
            </a:r>
          </a:p>
          <a:p>
            <a:r>
              <a:rPr lang="en-US" altLang="en-US" sz="2000" dirty="0">
                <a:latin typeface="Calibri" panose="020F0502020204030204" pitchFamily="34" charset="0"/>
                <a:cs typeface="Calibri" panose="020F0502020204030204" pitchFamily="34" charset="0"/>
              </a:rPr>
              <a:t>     Allowance             </a:t>
            </a:r>
            <a:r>
              <a:rPr lang="en-US" altLang="en-US" sz="2000" dirty="0">
                <a:solidFill>
                  <a:srgbClr val="0000FF"/>
                </a:solidFill>
                <a:latin typeface="Calibri" panose="020F0502020204030204" pitchFamily="34" charset="0"/>
                <a:cs typeface="Calibri" panose="020F0502020204030204" pitchFamily="34" charset="0"/>
              </a:rPr>
              <a:t>160,000</a:t>
            </a:r>
          </a:p>
        </p:txBody>
      </p:sp>
      <p:sp>
        <p:nvSpPr>
          <p:cNvPr id="25" name="Rectangle 2">
            <a:extLst>
              <a:ext uri="{FF2B5EF4-FFF2-40B4-BE49-F238E27FC236}">
                <a16:creationId xmlns:a16="http://schemas.microsoft.com/office/drawing/2014/main" id="{A20909EC-4DC2-9249-B5BF-E5CAE20B4465}"/>
              </a:ext>
            </a:extLst>
          </p:cNvPr>
          <p:cNvSpPr txBox="1">
            <a:spLocks noChangeArrowheads="1"/>
          </p:cNvSpPr>
          <p:nvPr/>
        </p:nvSpPr>
        <p:spPr>
          <a:xfrm>
            <a:off x="854110" y="111512"/>
            <a:ext cx="11337889" cy="1061506"/>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en-US" altLang="en-US" sz="3600" dirty="0">
                <a:solidFill>
                  <a:srgbClr val="0070C0"/>
                </a:solidFill>
                <a:latin typeface="Calibri" panose="020F0502020204030204" pitchFamily="34" charset="0"/>
                <a:cs typeface="Calibri" panose="020F0502020204030204" pitchFamily="34" charset="0"/>
              </a:rPr>
              <a:t>Ethics Cases</a:t>
            </a:r>
            <a:br>
              <a:rPr lang="en-US" altLang="en-US" sz="3200" dirty="0">
                <a:solidFill>
                  <a:srgbClr val="0070C0"/>
                </a:solidFill>
                <a:latin typeface="Calibri" panose="020F0502020204030204" pitchFamily="34" charset="0"/>
                <a:cs typeface="Calibri" panose="020F0502020204030204" pitchFamily="34" charset="0"/>
              </a:rPr>
            </a:br>
            <a:r>
              <a:rPr lang="en-US" altLang="en-US" sz="3200" dirty="0">
                <a:solidFill>
                  <a:srgbClr val="0070C0"/>
                </a:solidFill>
                <a:latin typeface="Calibri" panose="020F0502020204030204" pitchFamily="34" charset="0"/>
                <a:cs typeface="Calibri" panose="020F0502020204030204" pitchFamily="34" charset="0"/>
              </a:rPr>
              <a:t>Example: Uncollectible Accounts</a:t>
            </a:r>
          </a:p>
        </p:txBody>
      </p:sp>
    </p:spTree>
    <p:extLst>
      <p:ext uri="{BB962C8B-B14F-4D97-AF65-F5344CB8AC3E}">
        <p14:creationId xmlns:p14="http://schemas.microsoft.com/office/powerpoint/2010/main" val="12520258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1" presetClass="entr" presetSubtype="0" fill="hold" grpId="0" nodeType="withEffect">
                                  <p:stCondLst>
                                    <p:cond delay="40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par>
                                <p:cTn id="19" presetID="1" presetClass="entr" presetSubtype="0" fill="hold" grpId="0" nodeType="withEffect">
                                  <p:stCondLst>
                                    <p:cond delay="40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up)">
                                      <p:cBhvr>
                                        <p:cTn id="25" dur="500"/>
                                        <p:tgtEl>
                                          <p:spTgt spid="20"/>
                                        </p:tgtEl>
                                      </p:cBhvr>
                                    </p:animEffect>
                                  </p:childTnLst>
                                </p:cTn>
                              </p:par>
                              <p:par>
                                <p:cTn id="26" presetID="1" presetClass="entr" presetSubtype="0" fill="hold" grpId="0" nodeType="withEffect">
                                  <p:stCondLst>
                                    <p:cond delay="500"/>
                                  </p:stCondLst>
                                  <p:childTnLst>
                                    <p:set>
                                      <p:cBhvr>
                                        <p:cTn id="27" dur="1" fill="hold">
                                          <p:stCondLst>
                                            <p:cond delay="0"/>
                                          </p:stCondLst>
                                        </p:cTn>
                                        <p:tgtEl>
                                          <p:spTgt spid="22"/>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2"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right)">
                                      <p:cBhvr>
                                        <p:cTn id="32" dur="500"/>
                                        <p:tgtEl>
                                          <p:spTgt spid="21"/>
                                        </p:tgtEl>
                                      </p:cBhvr>
                                    </p:animEffect>
                                  </p:childTnLst>
                                </p:cTn>
                              </p:par>
                              <p:par>
                                <p:cTn id="33" presetID="1" presetClass="entr" presetSubtype="0" fill="hold" grpId="0" nodeType="withEffect">
                                  <p:stCondLst>
                                    <p:cond delay="40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8" grpId="0" animBg="1"/>
      <p:bldP spid="12" grpId="0" animBg="1"/>
      <p:bldP spid="24" grpId="0" animBg="1"/>
      <p:bldP spid="23" grpId="0" animBg="1"/>
      <p:bldP spid="26" grpId="0" animBg="1"/>
      <p:bldP spid="33" grpId="0" animBg="1"/>
      <p:bldP spid="31" grpId="0" animBg="1"/>
      <p:bldP spid="3" grpId="0"/>
      <p:bldP spid="2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Content Placeholder 2"/>
          <p:cNvSpPr txBox="1">
            <a:spLocks/>
          </p:cNvSpPr>
          <p:nvPr/>
        </p:nvSpPr>
        <p:spPr bwMode="auto">
          <a:xfrm>
            <a:off x="1232958" y="1347258"/>
            <a:ext cx="10476442"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buFont typeface="Wingdings 2" panose="05020102010507070707" pitchFamily="18" charset="2"/>
              <a:buNone/>
            </a:pPr>
            <a:r>
              <a:rPr lang="en-US" altLang="en-US" sz="2000" dirty="0"/>
              <a:t>     </a:t>
            </a:r>
            <a:r>
              <a:rPr lang="en-US" altLang="en-US" sz="2200" b="1" dirty="0">
                <a:solidFill>
                  <a:srgbClr val="FF0000"/>
                </a:solidFill>
                <a:latin typeface="Calibri" panose="020F0502020204030204" pitchFamily="34" charset="0"/>
                <a:cs typeface="Calibri" panose="020F0502020204030204" pitchFamily="34" charset="0"/>
              </a:rPr>
              <a:t>You have recently been hired as the assistant controller </a:t>
            </a:r>
            <a:r>
              <a:rPr lang="en-US" altLang="en-US" sz="2200" dirty="0">
                <a:latin typeface="Calibri" panose="020F0502020204030204" pitchFamily="34" charset="0"/>
                <a:cs typeface="Calibri" panose="020F0502020204030204" pitchFamily="34" charset="0"/>
              </a:rPr>
              <a:t>for Stanton Industries. Your immediate superior is the controller who, in turn, reports to the vice president of finance. </a:t>
            </a:r>
          </a:p>
          <a:p>
            <a:pPr>
              <a:spcBef>
                <a:spcPts val="1200"/>
              </a:spcBef>
              <a:buFont typeface="Wingdings 2" panose="05020102010507070707" pitchFamily="18" charset="2"/>
              <a:buNone/>
            </a:pPr>
            <a:r>
              <a:rPr lang="en-US" altLang="en-US" sz="2200" dirty="0">
                <a:latin typeface="Calibri" panose="020F0502020204030204" pitchFamily="34" charset="0"/>
                <a:cs typeface="Calibri" panose="020F0502020204030204" pitchFamily="34" charset="0"/>
              </a:rPr>
              <a:t>     The controller has assigned you the task of preparing the year-end adjusting entries. For receivables, you have prepared an </a:t>
            </a:r>
            <a:r>
              <a:rPr lang="en-US" altLang="en-US" sz="2200" b="1" dirty="0">
                <a:solidFill>
                  <a:srgbClr val="FF0000"/>
                </a:solidFill>
                <a:latin typeface="Calibri" panose="020F0502020204030204" pitchFamily="34" charset="0"/>
                <a:cs typeface="Calibri" panose="020F0502020204030204" pitchFamily="34" charset="0"/>
              </a:rPr>
              <a:t>aging of accounts receivable</a:t>
            </a:r>
            <a:r>
              <a:rPr lang="en-US" altLang="en-US" sz="2200" b="1" dirty="0">
                <a:latin typeface="Calibri" panose="020F0502020204030204" pitchFamily="34" charset="0"/>
                <a:cs typeface="Calibri" panose="020F0502020204030204" pitchFamily="34" charset="0"/>
              </a:rPr>
              <a:t> </a:t>
            </a:r>
            <a:r>
              <a:rPr lang="en-US" altLang="en-US" sz="2200" dirty="0">
                <a:latin typeface="Calibri" panose="020F0502020204030204" pitchFamily="34" charset="0"/>
                <a:cs typeface="Calibri" panose="020F0502020204030204" pitchFamily="34" charset="0"/>
              </a:rPr>
              <a:t>and have applied historical percentages to the balances of each of the age categories. The analysis indicates that an appropriate balance for </a:t>
            </a:r>
            <a:r>
              <a:rPr lang="en-US" altLang="en-US" sz="2200" b="1" dirty="0">
                <a:solidFill>
                  <a:srgbClr val="FF0000"/>
                </a:solidFill>
                <a:latin typeface="Calibri" panose="020F0502020204030204" pitchFamily="34" charset="0"/>
                <a:cs typeface="Calibri" panose="020F0502020204030204" pitchFamily="34" charset="0"/>
              </a:rPr>
              <a:t>Allowance for Uncollectible Accounts is $180,000</a:t>
            </a:r>
            <a:r>
              <a:rPr lang="en-US" altLang="en-US" sz="2200" dirty="0">
                <a:latin typeface="Calibri" panose="020F0502020204030204" pitchFamily="34" charset="0"/>
                <a:cs typeface="Calibri" panose="020F0502020204030204" pitchFamily="34" charset="0"/>
              </a:rPr>
              <a:t>. The existing balance in the allowance account prior to any adjustment is a $20,000 credit balance. </a:t>
            </a:r>
          </a:p>
          <a:p>
            <a:pPr>
              <a:spcBef>
                <a:spcPts val="1200"/>
              </a:spcBef>
              <a:buFont typeface="Wingdings 2" panose="05020102010507070707" pitchFamily="18" charset="2"/>
              <a:buNone/>
            </a:pPr>
            <a:r>
              <a:rPr lang="en-US" altLang="en-US" sz="2200" dirty="0">
                <a:latin typeface="Calibri" panose="020F0502020204030204" pitchFamily="34" charset="0"/>
                <a:cs typeface="Calibri" panose="020F0502020204030204" pitchFamily="34" charset="0"/>
              </a:rPr>
              <a:t>     After showing your analysis to the controller, </a:t>
            </a:r>
            <a:r>
              <a:rPr lang="en-US" altLang="en-US" sz="2200" b="1" dirty="0">
                <a:solidFill>
                  <a:srgbClr val="FF0000"/>
                </a:solidFill>
                <a:latin typeface="Calibri" panose="020F0502020204030204" pitchFamily="34" charset="0"/>
                <a:cs typeface="Calibri" panose="020F0502020204030204" pitchFamily="34" charset="0"/>
              </a:rPr>
              <a:t>he tells you to change the aging category of a large account</a:t>
            </a:r>
            <a:r>
              <a:rPr lang="en-US" altLang="en-US" sz="2200" dirty="0">
                <a:latin typeface="Calibri" panose="020F0502020204030204" pitchFamily="34" charset="0"/>
                <a:cs typeface="Calibri" panose="020F0502020204030204" pitchFamily="34" charset="0"/>
              </a:rPr>
              <a:t> from over 120 days to current status and to prepare a new invoice to the customer with a revised date that agrees with the new aging category. This will change the required allowance for uncollectible accounts </a:t>
            </a:r>
            <a:r>
              <a:rPr lang="en-US" altLang="en-US" sz="2200" b="1" dirty="0">
                <a:solidFill>
                  <a:srgbClr val="FF0000"/>
                </a:solidFill>
                <a:latin typeface="Calibri" panose="020F0502020204030204" pitchFamily="34" charset="0"/>
                <a:cs typeface="Calibri" panose="020F0502020204030204" pitchFamily="34" charset="0"/>
              </a:rPr>
              <a:t>from $180,000 to $135,000</a:t>
            </a:r>
            <a:r>
              <a:rPr lang="en-US" altLang="en-US" sz="2200" dirty="0">
                <a:latin typeface="Calibri" panose="020F0502020204030204" pitchFamily="34" charset="0"/>
                <a:cs typeface="Calibri" panose="020F0502020204030204" pitchFamily="34" charset="0"/>
              </a:rPr>
              <a:t>. Tactfully, you ask the controller for an explanation for the change and he tells you, </a:t>
            </a:r>
            <a:r>
              <a:rPr lang="en-US" altLang="en-US" sz="2200" b="1" dirty="0">
                <a:solidFill>
                  <a:srgbClr val="FF0000"/>
                </a:solidFill>
                <a:latin typeface="Calibri" panose="020F0502020204030204" pitchFamily="34" charset="0"/>
                <a:cs typeface="Calibri" panose="020F0502020204030204" pitchFamily="34" charset="0"/>
              </a:rPr>
              <a:t>“We need the extra income; the bottom line is too low.” </a:t>
            </a:r>
          </a:p>
        </p:txBody>
      </p:sp>
      <p:sp>
        <p:nvSpPr>
          <p:cNvPr id="4" name="Rectangle 2">
            <a:extLst>
              <a:ext uri="{FF2B5EF4-FFF2-40B4-BE49-F238E27FC236}">
                <a16:creationId xmlns:a16="http://schemas.microsoft.com/office/drawing/2014/main" id="{A20909EC-4DC2-9249-B5BF-E5CAE20B4465}"/>
              </a:ext>
            </a:extLst>
          </p:cNvPr>
          <p:cNvSpPr txBox="1">
            <a:spLocks noChangeArrowheads="1"/>
          </p:cNvSpPr>
          <p:nvPr/>
        </p:nvSpPr>
        <p:spPr>
          <a:xfrm>
            <a:off x="864158" y="111512"/>
            <a:ext cx="11327841" cy="1061506"/>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en-US" altLang="en-US" sz="3600" dirty="0">
                <a:solidFill>
                  <a:srgbClr val="0070C0"/>
                </a:solidFill>
                <a:latin typeface="Calibri" panose="020F0502020204030204" pitchFamily="34" charset="0"/>
                <a:cs typeface="Calibri" panose="020F0502020204030204" pitchFamily="34" charset="0"/>
              </a:rPr>
              <a:t>Ethics Cases</a:t>
            </a:r>
            <a:br>
              <a:rPr lang="en-US" altLang="en-US" sz="3200" dirty="0">
                <a:solidFill>
                  <a:srgbClr val="0070C0"/>
                </a:solidFill>
                <a:latin typeface="Calibri" panose="020F0502020204030204" pitchFamily="34" charset="0"/>
                <a:cs typeface="Calibri" panose="020F0502020204030204" pitchFamily="34" charset="0"/>
              </a:rPr>
            </a:br>
            <a:r>
              <a:rPr lang="en-US" altLang="en-US" sz="3200" dirty="0">
                <a:solidFill>
                  <a:srgbClr val="0070C0"/>
                </a:solidFill>
                <a:latin typeface="Calibri" panose="020F0502020204030204" pitchFamily="34" charset="0"/>
                <a:cs typeface="Calibri" panose="020F0502020204030204" pitchFamily="34" charset="0"/>
              </a:rPr>
              <a:t>Example: Uncollectible Accounts</a:t>
            </a:r>
          </a:p>
        </p:txBody>
      </p:sp>
    </p:spTree>
    <p:extLst>
      <p:ext uri="{BB962C8B-B14F-4D97-AF65-F5344CB8AC3E}">
        <p14:creationId xmlns:p14="http://schemas.microsoft.com/office/powerpoint/2010/main" val="36798435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Content Placeholder 2"/>
          <p:cNvSpPr txBox="1">
            <a:spLocks/>
          </p:cNvSpPr>
          <p:nvPr/>
        </p:nvSpPr>
        <p:spPr bwMode="auto">
          <a:xfrm>
            <a:off x="2133600" y="1233488"/>
            <a:ext cx="8458200" cy="5472112"/>
          </a:xfrm>
          <a:prstGeom prst="rect">
            <a:avLst/>
          </a:prstGeom>
          <a:noFill/>
          <a:ln>
            <a:noFill/>
          </a:ln>
        </p:spPr>
        <p:txBody>
          <a:bodyPr/>
          <a:lstStyle>
            <a:lvl1pPr marL="273050" indent="-273050">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marL="0" indent="0">
              <a:buNone/>
              <a:defRPr/>
            </a:pPr>
            <a:r>
              <a:rPr lang="en-US" altLang="en-US" sz="2400" b="1" dirty="0">
                <a:latin typeface="Calibri" panose="020F0502020204030204" pitchFamily="34" charset="0"/>
                <a:cs typeface="Calibri" panose="020F0502020204030204" pitchFamily="34" charset="0"/>
              </a:rPr>
              <a:t>1. Understand the reporting effect: </a:t>
            </a:r>
          </a:p>
          <a:p>
            <a:pPr marL="288925" indent="0">
              <a:spcBef>
                <a:spcPts val="600"/>
              </a:spcBef>
              <a:buNone/>
              <a:defRPr/>
            </a:pPr>
            <a:r>
              <a:rPr lang="en-US" altLang="en-US" sz="2400" dirty="0">
                <a:latin typeface="Calibri" panose="020F0502020204030204" pitchFamily="34" charset="0"/>
                <a:cs typeface="Calibri" panose="020F0502020204030204" pitchFamily="34" charset="0"/>
              </a:rPr>
              <a:t>What is the effect on income before taxes of lowering the allowance estimate from $180,000 to $135,000, as requested by the controller? </a:t>
            </a:r>
          </a:p>
          <a:p>
            <a:pPr marL="0" indent="0">
              <a:spcBef>
                <a:spcPts val="600"/>
              </a:spcBef>
              <a:buNone/>
              <a:defRPr/>
            </a:pPr>
            <a:r>
              <a:rPr lang="en-US" altLang="en-US" sz="2400" b="1" dirty="0">
                <a:latin typeface="Calibri" panose="020F0502020204030204" pitchFamily="34" charset="0"/>
                <a:cs typeface="Calibri" panose="020F0502020204030204" pitchFamily="34" charset="0"/>
              </a:rPr>
              <a:t>2. Specify the options: </a:t>
            </a:r>
          </a:p>
          <a:p>
            <a:pPr marL="288925" indent="0">
              <a:spcBef>
                <a:spcPts val="600"/>
              </a:spcBef>
              <a:buNone/>
              <a:defRPr/>
            </a:pPr>
            <a:r>
              <a:rPr lang="en-US" altLang="en-US" sz="2400" dirty="0">
                <a:latin typeface="Calibri" panose="020F0502020204030204" pitchFamily="34" charset="0"/>
                <a:cs typeface="Calibri" panose="020F0502020204030204" pitchFamily="34" charset="0"/>
              </a:rPr>
              <a:t>If you do not make the change, how would the additional $45,000 of Allowance for Uncollectible Accounts affect total assets? </a:t>
            </a:r>
          </a:p>
          <a:p>
            <a:pPr marL="0" indent="0">
              <a:spcBef>
                <a:spcPts val="600"/>
              </a:spcBef>
              <a:buNone/>
              <a:defRPr/>
            </a:pPr>
            <a:r>
              <a:rPr lang="en-US" altLang="en-US" sz="2400" b="1" dirty="0">
                <a:latin typeface="Calibri" panose="020F0502020204030204" pitchFamily="34" charset="0"/>
                <a:cs typeface="Calibri" panose="020F0502020204030204" pitchFamily="34" charset="0"/>
              </a:rPr>
              <a:t>3. Identify the impact: </a:t>
            </a:r>
          </a:p>
          <a:p>
            <a:pPr marL="288925" indent="0">
              <a:spcBef>
                <a:spcPts val="600"/>
              </a:spcBef>
              <a:buNone/>
              <a:defRPr/>
            </a:pPr>
            <a:r>
              <a:rPr lang="en-US" altLang="en-US" sz="2400" dirty="0">
                <a:latin typeface="Calibri" panose="020F0502020204030204" pitchFamily="34" charset="0"/>
                <a:cs typeface="Calibri" panose="020F0502020204030204" pitchFamily="34" charset="0"/>
              </a:rPr>
              <a:t>Are investors and creditors potentially harmed by the controller’s suggestion? </a:t>
            </a:r>
          </a:p>
          <a:p>
            <a:pPr marL="0" indent="0">
              <a:spcBef>
                <a:spcPts val="600"/>
              </a:spcBef>
              <a:buNone/>
              <a:defRPr/>
            </a:pPr>
            <a:r>
              <a:rPr lang="en-US" altLang="en-US" sz="2400" b="1" dirty="0">
                <a:latin typeface="Calibri" panose="020F0502020204030204" pitchFamily="34" charset="0"/>
                <a:cs typeface="Calibri" panose="020F0502020204030204" pitchFamily="34" charset="0"/>
              </a:rPr>
              <a:t>4. Make a decision: </a:t>
            </a:r>
          </a:p>
          <a:p>
            <a:pPr marL="288925" indent="0">
              <a:spcBef>
                <a:spcPts val="600"/>
              </a:spcBef>
              <a:buNone/>
              <a:defRPr/>
            </a:pPr>
            <a:r>
              <a:rPr lang="en-US" altLang="en-US" sz="2400" dirty="0">
                <a:latin typeface="Calibri" panose="020F0502020204030204" pitchFamily="34" charset="0"/>
                <a:cs typeface="Calibri" panose="020F0502020204030204" pitchFamily="34" charset="0"/>
              </a:rPr>
              <a:t>Should you follow the controller’s suggestion? </a:t>
            </a:r>
          </a:p>
        </p:txBody>
      </p:sp>
      <p:sp>
        <p:nvSpPr>
          <p:cNvPr id="4" name="Rectangle 2">
            <a:extLst>
              <a:ext uri="{FF2B5EF4-FFF2-40B4-BE49-F238E27FC236}">
                <a16:creationId xmlns:a16="http://schemas.microsoft.com/office/drawing/2014/main" id="{A20909EC-4DC2-9249-B5BF-E5CAE20B4465}"/>
              </a:ext>
            </a:extLst>
          </p:cNvPr>
          <p:cNvSpPr txBox="1">
            <a:spLocks noChangeArrowheads="1"/>
          </p:cNvSpPr>
          <p:nvPr/>
        </p:nvSpPr>
        <p:spPr>
          <a:xfrm>
            <a:off x="834013" y="111512"/>
            <a:ext cx="11357986" cy="1061506"/>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en-US" altLang="en-US" sz="3600" dirty="0">
                <a:solidFill>
                  <a:srgbClr val="0070C0"/>
                </a:solidFill>
                <a:latin typeface="Calibri" panose="020F0502020204030204" pitchFamily="34" charset="0"/>
                <a:cs typeface="Calibri" panose="020F0502020204030204" pitchFamily="34" charset="0"/>
              </a:rPr>
              <a:t>Ethics Cases</a:t>
            </a:r>
            <a:br>
              <a:rPr lang="en-US" altLang="en-US" sz="3200" dirty="0">
                <a:solidFill>
                  <a:srgbClr val="0070C0"/>
                </a:solidFill>
                <a:latin typeface="Calibri" panose="020F0502020204030204" pitchFamily="34" charset="0"/>
                <a:cs typeface="Calibri" panose="020F0502020204030204" pitchFamily="34" charset="0"/>
              </a:rPr>
            </a:br>
            <a:r>
              <a:rPr lang="en-US" altLang="en-US" sz="3200" dirty="0">
                <a:solidFill>
                  <a:srgbClr val="0070C0"/>
                </a:solidFill>
                <a:latin typeface="Calibri" panose="020F0502020204030204" pitchFamily="34" charset="0"/>
                <a:cs typeface="Calibri" panose="020F0502020204030204" pitchFamily="34" charset="0"/>
              </a:rPr>
              <a:t>Example: Uncollectible Accounts</a:t>
            </a:r>
          </a:p>
        </p:txBody>
      </p:sp>
    </p:spTree>
    <p:extLst>
      <p:ext uri="{BB962C8B-B14F-4D97-AF65-F5344CB8AC3E}">
        <p14:creationId xmlns:p14="http://schemas.microsoft.com/office/powerpoint/2010/main" val="35131737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2122219" y="3203925"/>
            <a:ext cx="4503738" cy="3306761"/>
          </a:xfrm>
          <a:prstGeom prst="rect">
            <a:avLst/>
          </a:prstGeom>
          <a:noFill/>
          <a:ln>
            <a:noFill/>
          </a:ln>
        </p:spPr>
        <p:txBody>
          <a:bodyPr/>
          <a:lst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spcBef>
                <a:spcPts val="600"/>
              </a:spcBef>
              <a:buClr>
                <a:schemeClr val="tx1"/>
              </a:buClr>
              <a:buSzPct val="100000"/>
              <a:buNone/>
              <a:defRPr/>
            </a:pPr>
            <a:r>
              <a:rPr lang="en-US" sz="2200" dirty="0">
                <a:latin typeface="+mj-lt"/>
              </a:rPr>
              <a:t>Standard Problem</a:t>
            </a:r>
          </a:p>
          <a:p>
            <a:pPr marL="0" indent="0">
              <a:spcBef>
                <a:spcPts val="1200"/>
              </a:spcBef>
              <a:buClr>
                <a:schemeClr val="tx1"/>
              </a:buClr>
              <a:buSzPct val="70000"/>
              <a:buNone/>
              <a:defRPr/>
            </a:pPr>
            <a:r>
              <a:rPr lang="en-US" sz="2200" dirty="0">
                <a:latin typeface="+mj-lt"/>
              </a:rPr>
              <a:t>Equipment purchased	= 4,200,000</a:t>
            </a:r>
          </a:p>
          <a:p>
            <a:pPr marL="0" indent="0">
              <a:spcBef>
                <a:spcPts val="600"/>
              </a:spcBef>
              <a:buClr>
                <a:schemeClr val="tx1"/>
              </a:buClr>
              <a:buSzPct val="70000"/>
              <a:buNone/>
              <a:defRPr/>
            </a:pPr>
            <a:r>
              <a:rPr lang="en-US" sz="2200" b="1" dirty="0">
                <a:solidFill>
                  <a:srgbClr val="FF0000"/>
                </a:solidFill>
              </a:rPr>
              <a:t>Estimated</a:t>
            </a:r>
            <a:r>
              <a:rPr lang="en-US" sz="2200" dirty="0"/>
              <a:t> service life	= 12 years</a:t>
            </a:r>
          </a:p>
          <a:p>
            <a:pPr marL="0" indent="0">
              <a:spcBef>
                <a:spcPts val="600"/>
              </a:spcBef>
              <a:buClr>
                <a:schemeClr val="tx1"/>
              </a:buClr>
              <a:buSzPct val="70000"/>
              <a:buNone/>
              <a:defRPr/>
            </a:pPr>
            <a:r>
              <a:rPr lang="en-US" sz="2200" b="1" dirty="0">
                <a:solidFill>
                  <a:srgbClr val="FF0000"/>
                </a:solidFill>
                <a:latin typeface="+mj-lt"/>
              </a:rPr>
              <a:t>Estimated</a:t>
            </a:r>
            <a:r>
              <a:rPr lang="en-US" sz="2200" dirty="0">
                <a:latin typeface="+mj-lt"/>
              </a:rPr>
              <a:t> residual 	= $600,000</a:t>
            </a:r>
          </a:p>
          <a:p>
            <a:pPr marL="0" indent="0">
              <a:spcBef>
                <a:spcPts val="600"/>
              </a:spcBef>
              <a:buClr>
                <a:schemeClr val="tx1"/>
              </a:buClr>
              <a:buSzPct val="70000"/>
              <a:buNone/>
              <a:defRPr/>
            </a:pPr>
            <a:endParaRPr lang="en-US" sz="2200" dirty="0">
              <a:latin typeface="+mj-lt"/>
            </a:endParaRPr>
          </a:p>
          <a:p>
            <a:pPr marL="0" indent="0">
              <a:spcBef>
                <a:spcPts val="600"/>
              </a:spcBef>
              <a:buClr>
                <a:schemeClr val="tx1"/>
              </a:buClr>
              <a:buSzPct val="70000"/>
              <a:buNone/>
              <a:defRPr/>
            </a:pPr>
            <a:endParaRPr lang="en-US" sz="2200" dirty="0">
              <a:latin typeface="+mj-lt"/>
            </a:endParaRPr>
          </a:p>
          <a:p>
            <a:pPr marL="0" indent="0">
              <a:spcBef>
                <a:spcPts val="600"/>
              </a:spcBef>
              <a:buClr>
                <a:schemeClr val="tx1"/>
              </a:buClr>
              <a:buSzPct val="70000"/>
              <a:buNone/>
              <a:defRPr/>
            </a:pPr>
            <a:r>
              <a:rPr lang="en-US" sz="2200" dirty="0">
                <a:latin typeface="+mj-lt"/>
              </a:rPr>
              <a:t>Straight-line</a:t>
            </a:r>
          </a:p>
          <a:p>
            <a:pPr marL="0" indent="0">
              <a:spcBef>
                <a:spcPts val="0"/>
              </a:spcBef>
              <a:buClr>
                <a:schemeClr val="tx1"/>
              </a:buClr>
              <a:buSzPct val="70000"/>
              <a:buNone/>
              <a:defRPr/>
            </a:pPr>
            <a:r>
              <a:rPr lang="en-US" sz="2200" dirty="0">
                <a:latin typeface="+mj-lt"/>
              </a:rPr>
              <a:t>Depreciation = $300,000</a:t>
            </a:r>
          </a:p>
        </p:txBody>
      </p:sp>
      <p:sp>
        <p:nvSpPr>
          <p:cNvPr id="6" name="Content Placeholder 2"/>
          <p:cNvSpPr txBox="1">
            <a:spLocks/>
          </p:cNvSpPr>
          <p:nvPr/>
        </p:nvSpPr>
        <p:spPr bwMode="auto">
          <a:xfrm>
            <a:off x="7049194" y="2869391"/>
            <a:ext cx="4162425" cy="3363911"/>
          </a:xfrm>
          <a:prstGeom prst="rect">
            <a:avLst/>
          </a:prstGeom>
          <a:noFill/>
          <a:ln>
            <a:noFill/>
          </a:ln>
        </p:spPr>
        <p:txBody>
          <a:bodyPr/>
          <a:lst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spcBef>
                <a:spcPts val="600"/>
              </a:spcBef>
              <a:spcAft>
                <a:spcPts val="1200"/>
              </a:spcAft>
              <a:buClr>
                <a:schemeClr val="tx1"/>
              </a:buClr>
              <a:buSzPct val="100000"/>
              <a:buNone/>
              <a:defRPr/>
            </a:pPr>
            <a:r>
              <a:rPr lang="en-US" sz="2200" dirty="0">
                <a:latin typeface="+mj-lt"/>
              </a:rPr>
              <a:t>What if a manager wanted to </a:t>
            </a:r>
            <a:r>
              <a:rPr lang="en-US" sz="2200" b="1" dirty="0">
                <a:solidFill>
                  <a:srgbClr val="FF0000"/>
                </a:solidFill>
                <a:uFill>
                  <a:solidFill>
                    <a:schemeClr val="tx1"/>
                  </a:solidFill>
                </a:uFill>
                <a:latin typeface="+mj-lt"/>
              </a:rPr>
              <a:t>lower</a:t>
            </a:r>
            <a:r>
              <a:rPr lang="en-US" sz="2200" dirty="0">
                <a:latin typeface="+mj-lt"/>
              </a:rPr>
              <a:t> net income?</a:t>
            </a:r>
          </a:p>
          <a:p>
            <a:pPr marL="0" indent="0">
              <a:spcBef>
                <a:spcPts val="0"/>
              </a:spcBef>
              <a:spcAft>
                <a:spcPts val="0"/>
              </a:spcAft>
              <a:buClr>
                <a:schemeClr val="tx1"/>
              </a:buClr>
              <a:buSzPct val="100000"/>
              <a:buNone/>
              <a:defRPr/>
            </a:pPr>
            <a:endParaRPr lang="en-US" sz="2200" dirty="0">
              <a:latin typeface="+mj-lt"/>
            </a:endParaRPr>
          </a:p>
          <a:p>
            <a:pPr marL="0" indent="0">
              <a:spcBef>
                <a:spcPts val="600"/>
              </a:spcBef>
              <a:buClr>
                <a:schemeClr val="tx1"/>
              </a:buClr>
              <a:buSzPct val="70000"/>
              <a:buNone/>
              <a:defRPr/>
            </a:pPr>
            <a:r>
              <a:rPr lang="en-US" sz="2200" u="sng" dirty="0">
                <a:latin typeface="+mj-lt"/>
              </a:rPr>
              <a:t>Option 1:</a:t>
            </a:r>
            <a:r>
              <a:rPr lang="en-US" sz="2200" dirty="0">
                <a:latin typeface="+mj-lt"/>
              </a:rPr>
              <a:t> 12 years to 6 years</a:t>
            </a:r>
          </a:p>
          <a:p>
            <a:pPr marL="0" indent="0">
              <a:spcBef>
                <a:spcPts val="600"/>
              </a:spcBef>
              <a:buClr>
                <a:schemeClr val="tx1"/>
              </a:buClr>
              <a:buSzPct val="70000"/>
              <a:buNone/>
              <a:defRPr/>
            </a:pPr>
            <a:r>
              <a:rPr lang="en-US" sz="2200" u="sng" dirty="0">
                <a:latin typeface="+mj-lt"/>
              </a:rPr>
              <a:t>Option 2:</a:t>
            </a:r>
            <a:r>
              <a:rPr lang="en-US" sz="2200" dirty="0">
                <a:latin typeface="+mj-lt"/>
              </a:rPr>
              <a:t> Residual $600K to $0</a:t>
            </a:r>
          </a:p>
          <a:p>
            <a:pPr marL="0" indent="0">
              <a:spcBef>
                <a:spcPts val="600"/>
              </a:spcBef>
              <a:buClr>
                <a:schemeClr val="tx1"/>
              </a:buClr>
              <a:buSzPct val="70000"/>
              <a:buNone/>
              <a:defRPr/>
            </a:pPr>
            <a:r>
              <a:rPr lang="en-US" sz="2200" u="sng" dirty="0">
                <a:latin typeface="+mj-lt"/>
              </a:rPr>
              <a:t>Option 3:</a:t>
            </a:r>
            <a:r>
              <a:rPr lang="en-US" sz="2200" dirty="0">
                <a:latin typeface="+mj-lt"/>
              </a:rPr>
              <a:t> Both</a:t>
            </a:r>
          </a:p>
          <a:p>
            <a:pPr marL="0" indent="0">
              <a:spcBef>
                <a:spcPts val="600"/>
              </a:spcBef>
              <a:buClr>
                <a:schemeClr val="tx1"/>
              </a:buClr>
              <a:buSzPct val="70000"/>
              <a:buNone/>
              <a:defRPr/>
            </a:pPr>
            <a:endParaRPr lang="en-US" sz="2200" dirty="0">
              <a:latin typeface="+mj-lt"/>
            </a:endParaRPr>
          </a:p>
          <a:p>
            <a:pPr marL="0" indent="0">
              <a:spcBef>
                <a:spcPts val="600"/>
              </a:spcBef>
              <a:buClr>
                <a:schemeClr val="tx1"/>
              </a:buClr>
              <a:buSzPct val="70000"/>
              <a:buNone/>
              <a:defRPr/>
            </a:pPr>
            <a:r>
              <a:rPr lang="en-US" sz="2200" dirty="0">
                <a:latin typeface="+mj-lt"/>
              </a:rPr>
              <a:t>Straight-line</a:t>
            </a:r>
          </a:p>
          <a:p>
            <a:pPr marL="0" indent="0">
              <a:spcBef>
                <a:spcPts val="0"/>
              </a:spcBef>
              <a:buClr>
                <a:schemeClr val="tx1"/>
              </a:buClr>
              <a:buSzPct val="70000"/>
              <a:buNone/>
              <a:defRPr/>
            </a:pPr>
            <a:r>
              <a:rPr lang="en-US" sz="2200" dirty="0">
                <a:latin typeface="+mj-lt"/>
              </a:rPr>
              <a:t>Depreciation = ?</a:t>
            </a:r>
          </a:p>
        </p:txBody>
      </p:sp>
      <p:sp>
        <p:nvSpPr>
          <p:cNvPr id="2" name="Arrow: Right 1"/>
          <p:cNvSpPr/>
          <p:nvPr/>
        </p:nvSpPr>
        <p:spPr>
          <a:xfrm>
            <a:off x="6582431" y="4184959"/>
            <a:ext cx="382587" cy="28892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Arrow: Right 6"/>
          <p:cNvSpPr/>
          <p:nvPr/>
        </p:nvSpPr>
        <p:spPr>
          <a:xfrm>
            <a:off x="6582431" y="4594534"/>
            <a:ext cx="382587" cy="28892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 name="Rectangle 2"/>
          <p:cNvSpPr/>
          <p:nvPr/>
        </p:nvSpPr>
        <p:spPr>
          <a:xfrm>
            <a:off x="1826011" y="1698458"/>
            <a:ext cx="8639176" cy="1354217"/>
          </a:xfrm>
          <a:prstGeom prst="rect">
            <a:avLst/>
          </a:prstGeom>
        </p:spPr>
        <p:txBody>
          <a:bodyPr wrap="square">
            <a:spAutoFit/>
          </a:bodyPr>
          <a:lstStyle/>
          <a:p>
            <a:pPr marL="285750" indent="-285750">
              <a:buClr>
                <a:schemeClr val="tx1"/>
              </a:buClr>
              <a:buSzPct val="100000"/>
              <a:buFont typeface="Arial" panose="020B0604020202020204" pitchFamily="34" charset="0"/>
              <a:buChar char="•"/>
              <a:defRPr/>
            </a:pPr>
            <a:r>
              <a:rPr lang="en-US" sz="2400" dirty="0">
                <a:latin typeface="Calibri" panose="020F0502020204030204" pitchFamily="34" charset="0"/>
                <a:cs typeface="Calibri" panose="020F0502020204030204" pitchFamily="34" charset="0"/>
              </a:rPr>
              <a:t>How well do students full understand that assumptions, estimates, and judgements are embedded in accrual accounting?</a:t>
            </a:r>
          </a:p>
          <a:p>
            <a:pPr marL="285750" indent="-285750">
              <a:spcBef>
                <a:spcPts val="1200"/>
              </a:spcBef>
              <a:buClr>
                <a:schemeClr val="tx1"/>
              </a:buClr>
              <a:buSzPct val="100000"/>
              <a:buFont typeface="Arial" panose="020B0604020202020204" pitchFamily="34" charset="0"/>
              <a:buChar char="•"/>
              <a:defRPr/>
            </a:pPr>
            <a:r>
              <a:rPr lang="en-US" sz="2400" dirty="0">
                <a:latin typeface="Calibri" panose="020F0502020204030204" pitchFamily="34" charset="0"/>
                <a:cs typeface="Calibri" panose="020F0502020204030204" pitchFamily="34" charset="0"/>
              </a:rPr>
              <a:t>For example:</a:t>
            </a:r>
          </a:p>
        </p:txBody>
      </p:sp>
      <p:sp>
        <p:nvSpPr>
          <p:cNvPr id="5" name="Rectangle 2">
            <a:extLst>
              <a:ext uri="{FF2B5EF4-FFF2-40B4-BE49-F238E27FC236}">
                <a16:creationId xmlns:a16="http://schemas.microsoft.com/office/drawing/2014/main" id="{7A613304-17F9-2325-F55B-547CF63880F7}"/>
              </a:ext>
            </a:extLst>
          </p:cNvPr>
          <p:cNvSpPr txBox="1">
            <a:spLocks noChangeArrowheads="1"/>
          </p:cNvSpPr>
          <p:nvPr/>
        </p:nvSpPr>
        <p:spPr>
          <a:xfrm>
            <a:off x="864158" y="122663"/>
            <a:ext cx="11327842" cy="1048215"/>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en-US" sz="3600" dirty="0">
                <a:solidFill>
                  <a:srgbClr val="0070C0"/>
                </a:solidFill>
                <a:latin typeface="Calibri" panose="020F0502020204030204" pitchFamily="34" charset="0"/>
                <a:cs typeface="Calibri" panose="020F0502020204030204" pitchFamily="34" charset="0"/>
              </a:rPr>
              <a:t>Earnings Management Cases</a:t>
            </a:r>
            <a:br>
              <a:rPr kumimoji="0" lang="en-US" altLang="en-US" sz="3600" b="1" i="0" u="none" strike="noStrike" kern="1200" cap="none" spc="0" normalizeH="0" baseline="0" noProof="0" dirty="0">
                <a:ln>
                  <a:noFill/>
                </a:ln>
                <a:solidFill>
                  <a:srgbClr val="0070C0"/>
                </a:solidFill>
                <a:effectLst/>
                <a:uLnTx/>
                <a:uFillTx/>
                <a:latin typeface="Calibri" panose="020F0502020204030204" pitchFamily="34" charset="0"/>
                <a:ea typeface="Adobe Fan Heiti Std B" pitchFamily="34" charset="-128"/>
                <a:cs typeface="Calibri" panose="020F0502020204030204" pitchFamily="34" charset="0"/>
              </a:rPr>
            </a:br>
            <a:r>
              <a:rPr kumimoji="0" lang="en-US" altLang="en-US" sz="3200" b="1" i="0" u="none" strike="noStrike" kern="1200" cap="none" spc="0" normalizeH="0" baseline="0" noProof="0" dirty="0">
                <a:ln>
                  <a:noFill/>
                </a:ln>
                <a:solidFill>
                  <a:srgbClr val="0070C0"/>
                </a:solidFill>
                <a:effectLst/>
                <a:uLnTx/>
                <a:uFillTx/>
                <a:latin typeface="Calibri" panose="020F0502020204030204" pitchFamily="34" charset="0"/>
                <a:ea typeface="Adobe Fan Heiti Std B" pitchFamily="34" charset="-128"/>
                <a:cs typeface="Calibri" panose="020F0502020204030204" pitchFamily="34" charset="0"/>
              </a:rPr>
              <a:t>Example: Depreciation</a:t>
            </a:r>
            <a:endParaRPr lang="en-US" sz="4000" dirty="0">
              <a:solidFill>
                <a:srgbClr val="0070C0"/>
              </a:solidFill>
              <a:latin typeface="Calibri" panose="020F0502020204030204" pitchFamily="34" charset="0"/>
              <a:cs typeface="Calibri" panose="020F0502020204030204" pitchFamily="34" charset="0"/>
            </a:endParaRPr>
          </a:p>
        </p:txBody>
      </p:sp>
      <p:cxnSp>
        <p:nvCxnSpPr>
          <p:cNvPr id="9" name="Straight Connector 8"/>
          <p:cNvCxnSpPr/>
          <p:nvPr/>
        </p:nvCxnSpPr>
        <p:spPr>
          <a:xfrm flipV="1">
            <a:off x="2163337" y="3601844"/>
            <a:ext cx="42374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7110762" y="3620429"/>
            <a:ext cx="42374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100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485901" y="1617662"/>
            <a:ext cx="10229850" cy="5116513"/>
          </a:xfrm>
          <a:prstGeom prst="rect">
            <a:avLst/>
          </a:prstGeom>
          <a:noFill/>
          <a:ln>
            <a:noFill/>
          </a:ln>
        </p:spPr>
        <p:txBody>
          <a:bodyPr/>
          <a:lst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spcBef>
                <a:spcPts val="600"/>
              </a:spcBef>
              <a:buClr>
                <a:schemeClr val="tx1"/>
              </a:buClr>
              <a:buSzPct val="70000"/>
              <a:buNone/>
              <a:defRPr/>
            </a:pPr>
            <a:r>
              <a:rPr lang="en-US" sz="2200" dirty="0">
                <a:latin typeface="Calibri" panose="020F0502020204030204" pitchFamily="34" charset="0"/>
                <a:cs typeface="Calibri" panose="020F0502020204030204" pitchFamily="34" charset="0"/>
              </a:rPr>
              <a:t>Edward L. Vincent is CFO of Energy Resources, Inc. The company specializes in the exploration and development of natural gas. It’s near year-end, and Edward is feeling terrific. Natural gas prices have risen throughout the year, and Energy Resources is set to report record-breaking performance that will greatly exceed analysts’ expectations. However, during an executive meeting this morning, </a:t>
            </a:r>
            <a:r>
              <a:rPr lang="en-US" sz="2200" b="1" dirty="0">
                <a:solidFill>
                  <a:srgbClr val="FF0000"/>
                </a:solidFill>
                <a:latin typeface="Calibri" panose="020F0502020204030204" pitchFamily="34" charset="0"/>
                <a:cs typeface="Calibri" panose="020F0502020204030204" pitchFamily="34" charset="0"/>
              </a:rPr>
              <a:t>management agreed to “tone down” profits due to concerns that reporting excess profits could encourage additional government regulations</a:t>
            </a:r>
            <a:r>
              <a:rPr lang="en-US" sz="2200" dirty="0">
                <a:latin typeface="Calibri" panose="020F0502020204030204" pitchFamily="34" charset="0"/>
                <a:cs typeface="Calibri" panose="020F0502020204030204" pitchFamily="34" charset="0"/>
              </a:rPr>
              <a:t> in the industry, hindering future profitability.</a:t>
            </a:r>
            <a:br>
              <a:rPr lang="en-US" sz="2200" dirty="0">
                <a:latin typeface="Calibri" panose="020F0502020204030204" pitchFamily="34" charset="0"/>
                <a:cs typeface="Calibri" panose="020F0502020204030204" pitchFamily="34" charset="0"/>
              </a:rPr>
            </a:br>
            <a:br>
              <a:rPr lang="en-US" sz="2200" dirty="0">
                <a:latin typeface="Calibri" panose="020F0502020204030204" pitchFamily="34" charset="0"/>
                <a:cs typeface="Calibri" panose="020F0502020204030204" pitchFamily="34" charset="0"/>
              </a:rPr>
            </a:br>
            <a:r>
              <a:rPr lang="en-US" sz="2200" dirty="0">
                <a:latin typeface="Calibri" panose="020F0502020204030204" pitchFamily="34" charset="0"/>
                <a:cs typeface="Calibri" panose="020F0502020204030204" pitchFamily="34" charset="0"/>
              </a:rPr>
              <a:t>At the beginning of the current year, the company </a:t>
            </a:r>
            <a:r>
              <a:rPr lang="en-US" sz="2200" b="1" dirty="0">
                <a:solidFill>
                  <a:srgbClr val="FF0000"/>
                </a:solidFill>
                <a:latin typeface="Calibri" panose="020F0502020204030204" pitchFamily="34" charset="0"/>
                <a:cs typeface="Calibri" panose="020F0502020204030204" pitchFamily="34" charset="0"/>
              </a:rPr>
              <a:t>purchased equipment for $4,200,000</a:t>
            </a:r>
            <a:r>
              <a:rPr lang="en-US" sz="2200" dirty="0">
                <a:latin typeface="Calibri" panose="020F0502020204030204" pitchFamily="34" charset="0"/>
                <a:cs typeface="Calibri" panose="020F0502020204030204" pitchFamily="34" charset="0"/>
              </a:rPr>
              <a:t>. The company’s standard practice for equipment like this is to use straight-line </a:t>
            </a:r>
            <a:r>
              <a:rPr lang="en-US" sz="2200" b="1" dirty="0">
                <a:solidFill>
                  <a:srgbClr val="FF0000"/>
                </a:solidFill>
                <a:latin typeface="Calibri" panose="020F0502020204030204" pitchFamily="34" charset="0"/>
                <a:cs typeface="Calibri" panose="020F0502020204030204" pitchFamily="34" charset="0"/>
              </a:rPr>
              <a:t>depreciation over 12 years </a:t>
            </a:r>
            <a:r>
              <a:rPr lang="en-US" sz="2200" dirty="0">
                <a:latin typeface="Calibri" panose="020F0502020204030204" pitchFamily="34" charset="0"/>
                <a:cs typeface="Calibri" panose="020F0502020204030204" pitchFamily="34" charset="0"/>
              </a:rPr>
              <a:t>using an estimated </a:t>
            </a:r>
            <a:r>
              <a:rPr lang="en-US" sz="2200" b="1" dirty="0">
                <a:solidFill>
                  <a:srgbClr val="FF0000"/>
                </a:solidFill>
                <a:latin typeface="Calibri" panose="020F0502020204030204" pitchFamily="34" charset="0"/>
                <a:cs typeface="Calibri" panose="020F0502020204030204" pitchFamily="34" charset="0"/>
              </a:rPr>
              <a:t>residual value of $600,000</a:t>
            </a:r>
            <a:r>
              <a:rPr lang="en-US" sz="2200" dirty="0">
                <a:latin typeface="Calibri" panose="020F0502020204030204" pitchFamily="34" charset="0"/>
                <a:cs typeface="Calibri" panose="020F0502020204030204" pitchFamily="34" charset="0"/>
              </a:rPr>
              <a:t>. To address the issue discussed in the meeting, Edward is considering three options. </a:t>
            </a:r>
          </a:p>
          <a:p>
            <a:pPr marL="227013" indent="0">
              <a:spcBef>
                <a:spcPts val="0"/>
              </a:spcBef>
              <a:buClr>
                <a:schemeClr val="tx1"/>
              </a:buClr>
              <a:buSzPct val="70000"/>
              <a:buNone/>
              <a:defRPr/>
            </a:pPr>
            <a:r>
              <a:rPr lang="en-US" sz="2200" b="1" dirty="0">
                <a:solidFill>
                  <a:srgbClr val="FF0000"/>
                </a:solidFill>
                <a:latin typeface="Calibri" panose="020F0502020204030204" pitchFamily="34" charset="0"/>
                <a:cs typeface="Calibri" panose="020F0502020204030204" pitchFamily="34" charset="0"/>
              </a:rPr>
              <a:t>Option 1:</a:t>
            </a:r>
            <a:r>
              <a:rPr lang="en-US" sz="2200" dirty="0">
                <a:latin typeface="Calibri" panose="020F0502020204030204" pitchFamily="34" charset="0"/>
                <a:cs typeface="Calibri" panose="020F0502020204030204" pitchFamily="34" charset="0"/>
              </a:rPr>
              <a:t> Adjust the estimated service life of the equipment from 12 years to 6 years. </a:t>
            </a:r>
          </a:p>
          <a:p>
            <a:pPr marL="227013" indent="0">
              <a:spcBef>
                <a:spcPts val="0"/>
              </a:spcBef>
              <a:buClr>
                <a:schemeClr val="tx1"/>
              </a:buClr>
              <a:buSzPct val="70000"/>
              <a:buNone/>
              <a:defRPr/>
            </a:pPr>
            <a:r>
              <a:rPr lang="en-US" sz="2200" b="1" dirty="0">
                <a:solidFill>
                  <a:srgbClr val="FF0000"/>
                </a:solidFill>
                <a:latin typeface="Calibri" panose="020F0502020204030204" pitchFamily="34" charset="0"/>
                <a:cs typeface="Calibri" panose="020F0502020204030204" pitchFamily="34" charset="0"/>
              </a:rPr>
              <a:t>Option 2:</a:t>
            </a:r>
            <a:r>
              <a:rPr lang="en-US" sz="2200" dirty="0">
                <a:latin typeface="Calibri" panose="020F0502020204030204" pitchFamily="34" charset="0"/>
                <a:cs typeface="Calibri" panose="020F0502020204030204" pitchFamily="34" charset="0"/>
              </a:rPr>
              <a:t> Adjust estimated residual values on the equipment from $600,000 to $0. </a:t>
            </a:r>
          </a:p>
          <a:p>
            <a:pPr marL="227013" indent="0">
              <a:spcBef>
                <a:spcPts val="0"/>
              </a:spcBef>
              <a:buClr>
                <a:schemeClr val="tx1"/>
              </a:buClr>
              <a:buSzPct val="70000"/>
              <a:buNone/>
              <a:defRPr/>
            </a:pPr>
            <a:r>
              <a:rPr lang="en-US" sz="2200" b="1" dirty="0">
                <a:solidFill>
                  <a:srgbClr val="FF0000"/>
                </a:solidFill>
                <a:latin typeface="Calibri" panose="020F0502020204030204" pitchFamily="34" charset="0"/>
                <a:cs typeface="Calibri" panose="020F0502020204030204" pitchFamily="34" charset="0"/>
              </a:rPr>
              <a:t>Option 3:</a:t>
            </a:r>
            <a:r>
              <a:rPr lang="en-US" sz="2200" dirty="0">
                <a:latin typeface="Calibri" panose="020F0502020204030204" pitchFamily="34" charset="0"/>
                <a:cs typeface="Calibri" panose="020F0502020204030204" pitchFamily="34" charset="0"/>
              </a:rPr>
              <a:t> Make both adjustments.</a:t>
            </a:r>
          </a:p>
        </p:txBody>
      </p:sp>
      <p:sp>
        <p:nvSpPr>
          <p:cNvPr id="2" name="Rectangle 2">
            <a:extLst>
              <a:ext uri="{FF2B5EF4-FFF2-40B4-BE49-F238E27FC236}">
                <a16:creationId xmlns:a16="http://schemas.microsoft.com/office/drawing/2014/main" id="{D01B4266-22F4-CFD2-9802-A67714B8FE5D}"/>
              </a:ext>
            </a:extLst>
          </p:cNvPr>
          <p:cNvSpPr txBox="1">
            <a:spLocks noChangeArrowheads="1"/>
          </p:cNvSpPr>
          <p:nvPr/>
        </p:nvSpPr>
        <p:spPr>
          <a:xfrm>
            <a:off x="854110" y="122663"/>
            <a:ext cx="11337890" cy="1048215"/>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en-US" sz="3600" dirty="0">
                <a:solidFill>
                  <a:srgbClr val="0070C0"/>
                </a:solidFill>
                <a:latin typeface="Calibri" panose="020F0502020204030204" pitchFamily="34" charset="0"/>
                <a:cs typeface="Calibri" panose="020F0502020204030204" pitchFamily="34" charset="0"/>
              </a:rPr>
              <a:t>Earnings Management Cases</a:t>
            </a:r>
            <a:br>
              <a:rPr kumimoji="0" lang="en-US" altLang="en-US" sz="4000" b="1" i="0" u="none" strike="noStrike" kern="1200" cap="none" spc="0" normalizeH="0" baseline="0" noProof="0" dirty="0">
                <a:ln>
                  <a:noFill/>
                </a:ln>
                <a:solidFill>
                  <a:srgbClr val="0070C0"/>
                </a:solidFill>
                <a:effectLst/>
                <a:uLnTx/>
                <a:uFillTx/>
                <a:latin typeface="Calibri" panose="020F0502020204030204" pitchFamily="34" charset="0"/>
                <a:ea typeface="Adobe Fan Heiti Std B" pitchFamily="34" charset="-128"/>
                <a:cs typeface="Calibri" panose="020F0502020204030204" pitchFamily="34" charset="0"/>
              </a:rPr>
            </a:br>
            <a:r>
              <a:rPr kumimoji="0" lang="en-US" altLang="en-US" sz="3200" b="1" i="0" u="none" strike="noStrike" kern="1200" cap="none" spc="0" normalizeH="0" baseline="0" noProof="0" dirty="0">
                <a:ln>
                  <a:noFill/>
                </a:ln>
                <a:solidFill>
                  <a:srgbClr val="0070C0"/>
                </a:solidFill>
                <a:effectLst/>
                <a:uLnTx/>
                <a:uFillTx/>
                <a:latin typeface="Calibri" panose="020F0502020204030204" pitchFamily="34" charset="0"/>
                <a:ea typeface="Adobe Fan Heiti Std B" pitchFamily="34" charset="-128"/>
                <a:cs typeface="Calibri" panose="020F0502020204030204" pitchFamily="34" charset="0"/>
              </a:rPr>
              <a:t>Example: Depreciation</a:t>
            </a:r>
            <a:endParaRPr lang="en-US" sz="440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755345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87319" y="1485531"/>
            <a:ext cx="7620000" cy="4693593"/>
          </a:xfrm>
          <a:prstGeom prst="rect">
            <a:avLst/>
          </a:prstGeom>
        </p:spPr>
        <p:txBody>
          <a:bodyPr>
            <a:spAutoFit/>
          </a:bodyPr>
          <a:lstStyle/>
          <a:p>
            <a:pPr marL="228600" indent="-228600">
              <a:defRPr/>
            </a:pPr>
            <a:r>
              <a:rPr lang="en-US" sz="2400" dirty="0">
                <a:solidFill>
                  <a:srgbClr val="333333"/>
                </a:solidFill>
                <a:latin typeface="Calibri" panose="020F0502020204030204" pitchFamily="34" charset="0"/>
                <a:cs typeface="Calibri" panose="020F0502020204030204" pitchFamily="34" charset="0"/>
              </a:rPr>
              <a:t>1. </a:t>
            </a:r>
            <a:r>
              <a:rPr lang="en-US" sz="2400" dirty="0">
                <a:latin typeface="Calibri" panose="020F0502020204030204" pitchFamily="34" charset="0"/>
                <a:cs typeface="Calibri" panose="020F0502020204030204" pitchFamily="34" charset="0"/>
              </a:rPr>
              <a:t>Calculate annual depreciation using the company’s standard practice.</a:t>
            </a:r>
          </a:p>
          <a:p>
            <a:pPr marL="457200">
              <a:spcBef>
                <a:spcPts val="600"/>
              </a:spcBef>
              <a:defRPr/>
            </a:pPr>
            <a:r>
              <a:rPr lang="en-US" sz="2400" b="1" dirty="0">
                <a:solidFill>
                  <a:srgbClr val="FF0000"/>
                </a:solidFill>
                <a:latin typeface="Calibri" panose="020F0502020204030204" pitchFamily="34" charset="0"/>
                <a:cs typeface="Calibri" panose="020F0502020204030204" pitchFamily="34" charset="0"/>
              </a:rPr>
              <a:t>$300,000</a:t>
            </a:r>
          </a:p>
          <a:p>
            <a:pPr marL="285750" indent="-285750">
              <a:spcBef>
                <a:spcPts val="1200"/>
              </a:spcBef>
              <a:defRPr/>
            </a:pPr>
            <a:r>
              <a:rPr lang="en-US" sz="2400" dirty="0">
                <a:latin typeface="Calibri" panose="020F0502020204030204" pitchFamily="34" charset="0"/>
                <a:cs typeface="Calibri" panose="020F0502020204030204" pitchFamily="34" charset="0"/>
              </a:rPr>
              <a:t>2. Calculate annual depreciation for each of the three options and state whether the option would increase or decrease net income.</a:t>
            </a:r>
          </a:p>
          <a:p>
            <a:pPr marL="457200">
              <a:spcBef>
                <a:spcPts val="600"/>
              </a:spcBef>
              <a:defRPr/>
            </a:pPr>
            <a:r>
              <a:rPr lang="en-US" sz="2400" dirty="0">
                <a:latin typeface="Calibri" panose="020F0502020204030204" pitchFamily="34" charset="0"/>
                <a:cs typeface="Calibri" panose="020F0502020204030204" pitchFamily="34" charset="0"/>
              </a:rPr>
              <a:t>Option 1: </a:t>
            </a:r>
            <a:r>
              <a:rPr lang="en-US" sz="2400" b="1" dirty="0">
                <a:solidFill>
                  <a:srgbClr val="FF0000"/>
                </a:solidFill>
                <a:latin typeface="Calibri" panose="020F0502020204030204" pitchFamily="34" charset="0"/>
                <a:cs typeface="Calibri" panose="020F0502020204030204" pitchFamily="34" charset="0"/>
              </a:rPr>
              <a:t>$600,000 Decrease net income</a:t>
            </a:r>
          </a:p>
          <a:p>
            <a:pPr marL="457200">
              <a:defRPr/>
            </a:pPr>
            <a:r>
              <a:rPr lang="en-US" sz="2400" dirty="0">
                <a:latin typeface="Calibri" panose="020F0502020204030204" pitchFamily="34" charset="0"/>
                <a:cs typeface="Calibri" panose="020F0502020204030204" pitchFamily="34" charset="0"/>
              </a:rPr>
              <a:t>Option 2:</a:t>
            </a:r>
            <a:r>
              <a:rPr lang="en-US" sz="2400" b="1" dirty="0">
                <a:solidFill>
                  <a:srgbClr val="FF0000"/>
                </a:solidFill>
                <a:latin typeface="Calibri" panose="020F0502020204030204" pitchFamily="34" charset="0"/>
                <a:cs typeface="Calibri" panose="020F0502020204030204" pitchFamily="34" charset="0"/>
              </a:rPr>
              <a:t> $350,000 Decrease net income</a:t>
            </a:r>
          </a:p>
          <a:p>
            <a:pPr marL="457200">
              <a:spcAft>
                <a:spcPts val="1200"/>
              </a:spcAft>
              <a:defRPr/>
            </a:pPr>
            <a:r>
              <a:rPr lang="en-US" sz="2400" dirty="0">
                <a:latin typeface="Calibri" panose="020F0502020204030204" pitchFamily="34" charset="0"/>
                <a:cs typeface="Calibri" panose="020F0502020204030204" pitchFamily="34" charset="0"/>
              </a:rPr>
              <a:t>Option 3:</a:t>
            </a:r>
            <a:r>
              <a:rPr lang="en-US" sz="2400" b="1" dirty="0">
                <a:solidFill>
                  <a:srgbClr val="FF0000"/>
                </a:solidFill>
                <a:latin typeface="Calibri" panose="020F0502020204030204" pitchFamily="34" charset="0"/>
                <a:cs typeface="Calibri" panose="020F0502020204030204" pitchFamily="34" charset="0"/>
              </a:rPr>
              <a:t> $700,000 Decrease net income</a:t>
            </a:r>
            <a:endParaRPr lang="en-US" sz="2400" dirty="0">
              <a:latin typeface="Calibri" panose="020F0502020204030204" pitchFamily="34" charset="0"/>
              <a:cs typeface="Calibri" panose="020F0502020204030204" pitchFamily="34" charset="0"/>
            </a:endParaRPr>
          </a:p>
          <a:p>
            <a:pPr>
              <a:defRPr/>
            </a:pPr>
            <a:r>
              <a:rPr lang="en-US" sz="2400" dirty="0">
                <a:latin typeface="Calibri" panose="020F0502020204030204" pitchFamily="34" charset="0"/>
                <a:cs typeface="Calibri" panose="020F0502020204030204" pitchFamily="34" charset="0"/>
              </a:rPr>
              <a:t>3. Which option has the biggest effect on net income? </a:t>
            </a:r>
          </a:p>
          <a:p>
            <a:pPr marL="457200">
              <a:spcBef>
                <a:spcPts val="600"/>
              </a:spcBef>
              <a:defRPr/>
            </a:pPr>
            <a:r>
              <a:rPr lang="en-US" sz="2400" b="1" dirty="0">
                <a:solidFill>
                  <a:srgbClr val="FF0000"/>
                </a:solidFill>
                <a:latin typeface="Calibri" panose="020F0502020204030204" pitchFamily="34" charset="0"/>
                <a:cs typeface="Calibri" panose="020F0502020204030204" pitchFamily="34" charset="0"/>
              </a:rPr>
              <a:t>Option 3</a:t>
            </a:r>
          </a:p>
        </p:txBody>
      </p:sp>
      <p:sp>
        <p:nvSpPr>
          <p:cNvPr id="3" name="Rectangle 2">
            <a:extLst>
              <a:ext uri="{FF2B5EF4-FFF2-40B4-BE49-F238E27FC236}">
                <a16:creationId xmlns:a16="http://schemas.microsoft.com/office/drawing/2014/main" id="{555A7B1B-B3FF-3AE3-2568-A228B79DA603}"/>
              </a:ext>
            </a:extLst>
          </p:cNvPr>
          <p:cNvSpPr txBox="1">
            <a:spLocks noChangeArrowheads="1"/>
          </p:cNvSpPr>
          <p:nvPr/>
        </p:nvSpPr>
        <p:spPr>
          <a:xfrm>
            <a:off x="874207" y="122663"/>
            <a:ext cx="11317793" cy="1048215"/>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en-US" sz="3600" dirty="0">
                <a:solidFill>
                  <a:srgbClr val="0070C0"/>
                </a:solidFill>
                <a:latin typeface="Calibri" panose="020F0502020204030204" pitchFamily="34" charset="0"/>
                <a:cs typeface="Calibri" panose="020F0502020204030204" pitchFamily="34" charset="0"/>
              </a:rPr>
              <a:t>Earnings Management Cases</a:t>
            </a:r>
            <a:br>
              <a:rPr kumimoji="0" lang="en-US" altLang="en-US" sz="4000" b="1" i="0" u="none" strike="noStrike" kern="1200" cap="none" spc="0" normalizeH="0" baseline="0" noProof="0" dirty="0">
                <a:ln>
                  <a:noFill/>
                </a:ln>
                <a:solidFill>
                  <a:srgbClr val="0070C0"/>
                </a:solidFill>
                <a:effectLst/>
                <a:uLnTx/>
                <a:uFillTx/>
                <a:latin typeface="Calibri" panose="020F0502020204030204" pitchFamily="34" charset="0"/>
                <a:ea typeface="Adobe Fan Heiti Std B" pitchFamily="34" charset="-128"/>
                <a:cs typeface="Calibri" panose="020F0502020204030204" pitchFamily="34" charset="0"/>
              </a:rPr>
            </a:br>
            <a:r>
              <a:rPr kumimoji="0" lang="en-US" altLang="en-US" sz="3200" b="1" i="0" u="none" strike="noStrike" kern="1200" cap="none" spc="0" normalizeH="0" baseline="0" noProof="0" dirty="0">
                <a:ln>
                  <a:noFill/>
                </a:ln>
                <a:solidFill>
                  <a:srgbClr val="0070C0"/>
                </a:solidFill>
                <a:effectLst/>
                <a:uLnTx/>
                <a:uFillTx/>
                <a:latin typeface="Calibri" panose="020F0502020204030204" pitchFamily="34" charset="0"/>
                <a:ea typeface="Adobe Fan Heiti Std B" pitchFamily="34" charset="-128"/>
                <a:cs typeface="Calibri" panose="020F0502020204030204" pitchFamily="34" charset="0"/>
              </a:rPr>
              <a:t>Example: Depreciation</a:t>
            </a:r>
            <a:endParaRPr lang="en-US" sz="440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924859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0B7CE4-105C-4AD5-AAAB-69F8D54F9F4D}"/>
              </a:ext>
            </a:extLst>
          </p:cNvPr>
          <p:cNvSpPr/>
          <p:nvPr/>
        </p:nvSpPr>
        <p:spPr>
          <a:xfrm>
            <a:off x="2294464" y="1294745"/>
            <a:ext cx="8984609" cy="2923877"/>
          </a:xfrm>
          <a:prstGeom prst="rect">
            <a:avLst/>
          </a:prstGeom>
        </p:spPr>
        <p:txBody>
          <a:bodyPr wrap="square">
            <a:spAutoFit/>
          </a:bodyPr>
          <a:lstStyle/>
          <a:p>
            <a:pPr marL="342900" indent="-342900">
              <a:buFont typeface="Wingdings" panose="05000000000000000000" pitchFamily="2" charset="2"/>
              <a:buChar char="v"/>
              <a:tabLst>
                <a:tab pos="457200" algn="l"/>
              </a:tabLst>
            </a:pPr>
            <a:r>
              <a:rPr lang="en-US" sz="2400" dirty="0">
                <a:solidFill>
                  <a:srgbClr val="222222"/>
                </a:solidFill>
                <a:latin typeface="+mj-lt"/>
              </a:rPr>
              <a:t>Graphic representation of data</a:t>
            </a:r>
            <a:endParaRPr lang="en-US" sz="2400" dirty="0">
              <a:solidFill>
                <a:srgbClr val="000000"/>
              </a:solidFill>
              <a:latin typeface="+mj-lt"/>
              <a:ea typeface="Times New Roman" panose="02020603050405020304" pitchFamily="18" charset="0"/>
              <a:cs typeface="Times New Roman" panose="02020603050405020304" pitchFamily="18" charset="0"/>
            </a:endParaRPr>
          </a:p>
          <a:p>
            <a:pPr marL="342900" indent="-342900">
              <a:spcBef>
                <a:spcPts val="1200"/>
              </a:spcBef>
              <a:buFont typeface="Wingdings" panose="05000000000000000000" pitchFamily="2" charset="2"/>
              <a:buChar char="v"/>
              <a:tabLst>
                <a:tab pos="457200" algn="l"/>
              </a:tabLst>
            </a:pPr>
            <a:r>
              <a:rPr lang="en-US" sz="2400" dirty="0">
                <a:solidFill>
                  <a:srgbClr val="000000"/>
                </a:solidFill>
                <a:latin typeface="+mj-lt"/>
                <a:ea typeface="Times New Roman" panose="02020603050405020304" pitchFamily="18" charset="0"/>
                <a:cs typeface="Times New Roman" panose="02020603050405020304" pitchFamily="18" charset="0"/>
              </a:rPr>
              <a:t>Can we use visuals to help understand concepts?</a:t>
            </a:r>
          </a:p>
          <a:p>
            <a:pPr marL="342900" indent="-342900">
              <a:spcBef>
                <a:spcPts val="1200"/>
              </a:spcBef>
              <a:buFont typeface="Wingdings" panose="05000000000000000000" pitchFamily="2" charset="2"/>
              <a:buChar char="v"/>
              <a:tabLst>
                <a:tab pos="457200" algn="l"/>
              </a:tabLst>
            </a:pPr>
            <a:r>
              <a:rPr lang="en-US" sz="2400" dirty="0">
                <a:solidFill>
                  <a:srgbClr val="000000"/>
                </a:solidFill>
                <a:latin typeface="+mj-lt"/>
                <a:ea typeface="Times New Roman" panose="02020603050405020304" pitchFamily="18" charset="0"/>
                <a:cs typeface="Times New Roman" panose="02020603050405020304" pitchFamily="18" charset="0"/>
              </a:rPr>
              <a:t>Topic: Balance of the Retained Earnings account</a:t>
            </a:r>
          </a:p>
          <a:p>
            <a:pPr marL="342900" indent="-342900">
              <a:spcBef>
                <a:spcPts val="1200"/>
              </a:spcBef>
              <a:buClr>
                <a:schemeClr val="tx1"/>
              </a:buClr>
              <a:buFont typeface="Wingdings" panose="05000000000000000000" pitchFamily="2" charset="2"/>
              <a:buChar char="v"/>
              <a:tabLst>
                <a:tab pos="457200" algn="l"/>
              </a:tabLst>
            </a:pPr>
            <a:r>
              <a:rPr lang="en-US" sz="2400" dirty="0">
                <a:solidFill>
                  <a:srgbClr val="FF0000"/>
                </a:solidFill>
                <a:latin typeface="+mj-lt"/>
                <a:cs typeface="Times New Roman" panose="02020603050405020304" pitchFamily="18" charset="0"/>
              </a:rPr>
              <a:t>Text</a:t>
            </a:r>
            <a:r>
              <a:rPr lang="en-US" sz="2400" dirty="0">
                <a:solidFill>
                  <a:srgbClr val="000000"/>
                </a:solidFill>
                <a:latin typeface="+mj-lt"/>
                <a:cs typeface="Times New Roman" panose="02020603050405020304" pitchFamily="18" charset="0"/>
              </a:rPr>
              <a:t> description: “Cumulative amount of net income minus dividends over the life of the company.”</a:t>
            </a:r>
          </a:p>
          <a:p>
            <a:pPr marL="342900" indent="-342900">
              <a:spcBef>
                <a:spcPts val="1200"/>
              </a:spcBef>
              <a:buClr>
                <a:schemeClr val="tx1"/>
              </a:buClr>
              <a:buFont typeface="Wingdings" panose="05000000000000000000" pitchFamily="2" charset="2"/>
              <a:buChar char="v"/>
              <a:tabLst>
                <a:tab pos="457200" algn="l"/>
              </a:tabLst>
            </a:pPr>
            <a:r>
              <a:rPr lang="en-US" sz="2400" dirty="0">
                <a:solidFill>
                  <a:srgbClr val="FF0000"/>
                </a:solidFill>
                <a:latin typeface="+mj-lt"/>
                <a:cs typeface="Times New Roman" panose="02020603050405020304" pitchFamily="18" charset="0"/>
              </a:rPr>
              <a:t>Numerical</a:t>
            </a:r>
            <a:r>
              <a:rPr lang="en-US" sz="2400" dirty="0">
                <a:solidFill>
                  <a:srgbClr val="000000"/>
                </a:solidFill>
                <a:latin typeface="+mj-lt"/>
                <a:cs typeface="Times New Roman" panose="02020603050405020304" pitchFamily="18" charset="0"/>
              </a:rPr>
              <a:t> example in Illustration/Exercise:</a:t>
            </a:r>
            <a:endParaRPr lang="en-US" sz="2400" dirty="0">
              <a:latin typeface="+mj-lt"/>
              <a:cs typeface="Times New Roman" panose="02020603050405020304" pitchFamily="18" charset="0"/>
            </a:endParaRPr>
          </a:p>
        </p:txBody>
      </p:sp>
      <p:graphicFrame>
        <p:nvGraphicFramePr>
          <p:cNvPr id="3" name="Table 2">
            <a:extLst>
              <a:ext uri="{FF2B5EF4-FFF2-40B4-BE49-F238E27FC236}">
                <a16:creationId xmlns:a16="http://schemas.microsoft.com/office/drawing/2014/main" id="{2624F208-16CB-46C9-829D-40C172845AE0}"/>
              </a:ext>
            </a:extLst>
          </p:cNvPr>
          <p:cNvGraphicFramePr>
            <a:graphicFrameLocks noGrp="1"/>
          </p:cNvGraphicFramePr>
          <p:nvPr/>
        </p:nvGraphicFramePr>
        <p:xfrm>
          <a:off x="3532654" y="4204625"/>
          <a:ext cx="5806740" cy="1819128"/>
        </p:xfrm>
        <a:graphic>
          <a:graphicData uri="http://schemas.openxmlformats.org/drawingml/2006/table">
            <a:tbl>
              <a:tblPr>
                <a:tableStyleId>{5C22544A-7EE6-4342-B048-85BDC9FD1C3A}</a:tableStyleId>
              </a:tblPr>
              <a:tblGrid>
                <a:gridCol w="2410395">
                  <a:extLst>
                    <a:ext uri="{9D8B030D-6E8A-4147-A177-3AD203B41FA5}">
                      <a16:colId xmlns:a16="http://schemas.microsoft.com/office/drawing/2014/main" val="814719244"/>
                    </a:ext>
                  </a:extLst>
                </a:gridCol>
                <a:gridCol w="1017037">
                  <a:extLst>
                    <a:ext uri="{9D8B030D-6E8A-4147-A177-3AD203B41FA5}">
                      <a16:colId xmlns:a16="http://schemas.microsoft.com/office/drawing/2014/main" val="4167270268"/>
                    </a:ext>
                  </a:extLst>
                </a:gridCol>
                <a:gridCol w="1017037">
                  <a:extLst>
                    <a:ext uri="{9D8B030D-6E8A-4147-A177-3AD203B41FA5}">
                      <a16:colId xmlns:a16="http://schemas.microsoft.com/office/drawing/2014/main" val="974948184"/>
                    </a:ext>
                  </a:extLst>
                </a:gridCol>
                <a:gridCol w="1017037">
                  <a:extLst>
                    <a:ext uri="{9D8B030D-6E8A-4147-A177-3AD203B41FA5}">
                      <a16:colId xmlns:a16="http://schemas.microsoft.com/office/drawing/2014/main" val="1966594671"/>
                    </a:ext>
                  </a:extLst>
                </a:gridCol>
                <a:gridCol w="345234">
                  <a:extLst>
                    <a:ext uri="{9D8B030D-6E8A-4147-A177-3AD203B41FA5}">
                      <a16:colId xmlns:a16="http://schemas.microsoft.com/office/drawing/2014/main" val="4062643468"/>
                    </a:ext>
                  </a:extLst>
                </a:gridCol>
              </a:tblGrid>
              <a:tr h="434364">
                <a:tc>
                  <a:txBody>
                    <a:bodyPr/>
                    <a:lstStyle/>
                    <a:p>
                      <a:pPr algn="l" fontAlgn="b"/>
                      <a:endParaRPr lang="en-US" sz="2000" b="1" i="0" u="none" strike="noStrike" dirty="0">
                        <a:solidFill>
                          <a:srgbClr val="000000"/>
                        </a:solidFill>
                        <a:effectLst/>
                        <a:latin typeface="+mj-lt"/>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CCFFCC"/>
                    </a:solidFill>
                  </a:tcPr>
                </a:tc>
                <a:tc>
                  <a:txBody>
                    <a:bodyPr/>
                    <a:lstStyle/>
                    <a:p>
                      <a:pPr algn="r" fontAlgn="b"/>
                      <a:r>
                        <a:rPr lang="en-US" sz="2000" b="1" u="none" strike="noStrike" dirty="0">
                          <a:effectLst/>
                          <a:latin typeface="+mj-lt"/>
                        </a:rPr>
                        <a:t>Year 1</a:t>
                      </a:r>
                      <a:endParaRPr lang="en-US" sz="2000" b="1" i="0" u="none" strike="noStrike" dirty="0">
                        <a:solidFill>
                          <a:srgbClr val="000000"/>
                        </a:solidFill>
                        <a:effectLst/>
                        <a:latin typeface="+mj-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2000" b="1" u="none" strike="noStrike" dirty="0">
                          <a:effectLst/>
                          <a:latin typeface="+mj-lt"/>
                        </a:rPr>
                        <a:t>Year 2</a:t>
                      </a:r>
                      <a:endParaRPr lang="en-US" sz="2000" b="1" i="0" u="none" strike="noStrike" dirty="0">
                        <a:solidFill>
                          <a:srgbClr val="000000"/>
                        </a:solidFill>
                        <a:effectLst/>
                        <a:latin typeface="+mj-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r>
                        <a:rPr lang="en-US" sz="2000" b="1" u="none" strike="noStrike" dirty="0">
                          <a:effectLst/>
                          <a:latin typeface="+mj-lt"/>
                        </a:rPr>
                        <a:t>Year 3</a:t>
                      </a:r>
                      <a:endParaRPr lang="en-US" sz="2000" b="1" i="0" u="none" strike="noStrike" dirty="0">
                        <a:solidFill>
                          <a:srgbClr val="000000"/>
                        </a:solidFill>
                        <a:effectLst/>
                        <a:latin typeface="+mj-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r" fontAlgn="b"/>
                      <a:endParaRPr lang="en-US" sz="2000" b="0" i="0" u="none" strike="noStrike" dirty="0">
                        <a:solidFill>
                          <a:srgbClr val="000000"/>
                        </a:solidFill>
                        <a:effectLst/>
                        <a:latin typeface="+mj-lt"/>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CCFFCC"/>
                    </a:solidFill>
                  </a:tcPr>
                </a:tc>
                <a:extLst>
                  <a:ext uri="{0D108BD9-81ED-4DB2-BD59-A6C34878D82A}">
                    <a16:rowId xmlns:a16="http://schemas.microsoft.com/office/drawing/2014/main" val="4228121134"/>
                  </a:ext>
                </a:extLst>
              </a:tr>
              <a:tr h="414642">
                <a:tc>
                  <a:txBody>
                    <a:bodyPr/>
                    <a:lstStyle/>
                    <a:p>
                      <a:pPr algn="l" fontAlgn="b"/>
                      <a:r>
                        <a:rPr lang="en-US" sz="2000" b="1" u="none" strike="noStrike" dirty="0">
                          <a:effectLst/>
                          <a:latin typeface="+mj-lt"/>
                        </a:rPr>
                        <a:t>Net Income</a:t>
                      </a:r>
                      <a:endParaRPr lang="en-US" sz="2000" b="1" i="0" u="none" strike="noStrike" dirty="0">
                        <a:solidFill>
                          <a:srgbClr val="000000"/>
                        </a:solidFill>
                        <a:effectLst/>
                        <a:latin typeface="+mj-lt"/>
                      </a:endParaRPr>
                    </a:p>
                  </a:txBody>
                  <a:tcPr marL="9525" marR="9525" marT="9525" marB="0" anchor="b">
                    <a:lnL w="12700" cap="flat" cmpd="sng" algn="ctr">
                      <a:solidFill>
                        <a:schemeClr val="tx1"/>
                      </a:solidFill>
                      <a:prstDash val="solid"/>
                      <a:round/>
                      <a:headEnd type="none" w="med" len="med"/>
                      <a:tailEnd type="none" w="med" len="med"/>
                    </a:lnL>
                    <a:solidFill>
                      <a:srgbClr val="CCFFCC"/>
                    </a:solidFill>
                  </a:tcPr>
                </a:tc>
                <a:tc>
                  <a:txBody>
                    <a:bodyPr/>
                    <a:lstStyle/>
                    <a:p>
                      <a:pPr algn="r" fontAlgn="b"/>
                      <a:r>
                        <a:rPr lang="en-US" sz="2000" b="1" u="none" strike="noStrike" dirty="0">
                          <a:effectLst/>
                          <a:latin typeface="+mj-lt"/>
                        </a:rPr>
                        <a:t>100</a:t>
                      </a:r>
                      <a:endParaRPr lang="en-US" sz="2000" b="1" i="0" u="none" strike="noStrike" dirty="0">
                        <a:solidFill>
                          <a:srgbClr val="000000"/>
                        </a:solidFill>
                        <a:effectLst/>
                        <a:latin typeface="+mj-lt"/>
                      </a:endParaRPr>
                    </a:p>
                  </a:txBody>
                  <a:tcPr marL="9525" marR="9525" marT="9525" marB="0" anchor="b">
                    <a:lnT w="12700" cap="flat" cmpd="sng" algn="ctr">
                      <a:solidFill>
                        <a:schemeClr val="tx1"/>
                      </a:solidFill>
                      <a:prstDash val="solid"/>
                      <a:round/>
                      <a:headEnd type="none" w="med" len="med"/>
                      <a:tailEnd type="none" w="med" len="med"/>
                    </a:lnT>
                    <a:solidFill>
                      <a:srgbClr val="CCFFCC"/>
                    </a:solidFill>
                  </a:tcPr>
                </a:tc>
                <a:tc>
                  <a:txBody>
                    <a:bodyPr/>
                    <a:lstStyle/>
                    <a:p>
                      <a:pPr algn="r" fontAlgn="b"/>
                      <a:r>
                        <a:rPr lang="en-US" sz="2000" b="1" u="none" strike="noStrike" dirty="0">
                          <a:effectLst/>
                          <a:latin typeface="+mj-lt"/>
                        </a:rPr>
                        <a:t>120</a:t>
                      </a:r>
                      <a:endParaRPr lang="en-US" sz="2000" b="1" i="0" u="none" strike="noStrike" dirty="0">
                        <a:solidFill>
                          <a:srgbClr val="000000"/>
                        </a:solidFill>
                        <a:effectLst/>
                        <a:latin typeface="+mj-lt"/>
                      </a:endParaRPr>
                    </a:p>
                  </a:txBody>
                  <a:tcPr marL="9525" marR="9525" marT="9525" marB="0" anchor="b">
                    <a:lnT w="12700" cap="flat" cmpd="sng" algn="ctr">
                      <a:solidFill>
                        <a:schemeClr val="tx1"/>
                      </a:solidFill>
                      <a:prstDash val="solid"/>
                      <a:round/>
                      <a:headEnd type="none" w="med" len="med"/>
                      <a:tailEnd type="none" w="med" len="med"/>
                    </a:lnT>
                    <a:solidFill>
                      <a:srgbClr val="CCFFCC"/>
                    </a:solidFill>
                  </a:tcPr>
                </a:tc>
                <a:tc>
                  <a:txBody>
                    <a:bodyPr/>
                    <a:lstStyle/>
                    <a:p>
                      <a:pPr algn="r" fontAlgn="b"/>
                      <a:r>
                        <a:rPr lang="en-US" sz="2000" b="1" u="none" strike="noStrike" dirty="0">
                          <a:effectLst/>
                          <a:latin typeface="+mj-lt"/>
                        </a:rPr>
                        <a:t>150</a:t>
                      </a:r>
                      <a:endParaRPr lang="en-US" sz="2000" b="1" i="0" u="none" strike="noStrike" dirty="0">
                        <a:solidFill>
                          <a:srgbClr val="000000"/>
                        </a:solidFill>
                        <a:effectLst/>
                        <a:latin typeface="+mj-lt"/>
                      </a:endParaRPr>
                    </a:p>
                  </a:txBody>
                  <a:tcPr marL="9525" marR="9525" marT="9525" marB="0" anchor="b">
                    <a:lnT w="12700" cap="flat" cmpd="sng" algn="ctr">
                      <a:solidFill>
                        <a:schemeClr val="tx1"/>
                      </a:solidFill>
                      <a:prstDash val="solid"/>
                      <a:round/>
                      <a:headEnd type="none" w="med" len="med"/>
                      <a:tailEnd type="none" w="med" len="med"/>
                    </a:lnT>
                    <a:solidFill>
                      <a:srgbClr val="CCFFCC"/>
                    </a:solidFill>
                  </a:tcPr>
                </a:tc>
                <a:tc>
                  <a:txBody>
                    <a:bodyPr/>
                    <a:lstStyle/>
                    <a:p>
                      <a:pPr algn="r" fontAlgn="b"/>
                      <a:endParaRPr lang="en-US" sz="2000" b="0" i="0" u="none" strike="noStrike" dirty="0">
                        <a:solidFill>
                          <a:srgbClr val="000000"/>
                        </a:solidFill>
                        <a:effectLst/>
                        <a:latin typeface="+mj-lt"/>
                      </a:endParaRPr>
                    </a:p>
                  </a:txBody>
                  <a:tcPr marL="9525" marR="9525" marT="9525" marB="0" anchor="b">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solidFill>
                      <a:srgbClr val="CCFFCC"/>
                    </a:solidFill>
                  </a:tcPr>
                </a:tc>
                <a:extLst>
                  <a:ext uri="{0D108BD9-81ED-4DB2-BD59-A6C34878D82A}">
                    <a16:rowId xmlns:a16="http://schemas.microsoft.com/office/drawing/2014/main" val="1212995692"/>
                  </a:ext>
                </a:extLst>
              </a:tr>
              <a:tr h="375493">
                <a:tc>
                  <a:txBody>
                    <a:bodyPr/>
                    <a:lstStyle/>
                    <a:p>
                      <a:pPr algn="l" fontAlgn="b">
                        <a:spcBef>
                          <a:spcPts val="1200"/>
                        </a:spcBef>
                      </a:pPr>
                      <a:r>
                        <a:rPr lang="en-US" sz="2000" b="1" u="none" strike="noStrike" dirty="0">
                          <a:effectLst/>
                          <a:latin typeface="+mj-lt"/>
                        </a:rPr>
                        <a:t>Dividends</a:t>
                      </a:r>
                      <a:endParaRPr lang="en-US" sz="2000" b="1" i="0" u="none" strike="noStrike" dirty="0">
                        <a:solidFill>
                          <a:srgbClr val="000000"/>
                        </a:solidFill>
                        <a:effectLst/>
                        <a:latin typeface="+mj-lt"/>
                      </a:endParaRPr>
                    </a:p>
                  </a:txBody>
                  <a:tcPr marL="9525" marR="9525" marT="9525" marB="0" anchor="b">
                    <a:lnL w="12700" cap="flat" cmpd="sng" algn="ctr">
                      <a:solidFill>
                        <a:schemeClr val="tx1"/>
                      </a:solidFill>
                      <a:prstDash val="solid"/>
                      <a:round/>
                      <a:headEnd type="none" w="med" len="med"/>
                      <a:tailEnd type="none" w="med" len="med"/>
                    </a:lnL>
                    <a:solidFill>
                      <a:srgbClr val="CCFFCC"/>
                    </a:solidFill>
                  </a:tcPr>
                </a:tc>
                <a:tc>
                  <a:txBody>
                    <a:bodyPr/>
                    <a:lstStyle/>
                    <a:p>
                      <a:pPr algn="r" fontAlgn="b">
                        <a:spcBef>
                          <a:spcPts val="1200"/>
                        </a:spcBef>
                      </a:pPr>
                      <a:r>
                        <a:rPr lang="en-US" sz="2000" b="1" u="none" strike="noStrike" dirty="0">
                          <a:effectLst/>
                          <a:latin typeface="+mj-lt"/>
                        </a:rPr>
                        <a:t>20</a:t>
                      </a:r>
                      <a:endParaRPr lang="en-US" sz="2000" b="1" i="0" u="none" strike="noStrike" dirty="0">
                        <a:solidFill>
                          <a:srgbClr val="000000"/>
                        </a:solidFill>
                        <a:effectLst/>
                        <a:latin typeface="+mj-lt"/>
                      </a:endParaRPr>
                    </a:p>
                  </a:txBody>
                  <a:tcPr marL="9525" marR="9525" marT="9525" marB="0" anchor="b">
                    <a:solidFill>
                      <a:srgbClr val="CCFFCC"/>
                    </a:solidFill>
                  </a:tcPr>
                </a:tc>
                <a:tc>
                  <a:txBody>
                    <a:bodyPr/>
                    <a:lstStyle/>
                    <a:p>
                      <a:pPr algn="r" fontAlgn="b">
                        <a:spcBef>
                          <a:spcPts val="1200"/>
                        </a:spcBef>
                      </a:pPr>
                      <a:r>
                        <a:rPr lang="en-US" sz="2000" b="1" u="none" strike="noStrike" dirty="0">
                          <a:effectLst/>
                          <a:latin typeface="+mj-lt"/>
                        </a:rPr>
                        <a:t>30</a:t>
                      </a:r>
                      <a:endParaRPr lang="en-US" sz="2000" b="1" i="0" u="none" strike="noStrike" dirty="0">
                        <a:solidFill>
                          <a:srgbClr val="000000"/>
                        </a:solidFill>
                        <a:effectLst/>
                        <a:latin typeface="+mj-lt"/>
                      </a:endParaRPr>
                    </a:p>
                  </a:txBody>
                  <a:tcPr marL="9525" marR="9525" marT="9525" marB="0" anchor="b">
                    <a:solidFill>
                      <a:srgbClr val="CCFFCC"/>
                    </a:solidFill>
                  </a:tcPr>
                </a:tc>
                <a:tc>
                  <a:txBody>
                    <a:bodyPr/>
                    <a:lstStyle/>
                    <a:p>
                      <a:pPr algn="r" fontAlgn="b">
                        <a:spcBef>
                          <a:spcPts val="1200"/>
                        </a:spcBef>
                      </a:pPr>
                      <a:r>
                        <a:rPr lang="en-US" sz="2000" b="1" u="none" strike="noStrike" dirty="0">
                          <a:effectLst/>
                          <a:latin typeface="+mj-lt"/>
                        </a:rPr>
                        <a:t>40</a:t>
                      </a:r>
                      <a:endParaRPr lang="en-US" sz="2000" b="1" i="0" u="none" strike="noStrike" dirty="0">
                        <a:solidFill>
                          <a:srgbClr val="000000"/>
                        </a:solidFill>
                        <a:effectLst/>
                        <a:latin typeface="+mj-lt"/>
                      </a:endParaRPr>
                    </a:p>
                  </a:txBody>
                  <a:tcPr marL="9525" marR="9525" marT="9525" marB="0" anchor="b">
                    <a:solidFill>
                      <a:srgbClr val="CCFFCC"/>
                    </a:solidFill>
                  </a:tcPr>
                </a:tc>
                <a:tc>
                  <a:txBody>
                    <a:bodyPr/>
                    <a:lstStyle/>
                    <a:p>
                      <a:pPr algn="r" fontAlgn="b">
                        <a:spcBef>
                          <a:spcPts val="1200"/>
                        </a:spcBef>
                      </a:pPr>
                      <a:endParaRPr lang="en-US" sz="2000" b="0" i="0" u="none" strike="noStrike" dirty="0">
                        <a:solidFill>
                          <a:srgbClr val="000000"/>
                        </a:solidFill>
                        <a:effectLst/>
                        <a:latin typeface="+mj-lt"/>
                      </a:endParaRPr>
                    </a:p>
                  </a:txBody>
                  <a:tcPr marL="9525" marR="9525" marT="9525" marB="0" anchor="b">
                    <a:lnR w="12700" cap="flat" cmpd="sng" algn="ctr">
                      <a:solidFill>
                        <a:schemeClr val="tx1"/>
                      </a:solidFill>
                      <a:prstDash val="solid"/>
                      <a:round/>
                      <a:headEnd type="none" w="med" len="med"/>
                      <a:tailEnd type="none" w="med" len="med"/>
                    </a:lnR>
                    <a:solidFill>
                      <a:srgbClr val="CCFFCC"/>
                    </a:solidFill>
                  </a:tcPr>
                </a:tc>
                <a:extLst>
                  <a:ext uri="{0D108BD9-81ED-4DB2-BD59-A6C34878D82A}">
                    <a16:rowId xmlns:a16="http://schemas.microsoft.com/office/drawing/2014/main" val="3899983889"/>
                  </a:ext>
                </a:extLst>
              </a:tr>
              <a:tr h="594629">
                <a:tc>
                  <a:txBody>
                    <a:bodyPr/>
                    <a:lstStyle/>
                    <a:p>
                      <a:pPr algn="l" fontAlgn="b">
                        <a:spcBef>
                          <a:spcPts val="1200"/>
                        </a:spcBef>
                      </a:pPr>
                      <a:r>
                        <a:rPr lang="en-US" sz="2000" b="1" u="none" strike="noStrike" dirty="0">
                          <a:effectLst/>
                          <a:latin typeface="+mj-lt"/>
                        </a:rPr>
                        <a:t>Retained Earnings</a:t>
                      </a:r>
                      <a:endParaRPr lang="en-US" sz="2000" b="1" i="0" u="none" strike="noStrike" dirty="0">
                        <a:solidFill>
                          <a:srgbClr val="000000"/>
                        </a:solidFill>
                        <a:effectLst/>
                        <a:latin typeface="+mj-lt"/>
                      </a:endParaRP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CCFFCC"/>
                    </a:solidFill>
                  </a:tcPr>
                </a:tc>
                <a:tc>
                  <a:txBody>
                    <a:bodyPr/>
                    <a:lstStyle/>
                    <a:p>
                      <a:pPr lvl="1" algn="r" fontAlgn="b">
                        <a:spcBef>
                          <a:spcPts val="1200"/>
                        </a:spcBef>
                      </a:pPr>
                      <a:r>
                        <a:rPr lang="en-US" sz="2000" b="1" u="none" strike="noStrike" dirty="0">
                          <a:effectLst/>
                          <a:latin typeface="+mj-lt"/>
                        </a:rPr>
                        <a:t>??</a:t>
                      </a:r>
                      <a:endParaRPr lang="en-US" sz="2000" b="1" i="0" u="none" strike="noStrike" dirty="0">
                        <a:solidFill>
                          <a:srgbClr val="000000"/>
                        </a:solidFill>
                        <a:effectLst/>
                        <a:latin typeface="+mj-lt"/>
                      </a:endParaRPr>
                    </a:p>
                  </a:txBody>
                  <a:tcPr marL="9525" marR="9525" marT="9525" marB="0" anchor="b">
                    <a:lnB w="12700" cap="flat" cmpd="sng" algn="ctr">
                      <a:solidFill>
                        <a:schemeClr val="tx1"/>
                      </a:solidFill>
                      <a:prstDash val="solid"/>
                      <a:round/>
                      <a:headEnd type="none" w="med" len="med"/>
                      <a:tailEnd type="none" w="med" len="med"/>
                    </a:lnB>
                    <a:solidFill>
                      <a:srgbClr val="CCFFCC"/>
                    </a:solidFill>
                  </a:tcPr>
                </a:tc>
                <a:tc>
                  <a:txBody>
                    <a:bodyPr/>
                    <a:lstStyle/>
                    <a:p>
                      <a:pPr lvl="1" algn="r" fontAlgn="b">
                        <a:spcBef>
                          <a:spcPts val="1200"/>
                        </a:spcBef>
                      </a:pPr>
                      <a:r>
                        <a:rPr lang="en-US" sz="2000" b="1" u="none" strike="noStrike" dirty="0">
                          <a:effectLst/>
                          <a:latin typeface="+mj-lt"/>
                        </a:rPr>
                        <a:t>??</a:t>
                      </a:r>
                      <a:endParaRPr lang="en-US" sz="2000" b="1" i="0" u="none" strike="noStrike" dirty="0">
                        <a:solidFill>
                          <a:srgbClr val="000000"/>
                        </a:solidFill>
                        <a:effectLst/>
                        <a:latin typeface="+mj-lt"/>
                      </a:endParaRPr>
                    </a:p>
                  </a:txBody>
                  <a:tcPr marL="9525" marR="9525" marT="9525" marB="0" anchor="b">
                    <a:lnB w="12700" cap="flat" cmpd="sng" algn="ctr">
                      <a:solidFill>
                        <a:schemeClr val="tx1"/>
                      </a:solidFill>
                      <a:prstDash val="solid"/>
                      <a:round/>
                      <a:headEnd type="none" w="med" len="med"/>
                      <a:tailEnd type="none" w="med" len="med"/>
                    </a:lnB>
                    <a:solidFill>
                      <a:srgbClr val="CCFFCC"/>
                    </a:solidFill>
                  </a:tcPr>
                </a:tc>
                <a:tc>
                  <a:txBody>
                    <a:bodyPr/>
                    <a:lstStyle/>
                    <a:p>
                      <a:pPr lvl="1" algn="r" fontAlgn="b">
                        <a:spcBef>
                          <a:spcPts val="1200"/>
                        </a:spcBef>
                      </a:pPr>
                      <a:r>
                        <a:rPr lang="en-US" sz="2000" b="1" u="none" strike="noStrike" dirty="0">
                          <a:effectLst/>
                          <a:latin typeface="+mj-lt"/>
                        </a:rPr>
                        <a:t>??</a:t>
                      </a:r>
                      <a:endParaRPr lang="en-US" sz="2000" b="1" i="0" u="none" strike="noStrike" dirty="0">
                        <a:solidFill>
                          <a:srgbClr val="000000"/>
                        </a:solidFill>
                        <a:effectLst/>
                        <a:latin typeface="+mj-lt"/>
                      </a:endParaRPr>
                    </a:p>
                  </a:txBody>
                  <a:tcPr marL="9525" marR="9525" marT="9525" marB="0" anchor="b">
                    <a:lnB w="12700" cap="flat" cmpd="sng" algn="ctr">
                      <a:solidFill>
                        <a:schemeClr val="tx1"/>
                      </a:solidFill>
                      <a:prstDash val="solid"/>
                      <a:round/>
                      <a:headEnd type="none" w="med" len="med"/>
                      <a:tailEnd type="none" w="med" len="med"/>
                    </a:lnB>
                    <a:solidFill>
                      <a:srgbClr val="CCFFCC"/>
                    </a:solidFill>
                  </a:tcPr>
                </a:tc>
                <a:tc>
                  <a:txBody>
                    <a:bodyPr/>
                    <a:lstStyle/>
                    <a:p>
                      <a:pPr lvl="1" algn="r" fontAlgn="b">
                        <a:spcBef>
                          <a:spcPts val="1200"/>
                        </a:spcBef>
                      </a:pPr>
                      <a:endParaRPr lang="en-US" sz="2000" b="0" i="0" u="none" strike="noStrike" dirty="0">
                        <a:solidFill>
                          <a:srgbClr val="000000"/>
                        </a:solidFill>
                        <a:effectLst/>
                        <a:latin typeface="+mj-lt"/>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1813462145"/>
                  </a:ext>
                </a:extLst>
              </a:tr>
            </a:tbl>
          </a:graphicData>
        </a:graphic>
      </p:graphicFrame>
      <p:sp>
        <p:nvSpPr>
          <p:cNvPr id="5" name="Rectangle 4">
            <a:extLst>
              <a:ext uri="{FF2B5EF4-FFF2-40B4-BE49-F238E27FC236}">
                <a16:creationId xmlns:a16="http://schemas.microsoft.com/office/drawing/2014/main" id="{AB2B645A-2605-4782-ACAE-53ACA4AE79FC}"/>
              </a:ext>
            </a:extLst>
          </p:cNvPr>
          <p:cNvSpPr/>
          <p:nvPr/>
        </p:nvSpPr>
        <p:spPr>
          <a:xfrm>
            <a:off x="2360865" y="6226755"/>
            <a:ext cx="8984609" cy="461665"/>
          </a:xfrm>
          <a:prstGeom prst="rect">
            <a:avLst/>
          </a:prstGeom>
        </p:spPr>
        <p:txBody>
          <a:bodyPr wrap="square">
            <a:spAutoFit/>
          </a:bodyPr>
          <a:lstStyle/>
          <a:p>
            <a:pPr marL="342900" indent="-342900">
              <a:buClr>
                <a:schemeClr val="tx1"/>
              </a:buClr>
              <a:buFont typeface="Wingdings" panose="05000000000000000000" pitchFamily="2" charset="2"/>
              <a:buChar char="v"/>
              <a:tabLst>
                <a:tab pos="457200" algn="l"/>
              </a:tabLst>
            </a:pPr>
            <a:r>
              <a:rPr lang="en-US" sz="2400" dirty="0">
                <a:solidFill>
                  <a:srgbClr val="FF0000"/>
                </a:solidFill>
                <a:latin typeface="+mj-lt"/>
                <a:ea typeface="Times New Roman" panose="02020603050405020304" pitchFamily="18" charset="0"/>
                <a:cs typeface="Times New Roman" panose="02020603050405020304" pitchFamily="18" charset="0"/>
              </a:rPr>
              <a:t>Visual</a:t>
            </a:r>
            <a:r>
              <a:rPr lang="en-US" sz="2400" dirty="0">
                <a:solidFill>
                  <a:srgbClr val="000000"/>
                </a:solidFill>
                <a:latin typeface="+mj-lt"/>
                <a:ea typeface="Times New Roman" panose="02020603050405020304" pitchFamily="18" charset="0"/>
                <a:cs typeface="Times New Roman" panose="02020603050405020304" pitchFamily="18" charset="0"/>
              </a:rPr>
              <a:t> representation of the same concept?</a:t>
            </a:r>
            <a:endParaRPr lang="en-US" sz="2400" dirty="0">
              <a:latin typeface="+mj-lt"/>
              <a:cs typeface="Times New Roman" panose="02020603050405020304" pitchFamily="18" charset="0"/>
            </a:endParaRPr>
          </a:p>
        </p:txBody>
      </p:sp>
      <p:sp>
        <p:nvSpPr>
          <p:cNvPr id="7" name="Title 1"/>
          <p:cNvSpPr>
            <a:spLocks noGrp="1"/>
          </p:cNvSpPr>
          <p:nvPr>
            <p:ph type="title" idx="4294967295"/>
          </p:nvPr>
        </p:nvSpPr>
        <p:spPr>
          <a:xfrm>
            <a:off x="1597025" y="355600"/>
            <a:ext cx="10594975" cy="533400"/>
          </a:xfrm>
        </p:spPr>
        <p:txBody>
          <a:bodyPr>
            <a:noAutofit/>
          </a:bodyPr>
          <a:lstStyle/>
          <a:p>
            <a:pPr algn="ctr"/>
            <a:r>
              <a:rPr lang="en-US" altLang="en-US" sz="3600" dirty="0">
                <a:solidFill>
                  <a:srgbClr val="0070C0"/>
                </a:solidFill>
                <a:latin typeface="+mn-lt"/>
              </a:rPr>
              <a:t>Data Visualizations</a:t>
            </a:r>
            <a:endParaRPr lang="en-US" altLang="en-US" sz="6000" dirty="0">
              <a:solidFill>
                <a:srgbClr val="0070C0"/>
              </a:solidFill>
              <a:latin typeface="+mn-lt"/>
            </a:endParaRPr>
          </a:p>
        </p:txBody>
      </p:sp>
    </p:spTree>
    <p:extLst>
      <p:ext uri="{BB962C8B-B14F-4D97-AF65-F5344CB8AC3E}">
        <p14:creationId xmlns:p14="http://schemas.microsoft.com/office/powerpoint/2010/main" val="394101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idx="4294967295"/>
          </p:nvPr>
        </p:nvSpPr>
        <p:spPr>
          <a:xfrm>
            <a:off x="1597025" y="355600"/>
            <a:ext cx="10594975" cy="533400"/>
          </a:xfrm>
        </p:spPr>
        <p:txBody>
          <a:bodyPr>
            <a:noAutofit/>
          </a:bodyPr>
          <a:lstStyle/>
          <a:p>
            <a:pPr algn="ctr"/>
            <a:r>
              <a:rPr lang="en-US" altLang="en-US" sz="3600" dirty="0">
                <a:solidFill>
                  <a:srgbClr val="0070C0"/>
                </a:solidFill>
                <a:latin typeface="+mn-lt"/>
              </a:rPr>
              <a:t>Data Visualizations</a:t>
            </a:r>
            <a:endParaRPr lang="en-US" altLang="en-US" sz="6000" dirty="0">
              <a:solidFill>
                <a:srgbClr val="0070C0"/>
              </a:solidFill>
              <a:latin typeface="+mn-lt"/>
            </a:endParaRPr>
          </a:p>
        </p:txBody>
      </p:sp>
      <p:pic>
        <p:nvPicPr>
          <p:cNvPr id="2" name="Picture 1">
            <a:extLst>
              <a:ext uri="{FF2B5EF4-FFF2-40B4-BE49-F238E27FC236}">
                <a16:creationId xmlns:a16="http://schemas.microsoft.com/office/drawing/2014/main" id="{0AFF3BA5-6E8B-4039-9176-CD181061288A}"/>
              </a:ext>
            </a:extLst>
          </p:cNvPr>
          <p:cNvPicPr>
            <a:picLocks noChangeAspect="1"/>
          </p:cNvPicPr>
          <p:nvPr/>
        </p:nvPicPr>
        <p:blipFill>
          <a:blip r:embed="rId2"/>
          <a:stretch>
            <a:fillRect/>
          </a:stretch>
        </p:blipFill>
        <p:spPr>
          <a:xfrm>
            <a:off x="3096177" y="1186462"/>
            <a:ext cx="6132664" cy="5679192"/>
          </a:xfrm>
          <a:prstGeom prst="rect">
            <a:avLst/>
          </a:prstGeom>
        </p:spPr>
      </p:pic>
      <p:sp>
        <p:nvSpPr>
          <p:cNvPr id="3" name="Oval 2">
            <a:extLst>
              <a:ext uri="{FF2B5EF4-FFF2-40B4-BE49-F238E27FC236}">
                <a16:creationId xmlns:a16="http://schemas.microsoft.com/office/drawing/2014/main" id="{E4E37824-8395-4E17-94BB-3A1D3BA819B1}"/>
              </a:ext>
            </a:extLst>
          </p:cNvPr>
          <p:cNvSpPr/>
          <p:nvPr/>
        </p:nvSpPr>
        <p:spPr>
          <a:xfrm>
            <a:off x="6379500" y="3443999"/>
            <a:ext cx="754353" cy="13026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6432EE37-F50F-4A0C-826F-583069CF77BC}"/>
              </a:ext>
            </a:extLst>
          </p:cNvPr>
          <p:cNvSpPr/>
          <p:nvPr/>
        </p:nvSpPr>
        <p:spPr>
          <a:xfrm>
            <a:off x="8118710" y="2023345"/>
            <a:ext cx="754353" cy="155863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Arrow Connector 5">
            <a:extLst>
              <a:ext uri="{FF2B5EF4-FFF2-40B4-BE49-F238E27FC236}">
                <a16:creationId xmlns:a16="http://schemas.microsoft.com/office/drawing/2014/main" id="{0D24797C-406E-4958-A871-A7F45B517B1F}"/>
              </a:ext>
            </a:extLst>
          </p:cNvPr>
          <p:cNvCxnSpPr/>
          <p:nvPr/>
        </p:nvCxnSpPr>
        <p:spPr>
          <a:xfrm>
            <a:off x="5154706" y="5180520"/>
            <a:ext cx="1442906"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A69B3CB-F2D6-4191-B9F3-9A3859068729}"/>
              </a:ext>
            </a:extLst>
          </p:cNvPr>
          <p:cNvCxnSpPr/>
          <p:nvPr/>
        </p:nvCxnSpPr>
        <p:spPr>
          <a:xfrm>
            <a:off x="6901015" y="5180520"/>
            <a:ext cx="1442906"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8F3814C-DCA0-466A-92DA-115D8C637FC3}"/>
              </a:ext>
            </a:extLst>
          </p:cNvPr>
          <p:cNvCxnSpPr/>
          <p:nvPr/>
        </p:nvCxnSpPr>
        <p:spPr>
          <a:xfrm>
            <a:off x="6901015" y="4099739"/>
            <a:ext cx="1442906"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E4E37824-8395-4E17-94BB-3A1D3BA819B1}"/>
              </a:ext>
            </a:extLst>
          </p:cNvPr>
          <p:cNvSpPr/>
          <p:nvPr/>
        </p:nvSpPr>
        <p:spPr>
          <a:xfrm>
            <a:off x="4660767" y="4493866"/>
            <a:ext cx="754353" cy="13026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6678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800"/>
                                        <p:tgtEl>
                                          <p:spTgt spid="6"/>
                                        </p:tgtEl>
                                      </p:cBhvr>
                                    </p:animEffect>
                                  </p:childTnLst>
                                </p:cTn>
                              </p:par>
                              <p:par>
                                <p:cTn id="12" presetID="1" presetClass="entr" presetSubtype="0" fill="hold" grpId="0" nodeType="withEffect">
                                  <p:stCondLst>
                                    <p:cond delay="70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8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800"/>
                                        <p:tgtEl>
                                          <p:spTgt spid="9"/>
                                        </p:tgtEl>
                                      </p:cBhvr>
                                    </p:animEffect>
                                  </p:childTnLst>
                                </p:cTn>
                              </p:par>
                              <p:par>
                                <p:cTn id="22" presetID="1" presetClass="entr" presetSubtype="0" fill="hold" grpId="0" nodeType="withEffect">
                                  <p:stCondLst>
                                    <p:cond delay="70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1"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FF3BA5-6E8B-4039-9176-CD181061288A}"/>
              </a:ext>
            </a:extLst>
          </p:cNvPr>
          <p:cNvPicPr>
            <a:picLocks noChangeAspect="1"/>
          </p:cNvPicPr>
          <p:nvPr/>
        </p:nvPicPr>
        <p:blipFill>
          <a:blip r:embed="rId2"/>
          <a:stretch>
            <a:fillRect/>
          </a:stretch>
        </p:blipFill>
        <p:spPr>
          <a:xfrm>
            <a:off x="9354424" y="76116"/>
            <a:ext cx="2774022" cy="2568899"/>
          </a:xfrm>
          <a:prstGeom prst="rect">
            <a:avLst/>
          </a:prstGeom>
        </p:spPr>
      </p:pic>
      <p:sp>
        <p:nvSpPr>
          <p:cNvPr id="19" name="Rectangle 18">
            <a:extLst>
              <a:ext uri="{FF2B5EF4-FFF2-40B4-BE49-F238E27FC236}">
                <a16:creationId xmlns:a16="http://schemas.microsoft.com/office/drawing/2014/main" id="{42965C88-1418-41D2-A1F9-05ECD8BD75D0}"/>
              </a:ext>
            </a:extLst>
          </p:cNvPr>
          <p:cNvSpPr/>
          <p:nvPr/>
        </p:nvSpPr>
        <p:spPr>
          <a:xfrm>
            <a:off x="1996094" y="1269370"/>
            <a:ext cx="6297021" cy="1600438"/>
          </a:xfrm>
          <a:prstGeom prst="rect">
            <a:avLst/>
          </a:prstGeom>
        </p:spPr>
        <p:txBody>
          <a:bodyPr wrap="square">
            <a:spAutoFit/>
          </a:bodyPr>
          <a:lstStyle/>
          <a:p>
            <a:pPr marL="401638" indent="-401638" defTabSz="914400" eaLnBrk="0" fontAlgn="base" hangingPunct="0">
              <a:spcBef>
                <a:spcPct val="0"/>
              </a:spcBef>
              <a:spcAft>
                <a:spcPct val="0"/>
              </a:spcAft>
              <a:tabLst>
                <a:tab pos="457200" algn="l"/>
              </a:tabLst>
              <a:defRPr/>
            </a:pPr>
            <a:r>
              <a:rPr lang="en-US" sz="2200" dirty="0">
                <a:solidFill>
                  <a:srgbClr val="000000"/>
                </a:solidFill>
                <a:latin typeface="Calibri"/>
                <a:ea typeface="Times New Roman" panose="02020603050405020304" pitchFamily="18" charset="0"/>
                <a:cs typeface="Times New Roman" panose="02020603050405020304" pitchFamily="18" charset="0"/>
              </a:rPr>
              <a:t>1.   What is the amount of Retained Earnings at the end of Year 1?</a:t>
            </a:r>
          </a:p>
          <a:p>
            <a:pPr marL="401638" indent="-401638" defTabSz="914400" eaLnBrk="0" fontAlgn="base" hangingPunct="0">
              <a:spcBef>
                <a:spcPts val="1200"/>
              </a:spcBef>
              <a:spcAft>
                <a:spcPct val="0"/>
              </a:spcAft>
              <a:tabLst>
                <a:tab pos="457200" algn="l"/>
              </a:tabLst>
              <a:defRPr/>
            </a:pPr>
            <a:r>
              <a:rPr lang="en-US" sz="2200" dirty="0">
                <a:solidFill>
                  <a:srgbClr val="000000"/>
                </a:solidFill>
                <a:latin typeface="Calibri"/>
                <a:ea typeface="Times New Roman" panose="02020603050405020304" pitchFamily="18" charset="0"/>
                <a:cs typeface="Times New Roman" panose="02020603050405020304" pitchFamily="18" charset="0"/>
              </a:rPr>
              <a:t>2a. At the end of Year 2, the company reports Net Income of $120. This amount includes:</a:t>
            </a:r>
            <a:endParaRPr lang="en-US" sz="2200" dirty="0">
              <a:solidFill>
                <a:prstClr val="black"/>
              </a:solidFill>
              <a:latin typeface="Calibri"/>
              <a:cs typeface="Times New Roman" panose="02020603050405020304" pitchFamily="18" charset="0"/>
            </a:endParaRPr>
          </a:p>
        </p:txBody>
      </p:sp>
      <p:sp>
        <p:nvSpPr>
          <p:cNvPr id="20" name="Rectangle 2">
            <a:extLst>
              <a:ext uri="{FF2B5EF4-FFF2-40B4-BE49-F238E27FC236}">
                <a16:creationId xmlns:a16="http://schemas.microsoft.com/office/drawing/2014/main" id="{89E5BC39-70A7-43E2-919C-50FDF87B85B6}"/>
              </a:ext>
            </a:extLst>
          </p:cNvPr>
          <p:cNvSpPr>
            <a:spLocks noChangeArrowheads="1"/>
          </p:cNvSpPr>
          <p:nvPr/>
        </p:nvSpPr>
        <p:spPr bwMode="auto">
          <a:xfrm>
            <a:off x="4079338" y="1608039"/>
            <a:ext cx="67656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0" fontAlgn="base" hangingPunct="0">
              <a:spcBef>
                <a:spcPct val="0"/>
              </a:spcBef>
              <a:spcAft>
                <a:spcPct val="0"/>
              </a:spcAft>
            </a:pPr>
            <a:r>
              <a:rPr lang="en-US" altLang="en-US" sz="2200" b="1" dirty="0">
                <a:solidFill>
                  <a:srgbClr val="FF0000"/>
                </a:solidFill>
                <a:cs typeface="Times New Roman" panose="02020603050405020304" pitchFamily="18" charset="0"/>
              </a:rPr>
              <a:t>$80</a:t>
            </a:r>
            <a:endParaRPr lang="en-US" altLang="en-US" sz="2200" dirty="0">
              <a:solidFill>
                <a:prstClr val="black"/>
              </a:solidFill>
            </a:endParaRPr>
          </a:p>
        </p:txBody>
      </p:sp>
      <p:sp>
        <p:nvSpPr>
          <p:cNvPr id="21" name="Rectangle 4">
            <a:extLst>
              <a:ext uri="{FF2B5EF4-FFF2-40B4-BE49-F238E27FC236}">
                <a16:creationId xmlns:a16="http://schemas.microsoft.com/office/drawing/2014/main" id="{39D987BF-8935-44F3-ABD4-6225443A8730}"/>
              </a:ext>
            </a:extLst>
          </p:cNvPr>
          <p:cNvSpPr>
            <a:spLocks noChangeArrowheads="1"/>
          </p:cNvSpPr>
          <p:nvPr/>
        </p:nvSpPr>
        <p:spPr bwMode="auto">
          <a:xfrm>
            <a:off x="2699823" y="2783546"/>
            <a:ext cx="57165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0" fontAlgn="base" hangingPunct="0">
              <a:spcBef>
                <a:spcPct val="0"/>
              </a:spcBef>
              <a:spcAft>
                <a:spcPct val="0"/>
              </a:spcAft>
            </a:pPr>
            <a:r>
              <a:rPr lang="en-US" altLang="en-US" sz="2200" b="1" dirty="0">
                <a:solidFill>
                  <a:srgbClr val="FF0000"/>
                </a:solidFill>
                <a:cs typeface="Times New Roman" panose="02020603050405020304" pitchFamily="18" charset="0"/>
              </a:rPr>
              <a:t>Revenues minus expenses in Year 2 only</a:t>
            </a:r>
            <a:endParaRPr lang="en-US" altLang="en-US" sz="2200" dirty="0">
              <a:solidFill>
                <a:prstClr val="black"/>
              </a:solidFill>
            </a:endParaRPr>
          </a:p>
        </p:txBody>
      </p:sp>
      <p:sp>
        <p:nvSpPr>
          <p:cNvPr id="22" name="Rectangle 5">
            <a:extLst>
              <a:ext uri="{FF2B5EF4-FFF2-40B4-BE49-F238E27FC236}">
                <a16:creationId xmlns:a16="http://schemas.microsoft.com/office/drawing/2014/main" id="{93CE5DA9-0628-46A8-9609-4E4D2D5CA5C2}"/>
              </a:ext>
            </a:extLst>
          </p:cNvPr>
          <p:cNvSpPr>
            <a:spLocks noChangeArrowheads="1"/>
          </p:cNvSpPr>
          <p:nvPr/>
        </p:nvSpPr>
        <p:spPr bwMode="auto">
          <a:xfrm>
            <a:off x="9535863" y="3115388"/>
            <a:ext cx="6556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tabLst>
                <a:tab pos="457200" algn="l"/>
              </a:tabLst>
              <a:defRPr>
                <a:solidFill>
                  <a:schemeClr val="tx1"/>
                </a:solidFill>
                <a:latin typeface="Arial" panose="020B0604020202020204" pitchFamily="34" charset="0"/>
              </a:defRPr>
            </a:lvl1pPr>
            <a:lvl2pPr marL="742950" indent="-285750">
              <a:tabLst>
                <a:tab pos="457200" algn="l"/>
              </a:tabLst>
              <a:defRPr>
                <a:solidFill>
                  <a:schemeClr val="tx1"/>
                </a:solidFill>
                <a:latin typeface="Arial" panose="020B0604020202020204" pitchFamily="34" charset="0"/>
              </a:defRPr>
            </a:lvl2pPr>
            <a:lvl3pPr marL="1143000" indent="-228600">
              <a:tabLst>
                <a:tab pos="457200" algn="l"/>
              </a:tabLst>
              <a:defRPr>
                <a:solidFill>
                  <a:schemeClr val="tx1"/>
                </a:solidFill>
                <a:latin typeface="Arial" panose="020B0604020202020204" pitchFamily="34" charset="0"/>
              </a:defRPr>
            </a:lvl3pPr>
            <a:lvl4pPr marL="1600200" indent="-228600">
              <a:tabLst>
                <a:tab pos="457200" algn="l"/>
              </a:tabLst>
              <a:defRPr>
                <a:solidFill>
                  <a:schemeClr val="tx1"/>
                </a:solidFill>
                <a:latin typeface="Arial" panose="020B0604020202020204" pitchFamily="34" charset="0"/>
              </a:defRPr>
            </a:lvl4pPr>
            <a:lvl5pPr marL="2057400" indent="-228600">
              <a:tabLst>
                <a:tab pos="4572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4572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4572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4572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defTabSz="914400" eaLnBrk="0" fontAlgn="base" hangingPunct="0">
              <a:spcBef>
                <a:spcPts val="800"/>
              </a:spcBef>
              <a:spcAft>
                <a:spcPct val="0"/>
              </a:spcAft>
            </a:pPr>
            <a:r>
              <a:rPr lang="en-US" altLang="en-US" sz="2200" b="1" dirty="0">
                <a:solidFill>
                  <a:srgbClr val="FF0000"/>
                </a:solidFill>
                <a:cs typeface="Times New Roman" panose="02020603050405020304" pitchFamily="18" charset="0"/>
              </a:rPr>
              <a:t>$30</a:t>
            </a:r>
            <a:endParaRPr lang="en-US" altLang="en-US" sz="2200" dirty="0">
              <a:solidFill>
                <a:prstClr val="black"/>
              </a:solidFill>
              <a:cs typeface="Times New Roman" panose="02020603050405020304" pitchFamily="18" charset="0"/>
            </a:endParaRPr>
          </a:p>
        </p:txBody>
      </p:sp>
      <p:sp>
        <p:nvSpPr>
          <p:cNvPr id="23" name="Rectangle 6">
            <a:extLst>
              <a:ext uri="{FF2B5EF4-FFF2-40B4-BE49-F238E27FC236}">
                <a16:creationId xmlns:a16="http://schemas.microsoft.com/office/drawing/2014/main" id="{D673B99B-3203-4173-896D-B2A08FEE48ED}"/>
              </a:ext>
            </a:extLst>
          </p:cNvPr>
          <p:cNvSpPr>
            <a:spLocks noChangeArrowheads="1"/>
          </p:cNvSpPr>
          <p:nvPr/>
        </p:nvSpPr>
        <p:spPr bwMode="auto">
          <a:xfrm>
            <a:off x="9111736" y="3554649"/>
            <a:ext cx="8143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0" fontAlgn="base" hangingPunct="0">
              <a:spcBef>
                <a:spcPct val="0"/>
              </a:spcBef>
              <a:spcAft>
                <a:spcPct val="0"/>
              </a:spcAft>
            </a:pPr>
            <a:r>
              <a:rPr lang="en-US" altLang="en-US" sz="2200" b="1" dirty="0">
                <a:solidFill>
                  <a:srgbClr val="FF0000"/>
                </a:solidFill>
                <a:cs typeface="Times New Roman" panose="02020603050405020304" pitchFamily="18" charset="0"/>
              </a:rPr>
              <a:t>$170</a:t>
            </a:r>
            <a:endParaRPr lang="en-US" altLang="en-US" sz="2200" dirty="0">
              <a:solidFill>
                <a:prstClr val="black"/>
              </a:solidFill>
            </a:endParaRPr>
          </a:p>
        </p:txBody>
      </p:sp>
      <p:sp>
        <p:nvSpPr>
          <p:cNvPr id="24" name="Rectangle 7">
            <a:extLst>
              <a:ext uri="{FF2B5EF4-FFF2-40B4-BE49-F238E27FC236}">
                <a16:creationId xmlns:a16="http://schemas.microsoft.com/office/drawing/2014/main" id="{C5BC9735-8383-4444-91D3-E825CDBA8FEB}"/>
              </a:ext>
            </a:extLst>
          </p:cNvPr>
          <p:cNvSpPr>
            <a:spLocks noChangeArrowheads="1"/>
          </p:cNvSpPr>
          <p:nvPr/>
        </p:nvSpPr>
        <p:spPr bwMode="auto">
          <a:xfrm>
            <a:off x="2733688" y="4252617"/>
            <a:ext cx="71247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0" fontAlgn="base" hangingPunct="0">
              <a:spcBef>
                <a:spcPct val="0"/>
              </a:spcBef>
              <a:spcAft>
                <a:spcPct val="0"/>
              </a:spcAft>
            </a:pPr>
            <a:r>
              <a:rPr lang="en-US" altLang="en-US" sz="2200" b="1" dirty="0">
                <a:solidFill>
                  <a:srgbClr val="FF0000"/>
                </a:solidFill>
                <a:cs typeface="Times New Roman" panose="02020603050405020304" pitchFamily="18" charset="0"/>
              </a:rPr>
              <a:t>Net Income minus dividends from Year 1 and Year 2</a:t>
            </a:r>
            <a:endParaRPr lang="en-US" altLang="en-US" sz="2200" dirty="0">
              <a:solidFill>
                <a:prstClr val="black"/>
              </a:solidFill>
            </a:endParaRPr>
          </a:p>
        </p:txBody>
      </p:sp>
      <p:sp>
        <p:nvSpPr>
          <p:cNvPr id="25" name="Rectangle 16">
            <a:extLst>
              <a:ext uri="{FF2B5EF4-FFF2-40B4-BE49-F238E27FC236}">
                <a16:creationId xmlns:a16="http://schemas.microsoft.com/office/drawing/2014/main" id="{87E90F69-4863-4E52-AD0D-EE7E26DCD40B}"/>
              </a:ext>
            </a:extLst>
          </p:cNvPr>
          <p:cNvSpPr>
            <a:spLocks noChangeArrowheads="1"/>
          </p:cNvSpPr>
          <p:nvPr/>
        </p:nvSpPr>
        <p:spPr bwMode="auto">
          <a:xfrm>
            <a:off x="2776023" y="6364766"/>
            <a:ext cx="81756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0" fontAlgn="base" hangingPunct="0">
              <a:spcBef>
                <a:spcPct val="0"/>
              </a:spcBef>
              <a:spcAft>
                <a:spcPct val="0"/>
              </a:spcAft>
            </a:pPr>
            <a:r>
              <a:rPr lang="en-US" altLang="en-US" sz="2200" b="1" dirty="0">
                <a:solidFill>
                  <a:srgbClr val="FF0000"/>
                </a:solidFill>
                <a:cs typeface="Times New Roman" panose="02020603050405020304" pitchFamily="18" charset="0"/>
              </a:rPr>
              <a:t>Net Income minus dividends from Year 1, Year 2, and Year 3</a:t>
            </a:r>
            <a:endParaRPr lang="en-US" altLang="en-US" sz="2200" dirty="0">
              <a:solidFill>
                <a:prstClr val="black"/>
              </a:solidFill>
            </a:endParaRPr>
          </a:p>
        </p:txBody>
      </p:sp>
      <p:sp>
        <p:nvSpPr>
          <p:cNvPr id="26" name="Rectangle 25">
            <a:extLst>
              <a:ext uri="{FF2B5EF4-FFF2-40B4-BE49-F238E27FC236}">
                <a16:creationId xmlns:a16="http://schemas.microsoft.com/office/drawing/2014/main" id="{955C26AB-3620-41B2-BBDB-FBB8EA6CFC90}"/>
              </a:ext>
            </a:extLst>
          </p:cNvPr>
          <p:cNvSpPr/>
          <p:nvPr/>
        </p:nvSpPr>
        <p:spPr>
          <a:xfrm>
            <a:off x="2013026" y="3110778"/>
            <a:ext cx="8453438" cy="3467616"/>
          </a:xfrm>
          <a:prstGeom prst="rect">
            <a:avLst/>
          </a:prstGeom>
        </p:spPr>
        <p:txBody>
          <a:bodyPr>
            <a:spAutoFit/>
          </a:bodyPr>
          <a:lstStyle/>
          <a:p>
            <a:pPr defTabSz="914400" eaLnBrk="0" fontAlgn="base" hangingPunct="0">
              <a:spcBef>
                <a:spcPts val="800"/>
              </a:spcBef>
              <a:spcAft>
                <a:spcPct val="0"/>
              </a:spcAft>
              <a:tabLst>
                <a:tab pos="457200" algn="l"/>
              </a:tabLst>
              <a:defRPr/>
            </a:pPr>
            <a:r>
              <a:rPr lang="en-US" sz="2200" dirty="0">
                <a:solidFill>
                  <a:srgbClr val="000000"/>
                </a:solidFill>
                <a:latin typeface="Calibri"/>
                <a:ea typeface="Times New Roman" panose="02020603050405020304" pitchFamily="18" charset="0"/>
                <a:cs typeface="Times New Roman" panose="02020603050405020304" pitchFamily="18" charset="0"/>
              </a:rPr>
              <a:t>2b. What amount of dividends did the company declare in Year 2?</a:t>
            </a:r>
            <a:r>
              <a:rPr lang="en-US" sz="2200" b="1" dirty="0">
                <a:solidFill>
                  <a:srgbClr val="FF0000"/>
                </a:solidFill>
                <a:latin typeface="Calibri"/>
                <a:ea typeface="Times New Roman" panose="02020603050405020304" pitchFamily="18" charset="0"/>
                <a:cs typeface="Times New Roman" panose="02020603050405020304" pitchFamily="18" charset="0"/>
              </a:rPr>
              <a:t> </a:t>
            </a:r>
          </a:p>
          <a:p>
            <a:pPr defTabSz="914400" eaLnBrk="0" fontAlgn="base" hangingPunct="0">
              <a:spcBef>
                <a:spcPts val="800"/>
              </a:spcBef>
              <a:spcAft>
                <a:spcPct val="0"/>
              </a:spcAft>
              <a:tabLst>
                <a:tab pos="457200" algn="l"/>
              </a:tabLst>
              <a:defRPr/>
            </a:pPr>
            <a:r>
              <a:rPr lang="en-US" sz="2200" dirty="0">
                <a:solidFill>
                  <a:srgbClr val="000000"/>
                </a:solidFill>
                <a:latin typeface="Calibri"/>
                <a:ea typeface="Times New Roman" panose="02020603050405020304" pitchFamily="18" charset="0"/>
                <a:cs typeface="Times New Roman" panose="02020603050405020304" pitchFamily="18" charset="0"/>
              </a:rPr>
              <a:t>2c. What is the ending balance of Retained Earnings in Year 2?</a:t>
            </a:r>
            <a:r>
              <a:rPr lang="en-US" sz="2200" b="1" dirty="0">
                <a:solidFill>
                  <a:srgbClr val="FF0000"/>
                </a:solidFill>
                <a:latin typeface="Calibri"/>
                <a:ea typeface="Times New Roman" panose="02020603050405020304" pitchFamily="18" charset="0"/>
                <a:cs typeface="Times New Roman" panose="02020603050405020304" pitchFamily="18" charset="0"/>
              </a:rPr>
              <a:t> </a:t>
            </a:r>
            <a:endParaRPr lang="en-US" sz="2200" dirty="0">
              <a:solidFill>
                <a:prstClr val="black"/>
              </a:solidFill>
              <a:latin typeface="Calibri"/>
              <a:cs typeface="Times New Roman" panose="02020603050405020304" pitchFamily="18" charset="0"/>
            </a:endParaRPr>
          </a:p>
          <a:p>
            <a:pPr defTabSz="914400" eaLnBrk="0" fontAlgn="base" hangingPunct="0">
              <a:spcBef>
                <a:spcPts val="800"/>
              </a:spcBef>
              <a:spcAft>
                <a:spcPct val="0"/>
              </a:spcAft>
              <a:tabLst>
                <a:tab pos="457200" algn="l"/>
              </a:tabLst>
              <a:defRPr/>
            </a:pPr>
            <a:r>
              <a:rPr lang="en-US" sz="2200" dirty="0">
                <a:solidFill>
                  <a:srgbClr val="000000"/>
                </a:solidFill>
                <a:latin typeface="Calibri"/>
                <a:ea typeface="Times New Roman" panose="02020603050405020304" pitchFamily="18" charset="0"/>
                <a:cs typeface="Times New Roman" panose="02020603050405020304" pitchFamily="18" charset="0"/>
              </a:rPr>
              <a:t>2d. The ending balance of Retained Earnings in Year 2 includes:</a:t>
            </a:r>
          </a:p>
          <a:p>
            <a:pPr defTabSz="914400" eaLnBrk="0" fontAlgn="base" hangingPunct="0">
              <a:spcBef>
                <a:spcPct val="0"/>
              </a:spcBef>
              <a:spcAft>
                <a:spcPct val="0"/>
              </a:spcAft>
              <a:tabLst>
                <a:tab pos="457200" algn="l"/>
              </a:tabLst>
              <a:defRPr/>
            </a:pPr>
            <a:endParaRPr lang="en-US" sz="2200" dirty="0">
              <a:solidFill>
                <a:prstClr val="black"/>
              </a:solidFill>
              <a:latin typeface="Calibri"/>
              <a:cs typeface="Times New Roman" panose="02020603050405020304" pitchFamily="18" charset="0"/>
            </a:endParaRPr>
          </a:p>
          <a:p>
            <a:pPr defTabSz="914400" eaLnBrk="0" fontAlgn="base" hangingPunct="0">
              <a:spcBef>
                <a:spcPts val="1200"/>
              </a:spcBef>
              <a:spcAft>
                <a:spcPct val="0"/>
              </a:spcAft>
              <a:tabLst>
                <a:tab pos="457200" algn="l"/>
              </a:tabLst>
              <a:defRPr/>
            </a:pPr>
            <a:r>
              <a:rPr lang="en-US" sz="2200" dirty="0">
                <a:solidFill>
                  <a:srgbClr val="000000"/>
                </a:solidFill>
                <a:latin typeface="Calibri"/>
                <a:ea typeface="Times New Roman" panose="02020603050405020304" pitchFamily="18" charset="0"/>
                <a:cs typeface="Times New Roman" panose="02020603050405020304" pitchFamily="18" charset="0"/>
              </a:rPr>
              <a:t>3a. What amount of Net Income did the company report in Year 3?</a:t>
            </a:r>
            <a:r>
              <a:rPr lang="en-US" sz="2200" b="1" dirty="0">
                <a:solidFill>
                  <a:srgbClr val="FF0000"/>
                </a:solidFill>
                <a:latin typeface="Calibri"/>
                <a:ea typeface="Times New Roman" panose="02020603050405020304" pitchFamily="18" charset="0"/>
                <a:cs typeface="Times New Roman" panose="02020603050405020304" pitchFamily="18" charset="0"/>
              </a:rPr>
              <a:t> $150</a:t>
            </a:r>
            <a:endParaRPr lang="en-US" sz="2200" dirty="0">
              <a:solidFill>
                <a:prstClr val="black"/>
              </a:solidFill>
              <a:latin typeface="Calibri"/>
              <a:cs typeface="Times New Roman" panose="02020603050405020304" pitchFamily="18" charset="0"/>
            </a:endParaRPr>
          </a:p>
          <a:p>
            <a:pPr defTabSz="914400" eaLnBrk="0" fontAlgn="base" hangingPunct="0">
              <a:spcBef>
                <a:spcPts val="800"/>
              </a:spcBef>
              <a:spcAft>
                <a:spcPct val="0"/>
              </a:spcAft>
              <a:tabLst>
                <a:tab pos="457200" algn="l"/>
              </a:tabLst>
              <a:defRPr/>
            </a:pPr>
            <a:r>
              <a:rPr lang="en-US" sz="2200" dirty="0">
                <a:solidFill>
                  <a:srgbClr val="000000"/>
                </a:solidFill>
                <a:latin typeface="Calibri"/>
                <a:ea typeface="Times New Roman" panose="02020603050405020304" pitchFamily="18" charset="0"/>
                <a:cs typeface="Times New Roman" panose="02020603050405020304" pitchFamily="18" charset="0"/>
              </a:rPr>
              <a:t>3b. What amount of dividends did the company declare in Year 3?</a:t>
            </a:r>
            <a:r>
              <a:rPr lang="en-US" sz="2200" b="1" dirty="0">
                <a:solidFill>
                  <a:srgbClr val="FF0000"/>
                </a:solidFill>
                <a:latin typeface="Calibri"/>
                <a:ea typeface="Times New Roman" panose="02020603050405020304" pitchFamily="18" charset="0"/>
                <a:cs typeface="Times New Roman" panose="02020603050405020304" pitchFamily="18" charset="0"/>
              </a:rPr>
              <a:t> $40</a:t>
            </a:r>
            <a:endParaRPr lang="en-US" sz="2200" dirty="0">
              <a:solidFill>
                <a:prstClr val="black"/>
              </a:solidFill>
              <a:latin typeface="Calibri"/>
              <a:cs typeface="Times New Roman" panose="02020603050405020304" pitchFamily="18" charset="0"/>
            </a:endParaRPr>
          </a:p>
          <a:p>
            <a:pPr defTabSz="914400" eaLnBrk="0" fontAlgn="base" hangingPunct="0">
              <a:spcBef>
                <a:spcPts val="800"/>
              </a:spcBef>
              <a:spcAft>
                <a:spcPct val="0"/>
              </a:spcAft>
              <a:tabLst>
                <a:tab pos="457200" algn="l"/>
              </a:tabLst>
              <a:defRPr/>
            </a:pPr>
            <a:r>
              <a:rPr lang="en-US" sz="2200" dirty="0">
                <a:solidFill>
                  <a:srgbClr val="000000"/>
                </a:solidFill>
                <a:latin typeface="Calibri"/>
                <a:ea typeface="Times New Roman" panose="02020603050405020304" pitchFamily="18" charset="0"/>
                <a:cs typeface="Times New Roman" panose="02020603050405020304" pitchFamily="18" charset="0"/>
              </a:rPr>
              <a:t>3c. What is the ending balance of Retained Earnings in Year 3?</a:t>
            </a:r>
            <a:r>
              <a:rPr lang="en-US" sz="2200" b="1" dirty="0">
                <a:solidFill>
                  <a:srgbClr val="FF0000"/>
                </a:solidFill>
                <a:latin typeface="Calibri"/>
                <a:ea typeface="Times New Roman" panose="02020603050405020304" pitchFamily="18" charset="0"/>
                <a:cs typeface="Times New Roman" panose="02020603050405020304" pitchFamily="18" charset="0"/>
              </a:rPr>
              <a:t> $280</a:t>
            </a:r>
            <a:endParaRPr lang="en-US" sz="2200" dirty="0">
              <a:solidFill>
                <a:prstClr val="black"/>
              </a:solidFill>
              <a:latin typeface="Calibri"/>
              <a:cs typeface="Times New Roman" panose="02020603050405020304" pitchFamily="18" charset="0"/>
            </a:endParaRPr>
          </a:p>
          <a:p>
            <a:pPr defTabSz="914400" eaLnBrk="0" fontAlgn="base" hangingPunct="0">
              <a:spcBef>
                <a:spcPts val="800"/>
              </a:spcBef>
              <a:spcAft>
                <a:spcPct val="0"/>
              </a:spcAft>
              <a:tabLst>
                <a:tab pos="457200" algn="l"/>
              </a:tabLst>
              <a:defRPr/>
            </a:pPr>
            <a:r>
              <a:rPr lang="en-US" sz="2200" dirty="0">
                <a:solidFill>
                  <a:srgbClr val="000000"/>
                </a:solidFill>
                <a:latin typeface="Calibri"/>
                <a:ea typeface="Times New Roman" panose="02020603050405020304" pitchFamily="18" charset="0"/>
                <a:cs typeface="Times New Roman" panose="02020603050405020304" pitchFamily="18" charset="0"/>
              </a:rPr>
              <a:t>3d. The ending balance of Retained Earnings in Year 3 includes:</a:t>
            </a:r>
            <a:endParaRPr lang="en-US" sz="2200" dirty="0">
              <a:solidFill>
                <a:prstClr val="black"/>
              </a:solidFill>
              <a:latin typeface="Calibri"/>
              <a:cs typeface="Times New Roman" panose="02020603050405020304" pitchFamily="18" charset="0"/>
            </a:endParaRPr>
          </a:p>
        </p:txBody>
      </p:sp>
      <p:sp>
        <p:nvSpPr>
          <p:cNvPr id="3" name="Oval 2"/>
          <p:cNvSpPr/>
          <p:nvPr/>
        </p:nvSpPr>
        <p:spPr>
          <a:xfrm>
            <a:off x="3204647" y="1626127"/>
            <a:ext cx="931333" cy="389467"/>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p:nvSpPr>
        <p:spPr>
          <a:xfrm>
            <a:off x="3924314" y="2142594"/>
            <a:ext cx="931333" cy="36406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8665646" y="3124724"/>
            <a:ext cx="914400" cy="397934"/>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8208447" y="3564990"/>
            <a:ext cx="914400" cy="397934"/>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7387180" y="4013724"/>
            <a:ext cx="914400" cy="397934"/>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p:cNvSpPr/>
          <p:nvPr/>
        </p:nvSpPr>
        <p:spPr>
          <a:xfrm>
            <a:off x="8818052" y="4809594"/>
            <a:ext cx="872066" cy="40639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8733386" y="5232928"/>
            <a:ext cx="872066" cy="40639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p:cNvSpPr/>
          <p:nvPr/>
        </p:nvSpPr>
        <p:spPr>
          <a:xfrm>
            <a:off x="8284652" y="5673194"/>
            <a:ext cx="872066" cy="40639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p:cNvSpPr/>
          <p:nvPr/>
        </p:nvSpPr>
        <p:spPr>
          <a:xfrm>
            <a:off x="7361786" y="6121927"/>
            <a:ext cx="872066" cy="406399"/>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9DDE54CA-3871-706B-6CD4-F8C93FFF6703}"/>
              </a:ext>
            </a:extLst>
          </p:cNvPr>
          <p:cNvSpPr txBox="1">
            <a:spLocks/>
          </p:cNvSpPr>
          <p:nvPr/>
        </p:nvSpPr>
        <p:spPr>
          <a:xfrm>
            <a:off x="1200097" y="354874"/>
            <a:ext cx="10594506" cy="5334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a:lstStyle>
          <a:p>
            <a:pPr algn="ctr"/>
            <a:r>
              <a:rPr lang="en-US" altLang="en-US" sz="3600" dirty="0">
                <a:solidFill>
                  <a:srgbClr val="0070C0"/>
                </a:solidFill>
                <a:latin typeface="+mn-lt"/>
              </a:rPr>
              <a:t>Data Visualizations</a:t>
            </a:r>
            <a:endParaRPr lang="en-US" altLang="en-US" sz="6000" dirty="0">
              <a:solidFill>
                <a:srgbClr val="0070C0"/>
              </a:solidFill>
              <a:latin typeface="+mn-lt"/>
            </a:endParaRPr>
          </a:p>
        </p:txBody>
      </p:sp>
    </p:spTree>
    <p:extLst>
      <p:ext uri="{BB962C8B-B14F-4D97-AF65-F5344CB8AC3E}">
        <p14:creationId xmlns:p14="http://schemas.microsoft.com/office/powerpoint/2010/main" val="115023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0" presetClass="entr" presetSubtype="0" fill="hold" grpId="0"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20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0" presetClass="entr" presetSubtype="0" fill="hold" grpId="0" nodeType="withEffect">
                                  <p:stCondLst>
                                    <p:cond delay="50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grpId="0" nodeType="withEffect">
                                  <p:stCondLst>
                                    <p:cond delay="150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par>
                                <p:cTn id="54" presetID="10" presetClass="entr" presetSubtype="0" fill="hold" grpId="0" nodeType="withEffect">
                                  <p:stCondLst>
                                    <p:cond delay="200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13" grpId="0" animBg="1"/>
      <p:bldP spid="14" grpId="0" animBg="1"/>
      <p:bldP spid="15" grpId="0" animBg="1"/>
      <p:bldP spid="16" grpId="0" animBg="1"/>
      <p:bldP spid="17" grpId="0" animBg="1"/>
      <p:bldP spid="18" grpId="0" animBg="1"/>
      <p:bldP spid="27" grpId="0" animBg="1"/>
      <p:bldP spid="2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64590" y="1692406"/>
            <a:ext cx="5642334" cy="469005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6A3127F6-1742-493F-B494-6B41DE340C08}"/>
              </a:ext>
            </a:extLst>
          </p:cNvPr>
          <p:cNvSpPr>
            <a:spLocks noChangeArrowheads="1"/>
          </p:cNvSpPr>
          <p:nvPr/>
        </p:nvSpPr>
        <p:spPr bwMode="auto">
          <a:xfrm>
            <a:off x="882036" y="139468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FF1DB1F9-43FD-402D-B503-B0F846CECFEF}"/>
              </a:ext>
            </a:extLst>
          </p:cNvPr>
          <p:cNvSpPr txBox="1"/>
          <p:nvPr/>
        </p:nvSpPr>
        <p:spPr>
          <a:xfrm>
            <a:off x="882036" y="1087189"/>
            <a:ext cx="5426167" cy="5770811"/>
          </a:xfrm>
          <a:prstGeom prst="rect">
            <a:avLst/>
          </a:prstGeom>
          <a:noFill/>
        </p:spPr>
        <p:txBody>
          <a:bodyPr wrap="square">
            <a:spAutoFit/>
          </a:bodyPr>
          <a:lstStyle/>
          <a:p>
            <a:pPr marL="0" marR="0">
              <a:spcBef>
                <a:spcPts val="0"/>
              </a:spcBef>
              <a:spcAft>
                <a:spcPts val="0"/>
              </a:spcAft>
            </a:pP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Look at the comparison between </a:t>
            </a:r>
            <a:r>
              <a:rPr lang="en-US" sz="15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Nike</a:t>
            </a:r>
            <a:r>
              <a:rPr lang="en-US" sz="15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15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Under Armour </a:t>
            </a: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and answer the following questions:</a:t>
            </a:r>
            <a:endParaRPr lang="en-US" sz="1500" dirty="0">
              <a:effectLst/>
              <a:latin typeface="Proxima Nova"/>
              <a:ea typeface="Calibri" panose="020F0502020204030204" pitchFamily="34" charset="0"/>
              <a:cs typeface="Times New Roman" panose="02020603050405020304" pitchFamily="18" charset="0"/>
            </a:endParaRPr>
          </a:p>
          <a:p>
            <a:pPr marL="234950" marR="0" indent="-234950">
              <a:spcBef>
                <a:spcPts val="0"/>
              </a:spcBef>
              <a:spcAft>
                <a:spcPts val="0"/>
              </a:spcAft>
            </a:pP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1a. Which company has the greater increase in stock price over the period? </a:t>
            </a:r>
            <a:endParaRPr lang="en-US" sz="1500" dirty="0">
              <a:effectLst/>
              <a:latin typeface="Proxima Nova"/>
              <a:ea typeface="Calibri" panose="020F0502020204030204" pitchFamily="34" charset="0"/>
              <a:cs typeface="Times New Roman" panose="02020603050405020304" pitchFamily="18" charset="0"/>
            </a:endParaRPr>
          </a:p>
          <a:p>
            <a:pPr marL="234950" marR="0" indent="-234950">
              <a:spcBef>
                <a:spcPts val="0"/>
              </a:spcBef>
              <a:spcAft>
                <a:spcPts val="0"/>
              </a:spcAft>
            </a:pP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1b. Which company shows a more favorable profitability over the period?</a:t>
            </a:r>
            <a:endParaRPr lang="en-US" sz="1500" dirty="0">
              <a:effectLst/>
              <a:latin typeface="Proxima Nova"/>
              <a:ea typeface="Calibri" panose="020F0502020204030204" pitchFamily="34" charset="0"/>
              <a:cs typeface="Times New Roman" panose="02020603050405020304" pitchFamily="18" charset="0"/>
            </a:endParaRPr>
          </a:p>
          <a:p>
            <a:pPr marL="234950" marR="0" indent="-234950">
              <a:spcBef>
                <a:spcPts val="0"/>
              </a:spcBef>
              <a:spcAft>
                <a:spcPts val="0"/>
              </a:spcAft>
            </a:pP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1c. What could explain Under Armour’s net income in 2020?</a:t>
            </a:r>
          </a:p>
          <a:p>
            <a:pPr marL="234950" marR="0" indent="-234950">
              <a:spcBef>
                <a:spcPts val="0"/>
              </a:spcBef>
              <a:spcAft>
                <a:spcPts val="0"/>
              </a:spcAft>
            </a:pPr>
            <a:endParaRPr lang="en-US" sz="1200" dirty="0">
              <a:effectLst/>
              <a:latin typeface="Proxima Nova"/>
              <a:ea typeface="Calibri" panose="020F0502020204030204" pitchFamily="34" charset="0"/>
              <a:cs typeface="Times New Roman" panose="02020603050405020304" pitchFamily="18" charset="0"/>
            </a:endParaRPr>
          </a:p>
          <a:p>
            <a:pPr marL="234950" marR="0" indent="-234950">
              <a:spcBef>
                <a:spcPts val="0"/>
              </a:spcBef>
              <a:spcAft>
                <a:spcPts val="0"/>
              </a:spcAft>
            </a:pP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Look at the comparison between </a:t>
            </a:r>
            <a:r>
              <a:rPr lang="en-US" sz="15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Domino’s Pizza </a:t>
            </a: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15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Papa John’s </a:t>
            </a: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Pizza and answer the following questions (You can un-select Nike and Under Armour and then select Domino’s and Papa John’s):</a:t>
            </a:r>
            <a:endParaRPr lang="en-US" sz="1500" dirty="0">
              <a:effectLst/>
              <a:latin typeface="Proxima Nova"/>
              <a:ea typeface="Calibri" panose="020F0502020204030204" pitchFamily="34" charset="0"/>
              <a:cs typeface="Times New Roman" panose="02020603050405020304" pitchFamily="18" charset="0"/>
            </a:endParaRPr>
          </a:p>
          <a:p>
            <a:pPr marL="234950" marR="0" indent="-234950">
              <a:spcBef>
                <a:spcPts val="0"/>
              </a:spcBef>
              <a:spcAft>
                <a:spcPts val="0"/>
              </a:spcAft>
            </a:pP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2a. Which company has the greater increase in stock price over the period? </a:t>
            </a:r>
            <a:endParaRPr lang="en-US" sz="1500" dirty="0">
              <a:effectLst/>
              <a:latin typeface="Proxima Nova"/>
              <a:ea typeface="Calibri" panose="020F0502020204030204" pitchFamily="34" charset="0"/>
              <a:cs typeface="Times New Roman" panose="02020603050405020304" pitchFamily="18" charset="0"/>
            </a:endParaRPr>
          </a:p>
          <a:p>
            <a:pPr marL="234950" marR="0" indent="-234950">
              <a:spcBef>
                <a:spcPts val="0"/>
              </a:spcBef>
              <a:spcAft>
                <a:spcPts val="0"/>
              </a:spcAft>
            </a:pP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2b. Which company’s sales of products and services to customers shows a more favorable trend over the period?</a:t>
            </a:r>
            <a:endParaRPr lang="en-US" sz="1500" dirty="0">
              <a:effectLst/>
              <a:latin typeface="Proxima Nova"/>
              <a:ea typeface="Calibri" panose="020F0502020204030204" pitchFamily="34" charset="0"/>
              <a:cs typeface="Times New Roman" panose="02020603050405020304" pitchFamily="18" charset="0"/>
            </a:endParaRPr>
          </a:p>
          <a:p>
            <a:pPr marL="234950" marR="0" indent="-234950">
              <a:spcBef>
                <a:spcPts val="0"/>
              </a:spcBef>
              <a:spcAft>
                <a:spcPts val="0"/>
              </a:spcAft>
            </a:pP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2c. What is the total amount of sales of products and services of Domino’s in 2020?</a:t>
            </a:r>
          </a:p>
          <a:p>
            <a:pPr marL="234950" marR="0" indent="-234950">
              <a:spcBef>
                <a:spcPts val="0"/>
              </a:spcBef>
              <a:spcAft>
                <a:spcPts val="0"/>
              </a:spcAft>
            </a:pPr>
            <a:endParaRPr lang="en-US" sz="1200" dirty="0">
              <a:effectLst/>
              <a:latin typeface="Proxima Nova"/>
              <a:ea typeface="Calibri" panose="020F0502020204030204" pitchFamily="34" charset="0"/>
              <a:cs typeface="Times New Roman" panose="02020603050405020304" pitchFamily="18" charset="0"/>
            </a:endParaRPr>
          </a:p>
          <a:p>
            <a:pPr marL="234950" marR="0" indent="-234950">
              <a:spcBef>
                <a:spcPts val="0"/>
              </a:spcBef>
              <a:spcAft>
                <a:spcPts val="0"/>
              </a:spcAft>
            </a:pP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Look at the comparison between </a:t>
            </a:r>
            <a:r>
              <a:rPr lang="en-US" sz="15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Microsoft</a:t>
            </a:r>
            <a:r>
              <a:rPr lang="en-US" sz="15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and </a:t>
            </a:r>
            <a:r>
              <a:rPr lang="en-US" sz="15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IBM</a:t>
            </a: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p>
            <a:pPr marL="234950" marR="0" indent="-234950">
              <a:spcBef>
                <a:spcPts val="0"/>
              </a:spcBef>
              <a:spcAft>
                <a:spcPts val="0"/>
              </a:spcAft>
            </a:pP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3a. Which company has the greater increase in stock price over the period? </a:t>
            </a:r>
            <a:endParaRPr lang="en-US" sz="1500" dirty="0">
              <a:effectLst/>
              <a:latin typeface="Proxima Nova"/>
              <a:ea typeface="Calibri" panose="020F0502020204030204" pitchFamily="34" charset="0"/>
              <a:cs typeface="Times New Roman" panose="02020603050405020304" pitchFamily="18" charset="0"/>
            </a:endParaRPr>
          </a:p>
          <a:p>
            <a:pPr marL="234950" marR="0" indent="-234950">
              <a:spcBef>
                <a:spcPts val="0"/>
              </a:spcBef>
              <a:spcAft>
                <a:spcPts val="0"/>
              </a:spcAft>
            </a:pPr>
            <a:r>
              <a:rPr lang="en-US" sz="15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3b. Which company’s total resources have increased by the greater dollar amount over the period?</a:t>
            </a:r>
            <a:endParaRPr lang="en-US" sz="1500" dirty="0">
              <a:effectLst/>
              <a:latin typeface="Proxima Nova"/>
              <a:ea typeface="Calibri" panose="020F0502020204030204" pitchFamily="34" charset="0"/>
              <a:cs typeface="Times New Roman" panose="02020603050405020304" pitchFamily="18" charset="0"/>
            </a:endParaRPr>
          </a:p>
          <a:p>
            <a:pPr marL="234950" marR="0" indent="-234950">
              <a:spcBef>
                <a:spcPts val="0"/>
              </a:spcBef>
              <a:spcAft>
                <a:spcPts val="0"/>
              </a:spcAft>
            </a:pP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3c. Which company reports greater stockholders’ equity in 2020?</a:t>
            </a:r>
          </a:p>
        </p:txBody>
      </p:sp>
      <p:sp>
        <p:nvSpPr>
          <p:cNvPr id="2" name="Down Arrow 1"/>
          <p:cNvSpPr/>
          <p:nvPr/>
        </p:nvSpPr>
        <p:spPr>
          <a:xfrm>
            <a:off x="8535842" y="1174614"/>
            <a:ext cx="308472" cy="51779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6F8A5CF9-480B-91E7-EF4B-F69553FA156D}"/>
              </a:ext>
            </a:extLst>
          </p:cNvPr>
          <p:cNvSpPr>
            <a:spLocks noGrp="1"/>
          </p:cNvSpPr>
          <p:nvPr>
            <p:ph type="title" idx="4294967295"/>
          </p:nvPr>
        </p:nvSpPr>
        <p:spPr>
          <a:xfrm>
            <a:off x="882037" y="355600"/>
            <a:ext cx="11309964" cy="533400"/>
          </a:xfrm>
        </p:spPr>
        <p:txBody>
          <a:bodyPr>
            <a:noAutofit/>
          </a:bodyPr>
          <a:lstStyle/>
          <a:p>
            <a:pPr algn="ctr"/>
            <a:r>
              <a:rPr lang="en-US" altLang="en-US" sz="3600" dirty="0">
                <a:solidFill>
                  <a:srgbClr val="0070C0"/>
                </a:solidFill>
                <a:latin typeface="+mn-lt"/>
              </a:rPr>
              <a:t>Dashboard Activities</a:t>
            </a:r>
            <a:endParaRPr lang="en-US" altLang="en-US" sz="6000" dirty="0">
              <a:solidFill>
                <a:srgbClr val="0070C0"/>
              </a:solidFill>
              <a:latin typeface="+mn-lt"/>
            </a:endParaRPr>
          </a:p>
        </p:txBody>
      </p:sp>
    </p:spTree>
    <p:extLst>
      <p:ext uri="{BB962C8B-B14F-4D97-AF65-F5344CB8AC3E}">
        <p14:creationId xmlns:p14="http://schemas.microsoft.com/office/powerpoint/2010/main" val="3751280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6A3127F6-1742-493F-B494-6B41DE340C08}"/>
              </a:ext>
            </a:extLst>
          </p:cNvPr>
          <p:cNvSpPr>
            <a:spLocks noChangeArrowheads="1"/>
          </p:cNvSpPr>
          <p:nvPr/>
        </p:nvSpPr>
        <p:spPr bwMode="auto">
          <a:xfrm>
            <a:off x="2185528" y="1660890"/>
            <a:ext cx="138564"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br>
              <a:rPr lang="en-US" altLang="en-US" sz="1350" dirty="0">
                <a:latin typeface="Arial" panose="020B0604020202020204" pitchFamily="34" charset="0"/>
              </a:rPr>
            </a:br>
            <a:endParaRPr lang="en-US" altLang="en-US" sz="1350" dirty="0">
              <a:latin typeface="Arial" panose="020B0604020202020204" pitchFamily="34" charset="0"/>
            </a:endParaRPr>
          </a:p>
        </p:txBody>
      </p:sp>
      <p:sp>
        <p:nvSpPr>
          <p:cNvPr id="11" name="TextBox 10">
            <a:extLst>
              <a:ext uri="{FF2B5EF4-FFF2-40B4-BE49-F238E27FC236}">
                <a16:creationId xmlns:a16="http://schemas.microsoft.com/office/drawing/2014/main" id="{FF1DB1F9-43FD-402D-B503-B0F846CECFEF}"/>
              </a:ext>
            </a:extLst>
          </p:cNvPr>
          <p:cNvSpPr txBox="1"/>
          <p:nvPr/>
        </p:nvSpPr>
        <p:spPr>
          <a:xfrm>
            <a:off x="754539" y="1191832"/>
            <a:ext cx="7518603" cy="2308324"/>
          </a:xfrm>
          <a:prstGeom prst="rect">
            <a:avLst/>
          </a:prstGeom>
          <a:noFill/>
        </p:spPr>
        <p:txBody>
          <a:bodyPr wrap="square">
            <a:spAutoFit/>
          </a:bodyPr>
          <a:lstStyle/>
          <a:p>
            <a:r>
              <a:rPr lang="en-US" dirty="0">
                <a:latin typeface="Calibri" panose="020F0502020204030204" pitchFamily="34" charset="0"/>
                <a:cs typeface="Calibri" panose="020F0502020204030204" pitchFamily="34" charset="0"/>
              </a:rPr>
              <a:t>The COVID-19 pandemic affected companies in the food industry in unique ways, particularly during 2020. </a:t>
            </a:r>
            <a:r>
              <a:rPr lang="en-US" b="1" dirty="0">
                <a:solidFill>
                  <a:srgbClr val="FF0000"/>
                </a:solidFill>
                <a:latin typeface="Calibri" panose="020F0502020204030204" pitchFamily="34" charset="0"/>
                <a:cs typeface="Calibri" panose="020F0502020204030204" pitchFamily="34" charset="0"/>
              </a:rPr>
              <a:t>Ruth’s Hospitality Group </a:t>
            </a:r>
            <a:r>
              <a:rPr lang="en-US" dirty="0">
                <a:latin typeface="Calibri" panose="020F0502020204030204" pitchFamily="34" charset="0"/>
                <a:cs typeface="Calibri" panose="020F0502020204030204" pitchFamily="34" charset="0"/>
              </a:rPr>
              <a:t>(Ticker: RUTH) develops and operates fine dining restaurants under the trade name Ruth’s Chris Steak. </a:t>
            </a:r>
            <a:r>
              <a:rPr lang="en-US" b="1" dirty="0">
                <a:solidFill>
                  <a:srgbClr val="FF0000"/>
                </a:solidFill>
                <a:latin typeface="Calibri" panose="020F0502020204030204" pitchFamily="34" charset="0"/>
                <a:cs typeface="Calibri" panose="020F0502020204030204" pitchFamily="34" charset="0"/>
              </a:rPr>
              <a:t>Sprouts Farmers Market </a:t>
            </a:r>
            <a:r>
              <a:rPr lang="en-US" dirty="0">
                <a:latin typeface="Calibri" panose="020F0502020204030204" pitchFamily="34" charset="0"/>
                <a:cs typeface="Calibri" panose="020F0502020204030204" pitchFamily="34" charset="0"/>
              </a:rPr>
              <a:t>(Ticker: SFM) offers a healthy grocery store experience. </a:t>
            </a:r>
            <a:r>
              <a:rPr lang="en-US" b="1" dirty="0">
                <a:solidFill>
                  <a:srgbClr val="FF0000"/>
                </a:solidFill>
                <a:latin typeface="Calibri" panose="020F0502020204030204" pitchFamily="34" charset="0"/>
                <a:cs typeface="Calibri" panose="020F0502020204030204" pitchFamily="34" charset="0"/>
              </a:rPr>
              <a:t>Wendy’s Company </a:t>
            </a:r>
            <a:r>
              <a:rPr lang="en-US" dirty="0">
                <a:latin typeface="Calibri" panose="020F0502020204030204" pitchFamily="34" charset="0"/>
                <a:cs typeface="Calibri" panose="020F0502020204030204" pitchFamily="34" charset="0"/>
              </a:rPr>
              <a:t>(Ticker: WEN) is primarily engaged in the business of operating, developing and franchising a system of distinctive quick-service restaurants. In answering the following questions, consider the impact that the COVID-19 pandemic would have on each company’s business model.</a:t>
            </a:r>
          </a:p>
        </p:txBody>
      </p:sp>
      <p:pic>
        <p:nvPicPr>
          <p:cNvPr id="2" name="Picture 1"/>
          <p:cNvPicPr>
            <a:picLocks noChangeAspect="1"/>
          </p:cNvPicPr>
          <p:nvPr/>
        </p:nvPicPr>
        <p:blipFill>
          <a:blip r:embed="rId2"/>
          <a:stretch>
            <a:fillRect/>
          </a:stretch>
        </p:blipFill>
        <p:spPr>
          <a:xfrm>
            <a:off x="8177123" y="1269434"/>
            <a:ext cx="3942050" cy="3126148"/>
          </a:xfrm>
          <a:prstGeom prst="rect">
            <a:avLst/>
          </a:prstGeom>
          <a:ln>
            <a:solidFill>
              <a:schemeClr val="tx1"/>
            </a:solidFill>
          </a:ln>
        </p:spPr>
      </p:pic>
      <p:sp>
        <p:nvSpPr>
          <p:cNvPr id="3" name="Rectangle 2"/>
          <p:cNvSpPr/>
          <p:nvPr/>
        </p:nvSpPr>
        <p:spPr>
          <a:xfrm>
            <a:off x="742947" y="3425938"/>
            <a:ext cx="11518721" cy="3416320"/>
          </a:xfrm>
          <a:prstGeom prst="rect">
            <a:avLst/>
          </a:prstGeom>
        </p:spPr>
        <p:txBody>
          <a:bodyPr wrap="square">
            <a:spAutoFit/>
          </a:bodyPr>
          <a:lstStyle/>
          <a:p>
            <a:pPr marL="227013" indent="-227013"/>
            <a:r>
              <a:rPr lang="en-US" dirty="0">
                <a:latin typeface="Calibri" panose="020F0502020204030204" pitchFamily="34" charset="0"/>
                <a:ea typeface="Calibri" panose="020F0502020204030204" pitchFamily="34" charset="0"/>
                <a:cs typeface="Calibri" panose="020F0502020204030204" pitchFamily="34" charset="0"/>
              </a:rPr>
              <a:t>1. </a:t>
            </a:r>
            <a:r>
              <a:rPr lang="en-US" dirty="0">
                <a:latin typeface="Calibri" panose="020F0502020204030204" pitchFamily="34" charset="0"/>
                <a:cs typeface="Calibri" panose="020F0502020204030204" pitchFamily="34" charset="0"/>
              </a:rPr>
              <a:t>Which company experienced a significant increase in revenue in 2020?</a:t>
            </a:r>
          </a:p>
          <a:p>
            <a:pPr marL="227013" indent="-227013"/>
            <a:r>
              <a:rPr lang="en-US" dirty="0">
                <a:latin typeface="Calibri" panose="020F0502020204030204" pitchFamily="34" charset="0"/>
                <a:cs typeface="Calibri" panose="020F0502020204030204" pitchFamily="34" charset="0"/>
              </a:rPr>
              <a:t>2. Which company’s revenue was most negatively affected by the </a:t>
            </a:r>
          </a:p>
          <a:p>
            <a:pPr marL="227013" indent="-227013"/>
            <a:r>
              <a:rPr lang="en-US" dirty="0">
                <a:latin typeface="Calibri" panose="020F0502020204030204" pitchFamily="34" charset="0"/>
                <a:cs typeface="Calibri" panose="020F0502020204030204" pitchFamily="34" charset="0"/>
              </a:rPr>
              <a:t>    COVID-19 pandemic in 2020?</a:t>
            </a:r>
          </a:p>
          <a:p>
            <a:pPr marL="227013" indent="-227013"/>
            <a:r>
              <a:rPr lang="en-US" dirty="0">
                <a:latin typeface="Calibri" panose="020F0502020204030204" pitchFamily="34" charset="0"/>
                <a:cs typeface="Calibri" panose="020F0502020204030204" pitchFamily="34" charset="0"/>
              </a:rPr>
              <a:t>3. Which company has the highest ratio of operating income to total </a:t>
            </a:r>
          </a:p>
          <a:p>
            <a:pPr marL="227013" indent="-227013"/>
            <a:r>
              <a:rPr lang="en-US" dirty="0">
                <a:latin typeface="Calibri" panose="020F0502020204030204" pitchFamily="34" charset="0"/>
                <a:cs typeface="Calibri" panose="020F0502020204030204" pitchFamily="34" charset="0"/>
              </a:rPr>
              <a:t>    revenues in 2021?</a:t>
            </a:r>
          </a:p>
          <a:p>
            <a:pPr marL="227013" indent="-227013"/>
            <a:r>
              <a:rPr lang="en-US" dirty="0">
                <a:latin typeface="Calibri" panose="020F0502020204030204" pitchFamily="34" charset="0"/>
                <a:cs typeface="Calibri" panose="020F0502020204030204" pitchFamily="34" charset="0"/>
              </a:rPr>
              <a:t>4. What is the ratio of net income to total revenues for Sprouts in 2021?</a:t>
            </a:r>
          </a:p>
          <a:p>
            <a:pPr marL="227013" indent="-227013"/>
            <a:r>
              <a:rPr lang="en-US" dirty="0">
                <a:latin typeface="Calibri" panose="020F0502020204030204" pitchFamily="34" charset="0"/>
                <a:cs typeface="Calibri" panose="020F0502020204030204" pitchFamily="34" charset="0"/>
              </a:rPr>
              <a:t>5. What nonoperating item has the largest magnitude for Wendy’s in 2021?</a:t>
            </a:r>
          </a:p>
          <a:p>
            <a:pPr marL="227013" indent="-227013"/>
            <a:r>
              <a:rPr lang="en-US" dirty="0">
                <a:latin typeface="Calibri" panose="020F0502020204030204" pitchFamily="34" charset="0"/>
                <a:cs typeface="Calibri" panose="020F0502020204030204" pitchFamily="34" charset="0"/>
              </a:rPr>
              <a:t>6. Which company tends to have lowest ratio of income tax expense to pretax income (effective tax rate) over 2019-2021?</a:t>
            </a:r>
          </a:p>
          <a:p>
            <a:pPr marL="227013" indent="-227013"/>
            <a:r>
              <a:rPr lang="en-US" dirty="0">
                <a:latin typeface="Calibri" panose="020F0502020204030204" pitchFamily="34" charset="0"/>
                <a:cs typeface="Calibri" panose="020F0502020204030204" pitchFamily="34" charset="0"/>
              </a:rPr>
              <a:t>7. Determine the following amounts for Sprouts in 2021:  (a) Gross profit, (b) Operating income, (c) Pretax income, and (d) Net income (Sprouts uses a slightly different naming convention for some of these amounts.)</a:t>
            </a:r>
          </a:p>
          <a:p>
            <a:pPr marL="227013" indent="-227013"/>
            <a:r>
              <a:rPr lang="en-US" dirty="0">
                <a:latin typeface="Calibri" panose="020F0502020204030204" pitchFamily="34" charset="0"/>
                <a:cs typeface="Calibri" panose="020F0502020204030204" pitchFamily="34" charset="0"/>
              </a:rPr>
              <a:t>8. Based on the ratio of market value to net income in 2021 (also known as the Price to Earnings ratio), which company do investors value relatively more based on 2021 net income?</a:t>
            </a:r>
          </a:p>
        </p:txBody>
      </p:sp>
      <p:sp>
        <p:nvSpPr>
          <p:cNvPr id="6" name="Rectangle 1"/>
          <p:cNvSpPr>
            <a:spLocks noChangeArrowheads="1"/>
          </p:cNvSpPr>
          <p:nvPr/>
        </p:nvSpPr>
        <p:spPr bwMode="auto">
          <a:xfrm>
            <a:off x="4906963" y="29892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rgbClr val="000000"/>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br>
              <a:rPr kumimoji="0" lang="en-US" altLang="en-US" sz="900" b="0" i="0" u="none" strike="noStrike" cap="none" normalizeH="0" baseline="0" dirty="0">
                <a:ln>
                  <a:noFill/>
                </a:ln>
                <a:solidFill>
                  <a:srgbClr val="000000"/>
                </a:solidFill>
                <a:effectLst/>
                <a:latin typeface="Verdana" panose="020B0604030504040204" pitchFamily="34" charset="0"/>
              </a:rPr>
            </a:br>
            <a:endParaRPr kumimoji="0" lang="en-US" altLang="en-US" sz="900" b="0" i="0" u="none" strike="noStrike" cap="none" normalizeH="0" baseline="0" dirty="0">
              <a:ln>
                <a:noFill/>
              </a:ln>
              <a:solidFill>
                <a:srgbClr val="000000"/>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Title 1">
            <a:extLst>
              <a:ext uri="{FF2B5EF4-FFF2-40B4-BE49-F238E27FC236}">
                <a16:creationId xmlns:a16="http://schemas.microsoft.com/office/drawing/2014/main" id="{6F8A5CF9-480B-91E7-EF4B-F69553FA156D}"/>
              </a:ext>
            </a:extLst>
          </p:cNvPr>
          <p:cNvSpPr>
            <a:spLocks noGrp="1"/>
          </p:cNvSpPr>
          <p:nvPr>
            <p:ph type="title" idx="4294967295"/>
          </p:nvPr>
        </p:nvSpPr>
        <p:spPr>
          <a:xfrm>
            <a:off x="834013" y="355600"/>
            <a:ext cx="11357987" cy="533400"/>
          </a:xfrm>
        </p:spPr>
        <p:txBody>
          <a:bodyPr>
            <a:noAutofit/>
          </a:bodyPr>
          <a:lstStyle/>
          <a:p>
            <a:pPr algn="ctr"/>
            <a:r>
              <a:rPr lang="en-US" altLang="en-US" sz="3600" dirty="0">
                <a:solidFill>
                  <a:srgbClr val="0070C0"/>
                </a:solidFill>
                <a:latin typeface="+mn-lt"/>
              </a:rPr>
              <a:t>Dashboard Activities</a:t>
            </a:r>
            <a:endParaRPr lang="en-US" altLang="en-US" sz="6000" dirty="0">
              <a:solidFill>
                <a:srgbClr val="0070C0"/>
              </a:solidFill>
              <a:latin typeface="+mn-lt"/>
            </a:endParaRPr>
          </a:p>
        </p:txBody>
      </p:sp>
    </p:spTree>
    <p:extLst>
      <p:ext uri="{BB962C8B-B14F-4D97-AF65-F5344CB8AC3E}">
        <p14:creationId xmlns:p14="http://schemas.microsoft.com/office/powerpoint/2010/main" val="28204892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83910" y="1342662"/>
            <a:ext cx="5910892" cy="499439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0B27D6C-090D-4C40-8CDE-A7B5FA0D7112}"/>
              </a:ext>
            </a:extLst>
          </p:cNvPr>
          <p:cNvSpPr txBox="1"/>
          <p:nvPr/>
        </p:nvSpPr>
        <p:spPr>
          <a:xfrm>
            <a:off x="818174" y="1628079"/>
            <a:ext cx="5101310" cy="4708981"/>
          </a:xfrm>
          <a:prstGeom prst="rect">
            <a:avLst/>
          </a:prstGeom>
          <a:noFill/>
        </p:spPr>
        <p:txBody>
          <a:bodyPr wrap="square">
            <a:spAutoFit/>
          </a:bodyPr>
          <a:lstStyle/>
          <a:p>
            <a:pPr marL="234950" marR="0" indent="-234950">
              <a:spcBef>
                <a:spcPts val="0"/>
              </a:spcBef>
              <a:spcAft>
                <a:spcPts val="0"/>
              </a:spcAft>
            </a:pPr>
            <a:r>
              <a:rPr lang="en-US" sz="20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1. Estimate the amount of uncollectible receivables. </a:t>
            </a:r>
            <a:endParaRPr lang="en-US" sz="2000" dirty="0">
              <a:effectLst/>
              <a:latin typeface="Proxima Nova"/>
              <a:ea typeface="Calibri" panose="020F0502020204030204" pitchFamily="34" charset="0"/>
              <a:cs typeface="Times New Roman" panose="02020603050405020304" pitchFamily="18" charset="0"/>
            </a:endParaRPr>
          </a:p>
          <a:p>
            <a:pPr marL="234950" marR="0" indent="-234950">
              <a:spcBef>
                <a:spcPts val="1200"/>
              </a:spcBef>
              <a:spcAft>
                <a:spcPts val="0"/>
              </a:spcAft>
            </a:pPr>
            <a:r>
              <a:rPr lang="en-US" sz="20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2. Record the adjusting entry for uncollectible accounts. Assume the balance of Allowance for Uncollectible Accounts prior to the adjusting entry is $2,173 (credit). </a:t>
            </a:r>
            <a:endParaRPr lang="en-US" sz="2000" dirty="0">
              <a:effectLst/>
              <a:latin typeface="Proxima Nova"/>
              <a:ea typeface="Calibri" panose="020F0502020204030204" pitchFamily="34" charset="0"/>
              <a:cs typeface="Times New Roman" panose="02020603050405020304" pitchFamily="18" charset="0"/>
            </a:endParaRPr>
          </a:p>
          <a:p>
            <a:pPr marL="234950" marR="0" indent="-234950">
              <a:spcBef>
                <a:spcPts val="1200"/>
              </a:spcBef>
              <a:spcAft>
                <a:spcPts val="0"/>
              </a:spcAft>
            </a:pPr>
            <a:r>
              <a:rPr lang="en-US" sz="20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3. Calculate net accounts receivable reported in the balance sheet.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234950" marR="0" indent="-234950">
              <a:spcBef>
                <a:spcPts val="1200"/>
              </a:spcBef>
              <a:spcAft>
                <a:spcPts val="0"/>
              </a:spcAft>
            </a:pPr>
            <a:r>
              <a:rPr lang="en-US" sz="20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4. What amount of bad debt expense is reported in the income statement.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234950" marR="0" indent="-234950">
              <a:spcBef>
                <a:spcPts val="1200"/>
              </a:spcBef>
              <a:spcAft>
                <a:spcPts val="0"/>
              </a:spcAft>
            </a:pPr>
            <a:r>
              <a:rPr lang="en-US" sz="2000" dirty="0">
                <a:solidFill>
                  <a:srgbClr val="221E1F"/>
                </a:solidFill>
                <a:effectLst/>
                <a:latin typeface="Times New Roman" panose="02020603050405020304" pitchFamily="18" charset="0"/>
                <a:ea typeface="Calibri" panose="020F0502020204030204" pitchFamily="34" charset="0"/>
                <a:cs typeface="Times New Roman" panose="02020603050405020304" pitchFamily="18" charset="0"/>
              </a:rPr>
              <a:t>5. For accounts over 60 days past due, what customer owes the most and how much is owed by that customer?</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Rounded Rectangle 1"/>
          <p:cNvSpPr/>
          <p:nvPr/>
        </p:nvSpPr>
        <p:spPr>
          <a:xfrm>
            <a:off x="792053" y="5290800"/>
            <a:ext cx="4962418" cy="113015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8F755174-B847-9F72-EAC0-DF4340316056}"/>
              </a:ext>
            </a:extLst>
          </p:cNvPr>
          <p:cNvSpPr>
            <a:spLocks noGrp="1"/>
          </p:cNvSpPr>
          <p:nvPr>
            <p:ph type="title" idx="4294967295"/>
          </p:nvPr>
        </p:nvSpPr>
        <p:spPr>
          <a:xfrm>
            <a:off x="818175" y="355600"/>
            <a:ext cx="11373826" cy="533400"/>
          </a:xfrm>
        </p:spPr>
        <p:txBody>
          <a:bodyPr>
            <a:noAutofit/>
          </a:bodyPr>
          <a:lstStyle/>
          <a:p>
            <a:pPr algn="ctr"/>
            <a:r>
              <a:rPr lang="en-US" altLang="en-US" sz="3600" dirty="0">
                <a:solidFill>
                  <a:srgbClr val="0070C0"/>
                </a:solidFill>
                <a:latin typeface="+mn-lt"/>
              </a:rPr>
              <a:t>Dashboard Activities</a:t>
            </a:r>
            <a:endParaRPr lang="en-US" altLang="en-US" sz="6000" dirty="0">
              <a:solidFill>
                <a:srgbClr val="0070C0"/>
              </a:solidFill>
              <a:latin typeface="+mn-lt"/>
            </a:endParaRPr>
          </a:p>
        </p:txBody>
      </p:sp>
    </p:spTree>
    <p:extLst>
      <p:ext uri="{BB962C8B-B14F-4D97-AF65-F5344CB8AC3E}">
        <p14:creationId xmlns:p14="http://schemas.microsoft.com/office/powerpoint/2010/main" val="35733977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44321" y="1481559"/>
            <a:ext cx="5850011" cy="488193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ADBFE40-76E7-4FA3-8953-D66E884B81AD}"/>
              </a:ext>
            </a:extLst>
          </p:cNvPr>
          <p:cNvSpPr txBox="1"/>
          <p:nvPr/>
        </p:nvSpPr>
        <p:spPr>
          <a:xfrm>
            <a:off x="947305" y="1393634"/>
            <a:ext cx="4962292" cy="4708981"/>
          </a:xfrm>
          <a:prstGeom prst="rect">
            <a:avLst/>
          </a:prstGeom>
          <a:noFill/>
        </p:spPr>
        <p:txBody>
          <a:bodyPr wrap="square">
            <a:spAutoFit/>
          </a:bodyPr>
          <a:lstStyle/>
          <a:p>
            <a:pPr marL="0" marR="0">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1. What is the net amount of property, plant, and equipment reported in the balance sheet?</a:t>
            </a:r>
          </a:p>
          <a:p>
            <a:pPr marL="0" marR="0">
              <a:spcBef>
                <a:spcPts val="120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2. What is the net amount reported separately for buildings, equipment, and land?</a:t>
            </a:r>
          </a:p>
          <a:p>
            <a:pPr marL="171450" marR="0" indent="-171450">
              <a:spcBef>
                <a:spcPts val="120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3. Suppose the company decides to sell Building #203 for $425,000. What is the gain or loss on the sale reported in the income statement?</a:t>
            </a:r>
          </a:p>
          <a:p>
            <a:pPr marL="171450" marR="0" indent="-171450">
              <a:spcBef>
                <a:spcPts val="120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4. What is the gain or loss on the sale if the company sells Equipment #303 for $30,000?</a:t>
            </a:r>
          </a:p>
          <a:p>
            <a:pPr marL="171450" marR="0" indent="-171450">
              <a:spcBef>
                <a:spcPts val="120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5. Which piece of equipment is most likely to need replaced because it’s nearest the end of its service life?</a:t>
            </a:r>
          </a:p>
        </p:txBody>
      </p:sp>
      <p:sp>
        <p:nvSpPr>
          <p:cNvPr id="5" name="Rounded Rectangle 4"/>
          <p:cNvSpPr/>
          <p:nvPr/>
        </p:nvSpPr>
        <p:spPr>
          <a:xfrm>
            <a:off x="931831" y="5072190"/>
            <a:ext cx="4900774" cy="113015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9B8D953C-5697-C45A-C50C-945D579EAD77}"/>
              </a:ext>
            </a:extLst>
          </p:cNvPr>
          <p:cNvSpPr>
            <a:spLocks noGrp="1"/>
          </p:cNvSpPr>
          <p:nvPr>
            <p:ph type="title" idx="4294967295"/>
          </p:nvPr>
        </p:nvSpPr>
        <p:spPr>
          <a:xfrm>
            <a:off x="854111" y="388953"/>
            <a:ext cx="11337890" cy="533400"/>
          </a:xfrm>
        </p:spPr>
        <p:txBody>
          <a:bodyPr>
            <a:noAutofit/>
          </a:bodyPr>
          <a:lstStyle/>
          <a:p>
            <a:pPr algn="ctr"/>
            <a:r>
              <a:rPr lang="en-US" altLang="en-US" sz="3600" dirty="0">
                <a:solidFill>
                  <a:srgbClr val="0070C0"/>
                </a:solidFill>
                <a:latin typeface="+mn-lt"/>
              </a:rPr>
              <a:t>Dashboard Activities</a:t>
            </a:r>
            <a:endParaRPr lang="en-US" altLang="en-US" sz="6000" dirty="0">
              <a:solidFill>
                <a:srgbClr val="0070C0"/>
              </a:solidFill>
              <a:latin typeface="+mn-lt"/>
            </a:endParaRPr>
          </a:p>
        </p:txBody>
      </p:sp>
    </p:spTree>
    <p:extLst>
      <p:ext uri="{BB962C8B-B14F-4D97-AF65-F5344CB8AC3E}">
        <p14:creationId xmlns:p14="http://schemas.microsoft.com/office/powerpoint/2010/main" val="3882596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845E9-A35E-FEC3-097C-50A6654ED73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0B96A0-9CEA-0213-DF2E-37199C01494F}"/>
              </a:ext>
            </a:extLst>
          </p:cNvPr>
          <p:cNvSpPr txBox="1">
            <a:spLocks/>
          </p:cNvSpPr>
          <p:nvPr/>
        </p:nvSpPr>
        <p:spPr>
          <a:xfrm>
            <a:off x="846162" y="100362"/>
            <a:ext cx="11345838" cy="1070516"/>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3600" b="1" dirty="0">
                <a:solidFill>
                  <a:srgbClr val="0070C0"/>
                </a:solidFill>
                <a:latin typeface="Calibri" panose="020F0502020204030204" pitchFamily="34" charset="0"/>
                <a:cs typeface="Calibri" panose="020F0502020204030204" pitchFamily="34" charset="0"/>
              </a:rPr>
              <a:t>Questions?</a:t>
            </a:r>
            <a:endParaRPr lang="en-US" sz="3200" b="1" dirty="0">
              <a:solidFill>
                <a:srgbClr val="0070C0"/>
              </a:solidFill>
              <a:latin typeface="Calibri" panose="020F0502020204030204" pitchFamily="34" charset="0"/>
              <a:cs typeface="Calibri" panose="020F0502020204030204" pitchFamily="34" charset="0"/>
            </a:endParaRPr>
          </a:p>
        </p:txBody>
      </p:sp>
      <p:sp>
        <p:nvSpPr>
          <p:cNvPr id="6" name="Rectangle 4">
            <a:extLst>
              <a:ext uri="{FF2B5EF4-FFF2-40B4-BE49-F238E27FC236}">
                <a16:creationId xmlns:a16="http://schemas.microsoft.com/office/drawing/2014/main" id="{C41ED2E3-7F7E-F73A-1715-A7612DE322C7}"/>
              </a:ext>
            </a:extLst>
          </p:cNvPr>
          <p:cNvSpPr>
            <a:spLocks noChangeArrowheads="1"/>
          </p:cNvSpPr>
          <p:nvPr/>
        </p:nvSpPr>
        <p:spPr bwMode="auto">
          <a:xfrm>
            <a:off x="3381375" y="3089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 name="Picture 9">
            <a:extLst>
              <a:ext uri="{FF2B5EF4-FFF2-40B4-BE49-F238E27FC236}">
                <a16:creationId xmlns:a16="http://schemas.microsoft.com/office/drawing/2014/main" id="{5CBB4599-7AEC-963C-F951-A237603450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6922" y="1551227"/>
            <a:ext cx="2804046" cy="4991202"/>
          </a:xfrm>
          <a:prstGeom prst="rect">
            <a:avLst/>
          </a:prstGeom>
        </p:spPr>
      </p:pic>
      <p:pic>
        <p:nvPicPr>
          <p:cNvPr id="12" name="Picture 11">
            <a:extLst>
              <a:ext uri="{FF2B5EF4-FFF2-40B4-BE49-F238E27FC236}">
                <a16:creationId xmlns:a16="http://schemas.microsoft.com/office/drawing/2014/main" id="{FB8BCE41-FEE0-42AC-5E7A-E1492652555D}"/>
              </a:ext>
            </a:extLst>
          </p:cNvPr>
          <p:cNvPicPr>
            <a:picLocks noChangeAspect="1"/>
          </p:cNvPicPr>
          <p:nvPr/>
        </p:nvPicPr>
        <p:blipFill>
          <a:blip r:embed="rId3"/>
          <a:stretch>
            <a:fillRect/>
          </a:stretch>
        </p:blipFill>
        <p:spPr>
          <a:xfrm>
            <a:off x="4797968" y="1515068"/>
            <a:ext cx="2853000" cy="5039852"/>
          </a:xfrm>
          <a:prstGeom prst="rect">
            <a:avLst/>
          </a:prstGeom>
        </p:spPr>
      </p:pic>
      <p:sp>
        <p:nvSpPr>
          <p:cNvPr id="3" name="TextBox 2">
            <a:extLst>
              <a:ext uri="{FF2B5EF4-FFF2-40B4-BE49-F238E27FC236}">
                <a16:creationId xmlns:a16="http://schemas.microsoft.com/office/drawing/2014/main" id="{2B12FC6E-6974-EB17-24BF-C17C72DF3CEB}"/>
              </a:ext>
            </a:extLst>
          </p:cNvPr>
          <p:cNvSpPr txBox="1"/>
          <p:nvPr/>
        </p:nvSpPr>
        <p:spPr>
          <a:xfrm>
            <a:off x="1754659" y="3013501"/>
            <a:ext cx="2946995" cy="461665"/>
          </a:xfrm>
          <a:prstGeom prst="rect">
            <a:avLst/>
          </a:prstGeom>
          <a:noFill/>
        </p:spPr>
        <p:txBody>
          <a:bodyPr wrap="square" rtlCol="0">
            <a:spAutoFit/>
          </a:bodyPr>
          <a:lstStyle/>
          <a:p>
            <a:r>
              <a:rPr lang="en-US" sz="2400" dirty="0">
                <a:latin typeface="Aptos" panose="020B0004020202020204" pitchFamily="34" charset="0"/>
              </a:rPr>
              <a:t>“What did he say?”</a:t>
            </a:r>
          </a:p>
        </p:txBody>
      </p:sp>
    </p:spTree>
    <p:extLst>
      <p:ext uri="{BB962C8B-B14F-4D97-AF65-F5344CB8AC3E}">
        <p14:creationId xmlns:p14="http://schemas.microsoft.com/office/powerpoint/2010/main" val="407353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16FF7-84FA-AD65-58DE-109518F872A9}"/>
            </a:ext>
          </a:extLst>
        </p:cNvPr>
        <p:cNvGrpSpPr/>
        <p:nvPr/>
      </p:nvGrpSpPr>
      <p:grpSpPr>
        <a:xfrm>
          <a:off x="0" y="0"/>
          <a:ext cx="0" cy="0"/>
          <a:chOff x="0" y="0"/>
          <a:chExt cx="0" cy="0"/>
        </a:xfrm>
      </p:grpSpPr>
      <p:sp>
        <p:nvSpPr>
          <p:cNvPr id="26" name="Text Placeholder 1">
            <a:extLst>
              <a:ext uri="{FF2B5EF4-FFF2-40B4-BE49-F238E27FC236}">
                <a16:creationId xmlns:a16="http://schemas.microsoft.com/office/drawing/2014/main" id="{AC3C8FA8-12E5-D20D-E379-824ACC5DF954}"/>
              </a:ext>
            </a:extLst>
          </p:cNvPr>
          <p:cNvSpPr txBox="1">
            <a:spLocks/>
          </p:cNvSpPr>
          <p:nvPr/>
        </p:nvSpPr>
        <p:spPr>
          <a:xfrm>
            <a:off x="846162" y="100362"/>
            <a:ext cx="11345838" cy="1070516"/>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3200" b="1" dirty="0">
                <a:solidFill>
                  <a:srgbClr val="0070C0"/>
                </a:solidFill>
                <a:latin typeface="Calibri" panose="020F0502020204030204" pitchFamily="34" charset="0"/>
                <a:cs typeface="Calibri" panose="020F0502020204030204" pitchFamily="34" charset="0"/>
              </a:rPr>
              <a:t>Customize Your Course: Content and Skills</a:t>
            </a:r>
          </a:p>
        </p:txBody>
      </p:sp>
      <p:sp>
        <p:nvSpPr>
          <p:cNvPr id="29" name="Text Placeholder 1">
            <a:extLst>
              <a:ext uri="{FF2B5EF4-FFF2-40B4-BE49-F238E27FC236}">
                <a16:creationId xmlns:a16="http://schemas.microsoft.com/office/drawing/2014/main" id="{750D97E2-E523-3180-59DA-34E7B649C6A9}"/>
              </a:ext>
            </a:extLst>
          </p:cNvPr>
          <p:cNvSpPr txBox="1">
            <a:spLocks/>
          </p:cNvSpPr>
          <p:nvPr/>
        </p:nvSpPr>
        <p:spPr>
          <a:xfrm>
            <a:off x="2230624" y="1332519"/>
            <a:ext cx="7952219" cy="623367"/>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b"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b="1" u="sng" dirty="0">
                <a:solidFill>
                  <a:srgbClr val="C00000"/>
                </a:solidFill>
                <a:latin typeface="Calibri" panose="020F0502020204030204" pitchFamily="34" charset="0"/>
                <a:cs typeface="Calibri" panose="020F0502020204030204" pitchFamily="34" charset="0"/>
              </a:rPr>
              <a:t>Goal:</a:t>
            </a:r>
            <a:r>
              <a:rPr lang="en-US" b="1" dirty="0">
                <a:solidFill>
                  <a:srgbClr val="C00000"/>
                </a:solidFill>
                <a:latin typeface="Calibri" panose="020F0502020204030204" pitchFamily="34" charset="0"/>
                <a:cs typeface="Calibri" panose="020F0502020204030204" pitchFamily="34" charset="0"/>
              </a:rPr>
              <a:t> Generate Interest </a:t>
            </a:r>
            <a:r>
              <a:rPr lang="en-US" sz="3200" b="1" dirty="0">
                <a:solidFill>
                  <a:srgbClr val="C00000"/>
                </a:solidFill>
                <a:latin typeface="Calibri" panose="020F0502020204030204" pitchFamily="34" charset="0"/>
                <a:cs typeface="Calibri" panose="020F0502020204030204" pitchFamily="34" charset="0"/>
              </a:rPr>
              <a:t>→</a:t>
            </a:r>
            <a:r>
              <a:rPr lang="en-US" b="1" dirty="0">
                <a:solidFill>
                  <a:srgbClr val="C00000"/>
                </a:solidFill>
                <a:latin typeface="Calibri" panose="020F0502020204030204" pitchFamily="34" charset="0"/>
                <a:cs typeface="Calibri" panose="020F0502020204030204" pitchFamily="34" charset="0"/>
              </a:rPr>
              <a:t> Build Knowledge </a:t>
            </a:r>
            <a:r>
              <a:rPr lang="en-US" sz="3200" b="1" dirty="0">
                <a:solidFill>
                  <a:srgbClr val="C00000"/>
                </a:solidFill>
                <a:latin typeface="Calibri" panose="020F0502020204030204" pitchFamily="34" charset="0"/>
                <a:cs typeface="Calibri" panose="020F0502020204030204" pitchFamily="34" charset="0"/>
              </a:rPr>
              <a:t>→</a:t>
            </a:r>
            <a:r>
              <a:rPr lang="en-US" b="1" dirty="0">
                <a:solidFill>
                  <a:srgbClr val="C00000"/>
                </a:solidFill>
                <a:latin typeface="Calibri" panose="020F0502020204030204" pitchFamily="34" charset="0"/>
                <a:cs typeface="Calibri" panose="020F0502020204030204" pitchFamily="34" charset="0"/>
              </a:rPr>
              <a:t> Develop Skills</a:t>
            </a:r>
          </a:p>
        </p:txBody>
      </p:sp>
      <p:sp>
        <p:nvSpPr>
          <p:cNvPr id="2" name="Rounded Rectangle 31">
            <a:extLst>
              <a:ext uri="{FF2B5EF4-FFF2-40B4-BE49-F238E27FC236}">
                <a16:creationId xmlns:a16="http://schemas.microsoft.com/office/drawing/2014/main" id="{77F28426-6D4B-CC40-15B4-DC38D31FF93B}"/>
              </a:ext>
            </a:extLst>
          </p:cNvPr>
          <p:cNvSpPr/>
          <p:nvPr/>
        </p:nvSpPr>
        <p:spPr>
          <a:xfrm>
            <a:off x="2230624" y="2046524"/>
            <a:ext cx="7850967" cy="4470390"/>
          </a:xfrm>
          <a:prstGeom prst="roundRect">
            <a:avLst/>
          </a:prstGeom>
          <a:solidFill>
            <a:srgbClr val="FFFFD5"/>
          </a:solidFill>
          <a:ln w="25400">
            <a:solidFill>
              <a:srgbClr val="996633"/>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ptos" panose="020B0004020202020204" pitchFamily="34" charset="0"/>
            </a:endParaRPr>
          </a:p>
        </p:txBody>
      </p:sp>
      <p:sp>
        <p:nvSpPr>
          <p:cNvPr id="3" name="Freeform 32">
            <a:extLst>
              <a:ext uri="{FF2B5EF4-FFF2-40B4-BE49-F238E27FC236}">
                <a16:creationId xmlns:a16="http://schemas.microsoft.com/office/drawing/2014/main" id="{C65A3504-CEE6-F0CC-845E-19DCB7DF1F1D}"/>
              </a:ext>
            </a:extLst>
          </p:cNvPr>
          <p:cNvSpPr/>
          <p:nvPr/>
        </p:nvSpPr>
        <p:spPr>
          <a:xfrm>
            <a:off x="4838959" y="3594671"/>
            <a:ext cx="3042009" cy="1409434"/>
          </a:xfrm>
          <a:custGeom>
            <a:avLst/>
            <a:gdLst>
              <a:gd name="connsiteX0" fmla="*/ 0 w 1509050"/>
              <a:gd name="connsiteY0" fmla="*/ 754525 h 1509050"/>
              <a:gd name="connsiteX1" fmla="*/ 754525 w 1509050"/>
              <a:gd name="connsiteY1" fmla="*/ 0 h 1509050"/>
              <a:gd name="connsiteX2" fmla="*/ 1509050 w 1509050"/>
              <a:gd name="connsiteY2" fmla="*/ 754525 h 1509050"/>
              <a:gd name="connsiteX3" fmla="*/ 754525 w 1509050"/>
              <a:gd name="connsiteY3" fmla="*/ 1509050 h 1509050"/>
              <a:gd name="connsiteX4" fmla="*/ 0 w 1509050"/>
              <a:gd name="connsiteY4" fmla="*/ 754525 h 150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050" h="1509050">
                <a:moveTo>
                  <a:pt x="0" y="754525"/>
                </a:moveTo>
                <a:cubicBezTo>
                  <a:pt x="0" y="337812"/>
                  <a:pt x="337812" y="0"/>
                  <a:pt x="754525" y="0"/>
                </a:cubicBezTo>
                <a:cubicBezTo>
                  <a:pt x="1171238" y="0"/>
                  <a:pt x="1509050" y="337812"/>
                  <a:pt x="1509050" y="754525"/>
                </a:cubicBezTo>
                <a:cubicBezTo>
                  <a:pt x="1509050" y="1171238"/>
                  <a:pt x="1171238" y="1509050"/>
                  <a:pt x="754525" y="1509050"/>
                </a:cubicBezTo>
                <a:cubicBezTo>
                  <a:pt x="337812" y="1509050"/>
                  <a:pt x="0" y="1171238"/>
                  <a:pt x="0" y="754525"/>
                </a:cubicBezTo>
                <a:close/>
              </a:path>
            </a:pathLst>
          </a:custGeom>
          <a:solidFill>
            <a:srgbClr val="FF9999"/>
          </a:solidFill>
          <a:ln>
            <a:solidFill>
              <a:srgbClr val="FF5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0995" tIns="220995" rIns="220995" bIns="220995" numCol="1" spcCol="1270" anchor="ctr" anchorCtr="0">
            <a:noAutofit/>
          </a:bodyPr>
          <a:lstStyle/>
          <a:p>
            <a:pPr algn="ctr" defTabSz="1422400">
              <a:lnSpc>
                <a:spcPct val="90000"/>
              </a:lnSpc>
              <a:spcBef>
                <a:spcPct val="0"/>
              </a:spcBef>
              <a:spcAft>
                <a:spcPct val="35000"/>
              </a:spcAft>
            </a:pPr>
            <a:r>
              <a:rPr lang="en-US" sz="2400" b="1" dirty="0">
                <a:solidFill>
                  <a:schemeClr val="tx1"/>
                </a:solidFill>
                <a:latin typeface="Aptos" panose="020B0004020202020204" pitchFamily="34" charset="0"/>
              </a:rPr>
              <a:t>Engage/Prepare Students</a:t>
            </a:r>
          </a:p>
        </p:txBody>
      </p:sp>
      <p:sp>
        <p:nvSpPr>
          <p:cNvPr id="4" name="Freeform 33">
            <a:extLst>
              <a:ext uri="{FF2B5EF4-FFF2-40B4-BE49-F238E27FC236}">
                <a16:creationId xmlns:a16="http://schemas.microsoft.com/office/drawing/2014/main" id="{18475073-00EB-1C39-3F30-D0F1E22211F6}"/>
              </a:ext>
            </a:extLst>
          </p:cNvPr>
          <p:cNvSpPr/>
          <p:nvPr/>
        </p:nvSpPr>
        <p:spPr>
          <a:xfrm rot="5400000">
            <a:off x="6089686" y="3132398"/>
            <a:ext cx="452309" cy="362138"/>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2" tIns="102615" rIns="149168" bIns="102614" numCol="1" spcCol="1270" anchor="ctr" anchorCtr="0">
            <a:noAutofit/>
          </a:bodyPr>
          <a:lstStyle/>
          <a:p>
            <a:pPr algn="ctr" defTabSz="800100">
              <a:lnSpc>
                <a:spcPct val="90000"/>
              </a:lnSpc>
              <a:spcBef>
                <a:spcPct val="0"/>
              </a:spcBef>
              <a:spcAft>
                <a:spcPct val="35000"/>
              </a:spcAft>
            </a:pPr>
            <a:endParaRPr lang="en-US" dirty="0">
              <a:latin typeface="Aptos" panose="020B0004020202020204" pitchFamily="34" charset="0"/>
            </a:endParaRPr>
          </a:p>
        </p:txBody>
      </p:sp>
      <p:sp>
        <p:nvSpPr>
          <p:cNvPr id="6" name="Freeform 35">
            <a:extLst>
              <a:ext uri="{FF2B5EF4-FFF2-40B4-BE49-F238E27FC236}">
                <a16:creationId xmlns:a16="http://schemas.microsoft.com/office/drawing/2014/main" id="{F8C896E1-32C7-EB02-CD3C-A3728BA2FACF}"/>
              </a:ext>
            </a:extLst>
          </p:cNvPr>
          <p:cNvSpPr/>
          <p:nvPr/>
        </p:nvSpPr>
        <p:spPr>
          <a:xfrm rot="7593274">
            <a:off x="7054555" y="3231418"/>
            <a:ext cx="487427" cy="436105"/>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2614" rIns="149167"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7" name="Freeform 36">
            <a:extLst>
              <a:ext uri="{FF2B5EF4-FFF2-40B4-BE49-F238E27FC236}">
                <a16:creationId xmlns:a16="http://schemas.microsoft.com/office/drawing/2014/main" id="{36BA0111-8EBA-6C0E-1DCB-F6255AC5BD83}"/>
              </a:ext>
            </a:extLst>
          </p:cNvPr>
          <p:cNvSpPr/>
          <p:nvPr/>
        </p:nvSpPr>
        <p:spPr>
          <a:xfrm>
            <a:off x="7281422" y="2473091"/>
            <a:ext cx="1476459"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Live</a:t>
            </a:r>
          </a:p>
          <a:p>
            <a:pPr algn="ctr" defTabSz="800100">
              <a:lnSpc>
                <a:spcPct val="90000"/>
              </a:lnSpc>
              <a:spcBef>
                <a:spcPct val="0"/>
              </a:spcBef>
            </a:pPr>
            <a:r>
              <a:rPr lang="en-US" b="1" dirty="0">
                <a:solidFill>
                  <a:schemeClr val="tx1"/>
                </a:solidFill>
                <a:latin typeface="Aptos" panose="020B0004020202020204" pitchFamily="34" charset="0"/>
              </a:rPr>
              <a:t>Dashboards</a:t>
            </a:r>
          </a:p>
        </p:txBody>
      </p:sp>
      <p:sp>
        <p:nvSpPr>
          <p:cNvPr id="8" name="Freeform 37">
            <a:extLst>
              <a:ext uri="{FF2B5EF4-FFF2-40B4-BE49-F238E27FC236}">
                <a16:creationId xmlns:a16="http://schemas.microsoft.com/office/drawing/2014/main" id="{F12F3822-8D3A-3080-22BB-D08EE87AF971}"/>
              </a:ext>
            </a:extLst>
          </p:cNvPr>
          <p:cNvSpPr/>
          <p:nvPr/>
        </p:nvSpPr>
        <p:spPr>
          <a:xfrm rot="10800000">
            <a:off x="7918174" y="4186546"/>
            <a:ext cx="489957" cy="347870"/>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2614" rIns="149167"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9" name="Freeform 38">
            <a:extLst>
              <a:ext uri="{FF2B5EF4-FFF2-40B4-BE49-F238E27FC236}">
                <a16:creationId xmlns:a16="http://schemas.microsoft.com/office/drawing/2014/main" id="{8705CE60-1B72-B87D-3810-4CA34C63CB61}"/>
              </a:ext>
            </a:extLst>
          </p:cNvPr>
          <p:cNvSpPr/>
          <p:nvPr/>
        </p:nvSpPr>
        <p:spPr>
          <a:xfrm>
            <a:off x="8445337" y="3980732"/>
            <a:ext cx="1512630"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ts val="2400"/>
              </a:lnSpc>
              <a:spcBef>
                <a:spcPct val="0"/>
              </a:spcBef>
            </a:pPr>
            <a:r>
              <a:rPr lang="en-US" b="1" dirty="0">
                <a:solidFill>
                  <a:schemeClr val="tx1"/>
                </a:solidFill>
                <a:latin typeface="Aptos" panose="020B0004020202020204" pitchFamily="34" charset="0"/>
              </a:rPr>
              <a:t>Excel</a:t>
            </a:r>
          </a:p>
        </p:txBody>
      </p:sp>
      <p:sp>
        <p:nvSpPr>
          <p:cNvPr id="10" name="Freeform 39">
            <a:extLst>
              <a:ext uri="{FF2B5EF4-FFF2-40B4-BE49-F238E27FC236}">
                <a16:creationId xmlns:a16="http://schemas.microsoft.com/office/drawing/2014/main" id="{0A50BDA9-FB66-0D49-0868-B012DB24291D}"/>
              </a:ext>
            </a:extLst>
          </p:cNvPr>
          <p:cNvSpPr/>
          <p:nvPr/>
        </p:nvSpPr>
        <p:spPr>
          <a:xfrm rot="14541028">
            <a:off x="7007685" y="5014665"/>
            <a:ext cx="608106" cy="347870"/>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2614" rIns="149167" bIns="102615" numCol="1" spcCol="1270" anchor="ctr" anchorCtr="0">
            <a:noAutofit/>
          </a:bodyPr>
          <a:lstStyle/>
          <a:p>
            <a:pPr algn="ctr" defTabSz="1022350">
              <a:lnSpc>
                <a:spcPct val="90000"/>
              </a:lnSpc>
              <a:spcBef>
                <a:spcPct val="0"/>
              </a:spcBef>
              <a:spcAft>
                <a:spcPct val="35000"/>
              </a:spcAft>
            </a:pPr>
            <a:endParaRPr lang="en-US" b="1" dirty="0">
              <a:latin typeface="Aptos" panose="020B0004020202020204" pitchFamily="34" charset="0"/>
            </a:endParaRPr>
          </a:p>
        </p:txBody>
      </p:sp>
      <p:sp>
        <p:nvSpPr>
          <p:cNvPr id="11" name="Freeform 40">
            <a:extLst>
              <a:ext uri="{FF2B5EF4-FFF2-40B4-BE49-F238E27FC236}">
                <a16:creationId xmlns:a16="http://schemas.microsoft.com/office/drawing/2014/main" id="{FC263F03-E624-928B-BABC-2C217C194755}"/>
              </a:ext>
            </a:extLst>
          </p:cNvPr>
          <p:cNvSpPr/>
          <p:nvPr/>
        </p:nvSpPr>
        <p:spPr>
          <a:xfrm>
            <a:off x="8138336" y="4861603"/>
            <a:ext cx="1476458"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spcAft>
                <a:spcPct val="35000"/>
              </a:spcAft>
            </a:pPr>
            <a:r>
              <a:rPr lang="en-US" b="1" dirty="0">
                <a:solidFill>
                  <a:schemeClr val="tx1"/>
                </a:solidFill>
                <a:latin typeface="Aptos" panose="020B0004020202020204" pitchFamily="34" charset="0"/>
              </a:rPr>
              <a:t>GL/Acct Software</a:t>
            </a:r>
          </a:p>
        </p:txBody>
      </p:sp>
      <p:sp>
        <p:nvSpPr>
          <p:cNvPr id="12" name="Freeform 41">
            <a:extLst>
              <a:ext uri="{FF2B5EF4-FFF2-40B4-BE49-F238E27FC236}">
                <a16:creationId xmlns:a16="http://schemas.microsoft.com/office/drawing/2014/main" id="{5771D729-A4EB-7C00-BD14-6E2C28B3FADF}"/>
              </a:ext>
            </a:extLst>
          </p:cNvPr>
          <p:cNvSpPr/>
          <p:nvPr/>
        </p:nvSpPr>
        <p:spPr>
          <a:xfrm rot="16200000">
            <a:off x="6110082" y="5081458"/>
            <a:ext cx="473700" cy="370734"/>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2614" rIns="149167" bIns="102615" numCol="1" spcCol="1270" anchor="ctr" anchorCtr="0">
            <a:noAutofit/>
          </a:bodyPr>
          <a:lstStyle/>
          <a:p>
            <a:pPr algn="ctr" defTabSz="800100">
              <a:lnSpc>
                <a:spcPct val="90000"/>
              </a:lnSpc>
              <a:spcBef>
                <a:spcPct val="0"/>
              </a:spcBef>
              <a:spcAft>
                <a:spcPct val="35000"/>
              </a:spcAft>
            </a:pPr>
            <a:endParaRPr lang="en-US" dirty="0">
              <a:latin typeface="Aptos" panose="020B0004020202020204" pitchFamily="34" charset="0"/>
            </a:endParaRPr>
          </a:p>
        </p:txBody>
      </p:sp>
      <p:sp>
        <p:nvSpPr>
          <p:cNvPr id="13" name="Freeform 42">
            <a:extLst>
              <a:ext uri="{FF2B5EF4-FFF2-40B4-BE49-F238E27FC236}">
                <a16:creationId xmlns:a16="http://schemas.microsoft.com/office/drawing/2014/main" id="{5640B7DA-CB87-2110-1C03-45093DF87FA6}"/>
              </a:ext>
            </a:extLst>
          </p:cNvPr>
          <p:cNvSpPr/>
          <p:nvPr/>
        </p:nvSpPr>
        <p:spPr>
          <a:xfrm>
            <a:off x="2725012" y="3269078"/>
            <a:ext cx="1615103" cy="666984"/>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AI </a:t>
            </a:r>
          </a:p>
          <a:p>
            <a:pPr algn="ctr" defTabSz="800100">
              <a:lnSpc>
                <a:spcPct val="90000"/>
              </a:lnSpc>
              <a:spcBef>
                <a:spcPct val="0"/>
              </a:spcBef>
            </a:pPr>
            <a:r>
              <a:rPr lang="en-US" b="1" dirty="0">
                <a:solidFill>
                  <a:schemeClr val="tx1"/>
                </a:solidFill>
                <a:latin typeface="Aptos" panose="020B0004020202020204" pitchFamily="34" charset="0"/>
              </a:rPr>
              <a:t>Assignments</a:t>
            </a:r>
          </a:p>
        </p:txBody>
      </p:sp>
      <p:sp>
        <p:nvSpPr>
          <p:cNvPr id="14" name="Freeform 43">
            <a:extLst>
              <a:ext uri="{FF2B5EF4-FFF2-40B4-BE49-F238E27FC236}">
                <a16:creationId xmlns:a16="http://schemas.microsoft.com/office/drawing/2014/main" id="{FF308EA7-7A2F-8D2D-321F-18ADF22B33DF}"/>
              </a:ext>
            </a:extLst>
          </p:cNvPr>
          <p:cNvSpPr/>
          <p:nvPr/>
        </p:nvSpPr>
        <p:spPr>
          <a:xfrm rot="7112210">
            <a:off x="5154411" y="5042510"/>
            <a:ext cx="543095" cy="386335"/>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497223" y="410462"/>
                </a:moveTo>
                <a:lnTo>
                  <a:pt x="248611" y="410462"/>
                </a:lnTo>
                <a:lnTo>
                  <a:pt x="248611" y="513077"/>
                </a:lnTo>
                <a:lnTo>
                  <a:pt x="0" y="256538"/>
                </a:lnTo>
                <a:lnTo>
                  <a:pt x="248611" y="0"/>
                </a:lnTo>
                <a:lnTo>
                  <a:pt x="248611" y="102615"/>
                </a:lnTo>
                <a:lnTo>
                  <a:pt x="497223" y="102615"/>
                </a:lnTo>
                <a:lnTo>
                  <a:pt x="497223" y="410462"/>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49166" tIns="102616" rIns="0" bIns="102614"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15" name="Freeform 44">
            <a:extLst>
              <a:ext uri="{FF2B5EF4-FFF2-40B4-BE49-F238E27FC236}">
                <a16:creationId xmlns:a16="http://schemas.microsoft.com/office/drawing/2014/main" id="{7C4F09AB-882E-E9CD-5305-9AAF7C93ED68}"/>
              </a:ext>
            </a:extLst>
          </p:cNvPr>
          <p:cNvSpPr/>
          <p:nvPr/>
        </p:nvSpPr>
        <p:spPr>
          <a:xfrm>
            <a:off x="2889370" y="4878605"/>
            <a:ext cx="1728441" cy="671473"/>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Earnings</a:t>
            </a:r>
          </a:p>
          <a:p>
            <a:pPr algn="ctr" defTabSz="800100">
              <a:lnSpc>
                <a:spcPct val="90000"/>
              </a:lnSpc>
              <a:spcBef>
                <a:spcPct val="0"/>
              </a:spcBef>
            </a:pPr>
            <a:r>
              <a:rPr lang="en-US" b="1" dirty="0">
                <a:solidFill>
                  <a:schemeClr val="tx1"/>
                </a:solidFill>
                <a:latin typeface="Aptos" panose="020B0004020202020204" pitchFamily="34" charset="0"/>
              </a:rPr>
              <a:t>Management</a:t>
            </a:r>
          </a:p>
        </p:txBody>
      </p:sp>
      <p:sp>
        <p:nvSpPr>
          <p:cNvPr id="16" name="Freeform 45">
            <a:extLst>
              <a:ext uri="{FF2B5EF4-FFF2-40B4-BE49-F238E27FC236}">
                <a16:creationId xmlns:a16="http://schemas.microsoft.com/office/drawing/2014/main" id="{D793F4C5-1C10-9B76-3C6B-FA0B736494C6}"/>
              </a:ext>
            </a:extLst>
          </p:cNvPr>
          <p:cNvSpPr/>
          <p:nvPr/>
        </p:nvSpPr>
        <p:spPr>
          <a:xfrm rot="10800000">
            <a:off x="4197325" y="4214173"/>
            <a:ext cx="608106" cy="347871"/>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497223" y="410462"/>
                </a:moveTo>
                <a:lnTo>
                  <a:pt x="248611" y="410462"/>
                </a:lnTo>
                <a:lnTo>
                  <a:pt x="248611" y="513077"/>
                </a:lnTo>
                <a:lnTo>
                  <a:pt x="0" y="256538"/>
                </a:lnTo>
                <a:lnTo>
                  <a:pt x="248611" y="0"/>
                </a:lnTo>
                <a:lnTo>
                  <a:pt x="248611" y="102615"/>
                </a:lnTo>
                <a:lnTo>
                  <a:pt x="497223" y="102615"/>
                </a:lnTo>
                <a:lnTo>
                  <a:pt x="497223" y="410462"/>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49167" tIns="102615" rIns="0"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17" name="Freeform 46">
            <a:extLst>
              <a:ext uri="{FF2B5EF4-FFF2-40B4-BE49-F238E27FC236}">
                <a16:creationId xmlns:a16="http://schemas.microsoft.com/office/drawing/2014/main" id="{01C53E78-D4C3-7A66-BBD7-722212322430}"/>
              </a:ext>
            </a:extLst>
          </p:cNvPr>
          <p:cNvSpPr/>
          <p:nvPr/>
        </p:nvSpPr>
        <p:spPr>
          <a:xfrm>
            <a:off x="2323105" y="4020034"/>
            <a:ext cx="1866887"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Chapter Framework</a:t>
            </a:r>
          </a:p>
        </p:txBody>
      </p:sp>
      <p:sp>
        <p:nvSpPr>
          <p:cNvPr id="18" name="Freeform 47">
            <a:extLst>
              <a:ext uri="{FF2B5EF4-FFF2-40B4-BE49-F238E27FC236}">
                <a16:creationId xmlns:a16="http://schemas.microsoft.com/office/drawing/2014/main" id="{4EFD4360-6872-EEA6-3F01-211C3B1716D2}"/>
              </a:ext>
            </a:extLst>
          </p:cNvPr>
          <p:cNvSpPr/>
          <p:nvPr/>
        </p:nvSpPr>
        <p:spPr>
          <a:xfrm rot="12748165">
            <a:off x="4319982" y="3675836"/>
            <a:ext cx="608106" cy="347871"/>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497223" y="410462"/>
                </a:moveTo>
                <a:lnTo>
                  <a:pt x="248611" y="410462"/>
                </a:lnTo>
                <a:lnTo>
                  <a:pt x="248611" y="513077"/>
                </a:lnTo>
                <a:lnTo>
                  <a:pt x="0" y="256538"/>
                </a:lnTo>
                <a:lnTo>
                  <a:pt x="248611" y="0"/>
                </a:lnTo>
                <a:lnTo>
                  <a:pt x="248611" y="102615"/>
                </a:lnTo>
                <a:lnTo>
                  <a:pt x="497223" y="102615"/>
                </a:lnTo>
                <a:lnTo>
                  <a:pt x="497223" y="410462"/>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49167" tIns="102615" rIns="0"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19" name="Freeform 48">
            <a:extLst>
              <a:ext uri="{FF2B5EF4-FFF2-40B4-BE49-F238E27FC236}">
                <a16:creationId xmlns:a16="http://schemas.microsoft.com/office/drawing/2014/main" id="{71B15678-6B94-604F-7C1A-19371A5B2924}"/>
              </a:ext>
            </a:extLst>
          </p:cNvPr>
          <p:cNvSpPr/>
          <p:nvPr/>
        </p:nvSpPr>
        <p:spPr>
          <a:xfrm>
            <a:off x="7083185" y="5455498"/>
            <a:ext cx="1393510" cy="866695"/>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SmartBook</a:t>
            </a:r>
          </a:p>
        </p:txBody>
      </p:sp>
      <p:sp>
        <p:nvSpPr>
          <p:cNvPr id="20" name="Freeform 49">
            <a:extLst>
              <a:ext uri="{FF2B5EF4-FFF2-40B4-BE49-F238E27FC236}">
                <a16:creationId xmlns:a16="http://schemas.microsoft.com/office/drawing/2014/main" id="{83E86E09-0019-406C-80D5-F3A9D9FC39D0}"/>
              </a:ext>
            </a:extLst>
          </p:cNvPr>
          <p:cNvSpPr/>
          <p:nvPr/>
        </p:nvSpPr>
        <p:spPr>
          <a:xfrm rot="13868741">
            <a:off x="4965542" y="3298838"/>
            <a:ext cx="557877" cy="384964"/>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497223" y="410462"/>
                </a:moveTo>
                <a:lnTo>
                  <a:pt x="248611" y="410462"/>
                </a:lnTo>
                <a:lnTo>
                  <a:pt x="248611" y="513077"/>
                </a:lnTo>
                <a:lnTo>
                  <a:pt x="0" y="256538"/>
                </a:lnTo>
                <a:lnTo>
                  <a:pt x="248611" y="0"/>
                </a:lnTo>
                <a:lnTo>
                  <a:pt x="248611" y="102615"/>
                </a:lnTo>
                <a:lnTo>
                  <a:pt x="497223" y="102615"/>
                </a:lnTo>
                <a:lnTo>
                  <a:pt x="497223" y="410462"/>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49167" tIns="102614" rIns="0"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21" name="Freeform 50">
            <a:extLst>
              <a:ext uri="{FF2B5EF4-FFF2-40B4-BE49-F238E27FC236}">
                <a16:creationId xmlns:a16="http://schemas.microsoft.com/office/drawing/2014/main" id="{B7565649-CE35-09F0-3A1B-7E91E56C3E78}"/>
              </a:ext>
            </a:extLst>
          </p:cNvPr>
          <p:cNvSpPr/>
          <p:nvPr/>
        </p:nvSpPr>
        <p:spPr>
          <a:xfrm>
            <a:off x="3468252" y="2490429"/>
            <a:ext cx="1912240"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Real-World</a:t>
            </a:r>
          </a:p>
          <a:p>
            <a:pPr algn="ctr" defTabSz="800100">
              <a:lnSpc>
                <a:spcPct val="90000"/>
              </a:lnSpc>
              <a:spcBef>
                <a:spcPct val="0"/>
              </a:spcBef>
            </a:pPr>
            <a:r>
              <a:rPr lang="en-US" b="1" dirty="0">
                <a:solidFill>
                  <a:schemeClr val="tx1"/>
                </a:solidFill>
                <a:latin typeface="Aptos" panose="020B0004020202020204" pitchFamily="34" charset="0"/>
              </a:rPr>
              <a:t>(EDGAR Cases)</a:t>
            </a:r>
          </a:p>
        </p:txBody>
      </p:sp>
      <p:sp>
        <p:nvSpPr>
          <p:cNvPr id="22" name="Freeform 51">
            <a:extLst>
              <a:ext uri="{FF2B5EF4-FFF2-40B4-BE49-F238E27FC236}">
                <a16:creationId xmlns:a16="http://schemas.microsoft.com/office/drawing/2014/main" id="{393D721D-4806-D7DD-28AA-838ACB4AA743}"/>
              </a:ext>
            </a:extLst>
          </p:cNvPr>
          <p:cNvSpPr/>
          <p:nvPr/>
        </p:nvSpPr>
        <p:spPr>
          <a:xfrm>
            <a:off x="3997420" y="5482262"/>
            <a:ext cx="1552051" cy="759239"/>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Ethics</a:t>
            </a:r>
          </a:p>
          <a:p>
            <a:pPr algn="ctr" defTabSz="800100">
              <a:lnSpc>
                <a:spcPct val="90000"/>
              </a:lnSpc>
              <a:spcBef>
                <a:spcPct val="0"/>
              </a:spcBef>
            </a:pPr>
            <a:r>
              <a:rPr lang="en-US" b="1" dirty="0">
                <a:solidFill>
                  <a:schemeClr val="tx1"/>
                </a:solidFill>
                <a:latin typeface="Aptos" panose="020B0004020202020204" pitchFamily="34" charset="0"/>
              </a:rPr>
              <a:t>Cases</a:t>
            </a:r>
          </a:p>
        </p:txBody>
      </p:sp>
      <p:sp>
        <p:nvSpPr>
          <p:cNvPr id="23" name="Freeform 52">
            <a:extLst>
              <a:ext uri="{FF2B5EF4-FFF2-40B4-BE49-F238E27FC236}">
                <a16:creationId xmlns:a16="http://schemas.microsoft.com/office/drawing/2014/main" id="{996A1173-1F68-E7AD-BFB8-CAB66D39453C}"/>
              </a:ext>
            </a:extLst>
          </p:cNvPr>
          <p:cNvSpPr/>
          <p:nvPr/>
        </p:nvSpPr>
        <p:spPr>
          <a:xfrm rot="12828729">
            <a:off x="7604612" y="4703255"/>
            <a:ext cx="552711" cy="347870"/>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2614" rIns="149167"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28" name="Freeform 79">
            <a:extLst>
              <a:ext uri="{FF2B5EF4-FFF2-40B4-BE49-F238E27FC236}">
                <a16:creationId xmlns:a16="http://schemas.microsoft.com/office/drawing/2014/main" id="{2294EF16-ED3B-B88D-042C-2B0E12329DD6}"/>
              </a:ext>
            </a:extLst>
          </p:cNvPr>
          <p:cNvSpPr/>
          <p:nvPr/>
        </p:nvSpPr>
        <p:spPr>
          <a:xfrm>
            <a:off x="5353133" y="2188824"/>
            <a:ext cx="1912240" cy="831653"/>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ECFF"/>
          </a:solidFill>
          <a:ln w="12700" cap="flat" cmpd="sng" algn="ctr">
            <a:solidFill>
              <a:srgbClr val="0070C0"/>
            </a:solidFill>
            <a:prstDash val="solid"/>
            <a:miter lim="800000"/>
          </a:ln>
          <a:effectLst>
            <a:outerShdw blurRad="50800" dist="38100" dir="8100000" algn="tr" rotWithShape="0">
              <a:prstClr val="black">
                <a:alpha val="40000"/>
              </a:prstClr>
            </a:outerShdw>
          </a:effectLst>
        </p:spPr>
        <p:txBody>
          <a:bodyPr spcFirstLastPara="0" vert="horz" wrap="square" lIns="0" tIns="0" rIns="0" bIns="91440" numCol="1" spcCol="1270" anchor="ctr" anchorCtr="0">
            <a:noAutofit/>
          </a:bodyPr>
          <a:lstStyle/>
          <a:p>
            <a:pPr marL="0" marR="0" lvl="0" indent="0" algn="ctr" defTabSz="800100" eaLnBrk="1" fontAlgn="auto" latinLnBrk="0" hangingPunct="1">
              <a:spcBef>
                <a:spcPct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latin typeface="Aptos" panose="020B0004020202020204" pitchFamily="34" charset="0"/>
              </a:rPr>
              <a:t>Exercises</a:t>
            </a:r>
          </a:p>
          <a:p>
            <a:pPr marL="0" marR="0" lvl="0" indent="0" algn="ctr" defTabSz="800100" eaLnBrk="1" fontAlgn="auto" latinLnBrk="0" hangingPunct="1">
              <a:spcBef>
                <a:spcPct val="0"/>
              </a:spcBef>
              <a:spcAft>
                <a:spcPts val="0"/>
              </a:spcAft>
              <a:buClrTx/>
              <a:buSzTx/>
              <a:buFontTx/>
              <a:buNone/>
              <a:tabLst/>
              <a:defRPr/>
            </a:pPr>
            <a:r>
              <a:rPr lang="en-US" b="1" kern="0" dirty="0">
                <a:solidFill>
                  <a:prstClr val="black"/>
                </a:solidFill>
                <a:latin typeface="Aptos" panose="020B0004020202020204" pitchFamily="34" charset="0"/>
              </a:rPr>
              <a:t>(w/ Hint videos)</a:t>
            </a:r>
            <a:endParaRPr kumimoji="0" lang="en-US" b="1" i="0" u="none" strike="noStrike" kern="0" cap="none" spc="0" normalizeH="0" baseline="0" noProof="0" dirty="0">
              <a:ln>
                <a:noFill/>
              </a:ln>
              <a:solidFill>
                <a:prstClr val="black"/>
              </a:solidFill>
              <a:effectLst/>
              <a:uLnTx/>
              <a:uFillTx/>
              <a:latin typeface="Aptos" panose="020B0004020202020204" pitchFamily="34" charset="0"/>
            </a:endParaRPr>
          </a:p>
        </p:txBody>
      </p:sp>
      <p:sp>
        <p:nvSpPr>
          <p:cNvPr id="5" name="Freeform 35">
            <a:extLst>
              <a:ext uri="{FF2B5EF4-FFF2-40B4-BE49-F238E27FC236}">
                <a16:creationId xmlns:a16="http://schemas.microsoft.com/office/drawing/2014/main" id="{7F1F4086-A2E8-9EC7-4FEC-030D77406D21}"/>
              </a:ext>
            </a:extLst>
          </p:cNvPr>
          <p:cNvSpPr/>
          <p:nvPr/>
        </p:nvSpPr>
        <p:spPr>
          <a:xfrm rot="8512905">
            <a:off x="7765939" y="3673559"/>
            <a:ext cx="487427" cy="436105"/>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0" y="102615"/>
                </a:moveTo>
                <a:lnTo>
                  <a:pt x="248612" y="102615"/>
                </a:lnTo>
                <a:lnTo>
                  <a:pt x="248612" y="0"/>
                </a:lnTo>
                <a:lnTo>
                  <a:pt x="497223" y="256539"/>
                </a:lnTo>
                <a:lnTo>
                  <a:pt x="248612" y="513077"/>
                </a:lnTo>
                <a:lnTo>
                  <a:pt x="248612" y="410462"/>
                </a:lnTo>
                <a:lnTo>
                  <a:pt x="0" y="410462"/>
                </a:lnTo>
                <a:lnTo>
                  <a:pt x="0" y="102615"/>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102614" rIns="149167" bIns="102615"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30" name="Freeform 36">
            <a:extLst>
              <a:ext uri="{FF2B5EF4-FFF2-40B4-BE49-F238E27FC236}">
                <a16:creationId xmlns:a16="http://schemas.microsoft.com/office/drawing/2014/main" id="{66990D6B-994F-C62E-9EDE-56EE375E8D08}"/>
              </a:ext>
            </a:extLst>
          </p:cNvPr>
          <p:cNvSpPr/>
          <p:nvPr/>
        </p:nvSpPr>
        <p:spPr>
          <a:xfrm>
            <a:off x="8213790" y="3139979"/>
            <a:ext cx="1744177"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Data</a:t>
            </a:r>
          </a:p>
          <a:p>
            <a:pPr algn="ctr" defTabSz="800100">
              <a:lnSpc>
                <a:spcPct val="90000"/>
              </a:lnSpc>
              <a:spcBef>
                <a:spcPct val="0"/>
              </a:spcBef>
            </a:pPr>
            <a:r>
              <a:rPr lang="en-US" b="1" dirty="0">
                <a:solidFill>
                  <a:schemeClr val="tx1"/>
                </a:solidFill>
                <a:latin typeface="Aptos" panose="020B0004020202020204" pitchFamily="34" charset="0"/>
              </a:rPr>
              <a:t>Visualizations</a:t>
            </a:r>
          </a:p>
        </p:txBody>
      </p:sp>
      <p:sp>
        <p:nvSpPr>
          <p:cNvPr id="31" name="Freeform 48">
            <a:extLst>
              <a:ext uri="{FF2B5EF4-FFF2-40B4-BE49-F238E27FC236}">
                <a16:creationId xmlns:a16="http://schemas.microsoft.com/office/drawing/2014/main" id="{4D094C34-0E17-624E-BDE4-0DDBC8C112B8}"/>
              </a:ext>
            </a:extLst>
          </p:cNvPr>
          <p:cNvSpPr/>
          <p:nvPr/>
        </p:nvSpPr>
        <p:spPr>
          <a:xfrm>
            <a:off x="5643231" y="5566515"/>
            <a:ext cx="1393510" cy="818518"/>
          </a:xfrm>
          <a:custGeom>
            <a:avLst/>
            <a:gdLst>
              <a:gd name="connsiteX0" fmla="*/ 0 w 1207240"/>
              <a:gd name="connsiteY0" fmla="*/ 603620 h 1207240"/>
              <a:gd name="connsiteX1" fmla="*/ 603620 w 1207240"/>
              <a:gd name="connsiteY1" fmla="*/ 0 h 1207240"/>
              <a:gd name="connsiteX2" fmla="*/ 1207240 w 1207240"/>
              <a:gd name="connsiteY2" fmla="*/ 603620 h 1207240"/>
              <a:gd name="connsiteX3" fmla="*/ 603620 w 1207240"/>
              <a:gd name="connsiteY3" fmla="*/ 1207240 h 1207240"/>
              <a:gd name="connsiteX4" fmla="*/ 0 w 1207240"/>
              <a:gd name="connsiteY4" fmla="*/ 603620 h 1207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240" h="1207240">
                <a:moveTo>
                  <a:pt x="0" y="603620"/>
                </a:moveTo>
                <a:cubicBezTo>
                  <a:pt x="0" y="270250"/>
                  <a:pt x="270250" y="0"/>
                  <a:pt x="603620" y="0"/>
                </a:cubicBezTo>
                <a:cubicBezTo>
                  <a:pt x="936990" y="0"/>
                  <a:pt x="1207240" y="270250"/>
                  <a:pt x="1207240" y="603620"/>
                </a:cubicBezTo>
                <a:cubicBezTo>
                  <a:pt x="1207240" y="936990"/>
                  <a:pt x="936990" y="1207240"/>
                  <a:pt x="603620" y="1207240"/>
                </a:cubicBezTo>
                <a:cubicBezTo>
                  <a:pt x="270250" y="1207240"/>
                  <a:pt x="0" y="936990"/>
                  <a:pt x="0" y="603620"/>
                </a:cubicBezTo>
                <a:close/>
              </a:path>
            </a:pathLst>
          </a:custGeom>
          <a:solidFill>
            <a:srgbClr val="CCFFCC"/>
          </a:solidFill>
          <a:ln>
            <a:solidFill>
              <a:srgbClr val="00B050"/>
            </a:solidFill>
          </a:ln>
          <a:effectLst>
            <a:outerShdw blurRad="50800" dist="38100" dir="8100000" algn="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pPr>
            <a:r>
              <a:rPr lang="en-US" b="1" dirty="0">
                <a:solidFill>
                  <a:schemeClr val="tx1"/>
                </a:solidFill>
                <a:latin typeface="Aptos" panose="020B0004020202020204" pitchFamily="34" charset="0"/>
              </a:rPr>
              <a:t>Fin. Stmt. Effects</a:t>
            </a:r>
          </a:p>
        </p:txBody>
      </p:sp>
      <p:sp>
        <p:nvSpPr>
          <p:cNvPr id="33" name="Freeform 43">
            <a:extLst>
              <a:ext uri="{FF2B5EF4-FFF2-40B4-BE49-F238E27FC236}">
                <a16:creationId xmlns:a16="http://schemas.microsoft.com/office/drawing/2014/main" id="{2549FDA6-24DF-ED48-09C6-952F8F42D426}"/>
              </a:ext>
            </a:extLst>
          </p:cNvPr>
          <p:cNvSpPr/>
          <p:nvPr/>
        </p:nvSpPr>
        <p:spPr>
          <a:xfrm rot="8352967">
            <a:off x="4591559" y="4713176"/>
            <a:ext cx="543095" cy="386335"/>
          </a:xfrm>
          <a:custGeom>
            <a:avLst/>
            <a:gdLst>
              <a:gd name="connsiteX0" fmla="*/ 0 w 497223"/>
              <a:gd name="connsiteY0" fmla="*/ 102615 h 513077"/>
              <a:gd name="connsiteX1" fmla="*/ 248612 w 497223"/>
              <a:gd name="connsiteY1" fmla="*/ 102615 h 513077"/>
              <a:gd name="connsiteX2" fmla="*/ 248612 w 497223"/>
              <a:gd name="connsiteY2" fmla="*/ 0 h 513077"/>
              <a:gd name="connsiteX3" fmla="*/ 497223 w 497223"/>
              <a:gd name="connsiteY3" fmla="*/ 256539 h 513077"/>
              <a:gd name="connsiteX4" fmla="*/ 248612 w 497223"/>
              <a:gd name="connsiteY4" fmla="*/ 513077 h 513077"/>
              <a:gd name="connsiteX5" fmla="*/ 248612 w 497223"/>
              <a:gd name="connsiteY5" fmla="*/ 410462 h 513077"/>
              <a:gd name="connsiteX6" fmla="*/ 0 w 497223"/>
              <a:gd name="connsiteY6" fmla="*/ 410462 h 513077"/>
              <a:gd name="connsiteX7" fmla="*/ 0 w 497223"/>
              <a:gd name="connsiteY7" fmla="*/ 102615 h 51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23" h="513077">
                <a:moveTo>
                  <a:pt x="497223" y="410462"/>
                </a:moveTo>
                <a:lnTo>
                  <a:pt x="248611" y="410462"/>
                </a:lnTo>
                <a:lnTo>
                  <a:pt x="248611" y="513077"/>
                </a:lnTo>
                <a:lnTo>
                  <a:pt x="0" y="256538"/>
                </a:lnTo>
                <a:lnTo>
                  <a:pt x="248611" y="0"/>
                </a:lnTo>
                <a:lnTo>
                  <a:pt x="248611" y="102615"/>
                </a:lnTo>
                <a:lnTo>
                  <a:pt x="497223" y="102615"/>
                </a:lnTo>
                <a:lnTo>
                  <a:pt x="497223" y="410462"/>
                </a:lnTo>
                <a:close/>
              </a:path>
            </a:pathLst>
          </a:custGeom>
          <a:solidFill>
            <a:schemeClr val="accent3">
              <a:lumMod val="75000"/>
            </a:schemeClr>
          </a:solidFill>
          <a:ln>
            <a:solidFill>
              <a:srgbClr val="002060"/>
            </a:solidFill>
          </a:ln>
          <a:effectLst>
            <a:outerShdw blurRad="50800" dist="38100" dir="8100000" algn="tr" rotWithShape="0">
              <a:prstClr val="black">
                <a:alpha val="40000"/>
              </a:prstClr>
            </a:outerShdw>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49166" tIns="102616" rIns="0" bIns="102614" numCol="1" spcCol="1270" anchor="ctr" anchorCtr="0">
            <a:noAutofit/>
          </a:bodyPr>
          <a:lstStyle/>
          <a:p>
            <a:pPr algn="ctr" defTabSz="800100">
              <a:lnSpc>
                <a:spcPct val="90000"/>
              </a:lnSpc>
              <a:spcBef>
                <a:spcPct val="0"/>
              </a:spcBef>
              <a:spcAft>
                <a:spcPct val="35000"/>
              </a:spcAft>
            </a:pPr>
            <a:endParaRPr lang="en-US" b="1" dirty="0">
              <a:latin typeface="Aptos" panose="020B0004020202020204" pitchFamily="34" charset="0"/>
            </a:endParaRPr>
          </a:p>
        </p:txBody>
      </p:sp>
      <p:sp>
        <p:nvSpPr>
          <p:cNvPr id="32" name="Rectangle 31">
            <a:extLst>
              <a:ext uri="{FF2B5EF4-FFF2-40B4-BE49-F238E27FC236}">
                <a16:creationId xmlns:a16="http://schemas.microsoft.com/office/drawing/2014/main" id="{EB241497-62CB-BE1E-50ED-8C8AD2804060}"/>
              </a:ext>
            </a:extLst>
          </p:cNvPr>
          <p:cNvSpPr/>
          <p:nvPr/>
        </p:nvSpPr>
        <p:spPr>
          <a:xfrm>
            <a:off x="10344317" y="3475811"/>
            <a:ext cx="1588494" cy="1323439"/>
          </a:xfrm>
          <a:prstGeom prst="rect">
            <a:avLst/>
          </a:prstGeom>
        </p:spPr>
        <p:txBody>
          <a:bodyPr wrap="square">
            <a:spAutoFit/>
          </a:bodyPr>
          <a:lstStyle/>
          <a:p>
            <a:pPr>
              <a:spcBef>
                <a:spcPts val="600"/>
              </a:spcBef>
            </a:pPr>
            <a:r>
              <a:rPr lang="en-US" sz="2000" b="1" dirty="0">
                <a:latin typeface="Aptos" panose="020B0004020202020204" pitchFamily="34" charset="0"/>
              </a:rPr>
              <a:t>Without</a:t>
            </a:r>
            <a:r>
              <a:rPr lang="en-US" sz="2000" dirty="0">
                <a:latin typeface="Aptos" panose="020B0004020202020204" pitchFamily="34" charset="0"/>
              </a:rPr>
              <a:t> adding more topics or complexity</a:t>
            </a:r>
          </a:p>
        </p:txBody>
      </p:sp>
    </p:spTree>
    <p:extLst>
      <p:ext uri="{BB962C8B-B14F-4D97-AF65-F5344CB8AC3E}">
        <p14:creationId xmlns:p14="http://schemas.microsoft.com/office/powerpoint/2010/main" val="64489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5" grpId="0" animBg="1"/>
      <p:bldP spid="30" grpId="0" animBg="1"/>
      <p:bldP spid="31" grpId="0" animBg="1"/>
      <p:bldP spid="3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a:extLst>
              <a:ext uri="{FF2B5EF4-FFF2-40B4-BE49-F238E27FC236}">
                <a16:creationId xmlns:a16="http://schemas.microsoft.com/office/drawing/2014/main" id="{996BC98A-8B1E-B04F-9752-6A0C014AF3B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86702" y="4452938"/>
            <a:ext cx="7239000" cy="244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2F970579-B272-6A5E-1A97-C253080628C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1351" y="4638675"/>
            <a:ext cx="35052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ounded Rectangular Callout 11">
            <a:extLst>
              <a:ext uri="{FF2B5EF4-FFF2-40B4-BE49-F238E27FC236}">
                <a16:creationId xmlns:a16="http://schemas.microsoft.com/office/drawing/2014/main" id="{F03B8D32-B41C-3B1F-C06F-BABA90163558}"/>
              </a:ext>
            </a:extLst>
          </p:cNvPr>
          <p:cNvSpPr/>
          <p:nvPr/>
        </p:nvSpPr>
        <p:spPr>
          <a:xfrm>
            <a:off x="3933147" y="3847306"/>
            <a:ext cx="2185988" cy="414338"/>
          </a:xfrm>
          <a:prstGeom prst="wedgeRoundRectCallout">
            <a:avLst>
              <a:gd name="adj1" fmla="val 28768"/>
              <a:gd name="adj2" fmla="val 248473"/>
              <a:gd name="adj3" fmla="val 16667"/>
            </a:avLst>
          </a:prstGeom>
          <a:solidFill>
            <a:srgbClr val="FFFFFF"/>
          </a:solidFill>
          <a:ln w="12700" cap="flat" cmpd="sng" algn="ctr">
            <a:solidFill>
              <a:srgbClr val="000000"/>
            </a:solidFill>
            <a:prstDash val="solid"/>
            <a:miter lim="800000"/>
          </a:ln>
          <a:effectLst/>
        </p:spPr>
        <p:txBody>
          <a:bodyPr anchor="ctr"/>
          <a:lstStyle/>
          <a:p>
            <a:pPr algn="ctr">
              <a:defRPr/>
            </a:pPr>
            <a:r>
              <a:rPr lang="en-US" sz="2400" kern="0" dirty="0">
                <a:solidFill>
                  <a:srgbClr val="000000"/>
                </a:solidFill>
                <a:latin typeface="Aptos" panose="020B0004020202020204" pitchFamily="34" charset="0"/>
              </a:rPr>
              <a:t>Tell me more!!</a:t>
            </a:r>
          </a:p>
        </p:txBody>
      </p:sp>
      <p:sp>
        <p:nvSpPr>
          <p:cNvPr id="13" name="Rounded Rectangular Callout 12">
            <a:extLst>
              <a:ext uri="{FF2B5EF4-FFF2-40B4-BE49-F238E27FC236}">
                <a16:creationId xmlns:a16="http://schemas.microsoft.com/office/drawing/2014/main" id="{FC45498C-8922-FE9B-B899-2739C0354A6B}"/>
              </a:ext>
            </a:extLst>
          </p:cNvPr>
          <p:cNvSpPr/>
          <p:nvPr/>
        </p:nvSpPr>
        <p:spPr>
          <a:xfrm>
            <a:off x="1071471" y="3658832"/>
            <a:ext cx="2371725" cy="903288"/>
          </a:xfrm>
          <a:prstGeom prst="wedgeRoundRectCallout">
            <a:avLst>
              <a:gd name="adj1" fmla="val 48346"/>
              <a:gd name="adj2" fmla="val 146710"/>
              <a:gd name="adj3" fmla="val 16667"/>
            </a:avLst>
          </a:prstGeom>
          <a:solidFill>
            <a:srgbClr val="FFFFFF"/>
          </a:solidFill>
          <a:ln w="12700" cap="flat" cmpd="sng" algn="ctr">
            <a:solidFill>
              <a:srgbClr val="000000"/>
            </a:solidFill>
            <a:prstDash val="solid"/>
            <a:miter lim="800000"/>
          </a:ln>
          <a:effectLst/>
        </p:spPr>
        <p:txBody>
          <a:bodyPr anchor="ctr"/>
          <a:lstStyle/>
          <a:p>
            <a:pPr algn="ctr">
              <a:defRPr/>
            </a:pPr>
            <a:r>
              <a:rPr lang="en-US" sz="2400" kern="0" dirty="0">
                <a:solidFill>
                  <a:srgbClr val="000000"/>
                </a:solidFill>
                <a:latin typeface="Aptos" panose="020B0004020202020204" pitchFamily="34" charset="0"/>
              </a:rPr>
              <a:t>Accounting is awesome!!</a:t>
            </a:r>
          </a:p>
        </p:txBody>
      </p:sp>
      <p:sp>
        <p:nvSpPr>
          <p:cNvPr id="11" name="Rounded Rectangular Callout 10">
            <a:extLst>
              <a:ext uri="{FF2B5EF4-FFF2-40B4-BE49-F238E27FC236}">
                <a16:creationId xmlns:a16="http://schemas.microsoft.com/office/drawing/2014/main" id="{D9BFCFB9-A23A-2569-7DEC-5D6C40DCE76D}"/>
              </a:ext>
            </a:extLst>
          </p:cNvPr>
          <p:cNvSpPr/>
          <p:nvPr/>
        </p:nvSpPr>
        <p:spPr>
          <a:xfrm>
            <a:off x="6794824" y="3466306"/>
            <a:ext cx="2381250" cy="381000"/>
          </a:xfrm>
          <a:prstGeom prst="wedgeRoundRectCallout">
            <a:avLst>
              <a:gd name="adj1" fmla="val -59665"/>
              <a:gd name="adj2" fmla="val 440197"/>
              <a:gd name="adj3" fmla="val 16667"/>
            </a:avLst>
          </a:prstGeom>
          <a:solidFill>
            <a:srgbClr val="FFFFFF"/>
          </a:solidFill>
          <a:ln w="12700" cap="flat" cmpd="sng" algn="ctr">
            <a:solidFill>
              <a:srgbClr val="000000"/>
            </a:solidFill>
            <a:prstDash val="solid"/>
            <a:miter lim="800000"/>
          </a:ln>
          <a:effectLst/>
        </p:spPr>
        <p:txBody>
          <a:bodyPr anchor="ctr"/>
          <a:lstStyle/>
          <a:p>
            <a:pPr algn="ctr">
              <a:defRPr/>
            </a:pPr>
            <a:r>
              <a:rPr lang="en-US" sz="2400" kern="0" dirty="0">
                <a:solidFill>
                  <a:srgbClr val="000000"/>
                </a:solidFill>
                <a:latin typeface="Aptos" panose="020B0004020202020204" pitchFamily="34" charset="0"/>
              </a:rPr>
              <a:t>I want to learn!!</a:t>
            </a:r>
          </a:p>
        </p:txBody>
      </p:sp>
      <p:sp>
        <p:nvSpPr>
          <p:cNvPr id="6" name="Text Placeholder 1">
            <a:extLst>
              <a:ext uri="{FF2B5EF4-FFF2-40B4-BE49-F238E27FC236}">
                <a16:creationId xmlns:a16="http://schemas.microsoft.com/office/drawing/2014/main" id="{C29E579A-BBBC-F47C-C13F-0581EFB9DFB5}"/>
              </a:ext>
            </a:extLst>
          </p:cNvPr>
          <p:cNvSpPr txBox="1">
            <a:spLocks/>
          </p:cNvSpPr>
          <p:nvPr/>
        </p:nvSpPr>
        <p:spPr>
          <a:xfrm>
            <a:off x="846162" y="100362"/>
            <a:ext cx="11345838" cy="1070516"/>
          </a:xfrm>
          <a:custGeom>
            <a:avLst/>
            <a:gdLst>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 name="connsiteX0" fmla="*/ 0 w 8229600"/>
              <a:gd name="connsiteY0" fmla="*/ 0 h 3394472"/>
              <a:gd name="connsiteX1" fmla="*/ 8229600 w 8229600"/>
              <a:gd name="connsiteY1" fmla="*/ 0 h 3394472"/>
              <a:gd name="connsiteX2" fmla="*/ 8229600 w 8229600"/>
              <a:gd name="connsiteY2" fmla="*/ 3394472 h 3394472"/>
              <a:gd name="connsiteX3" fmla="*/ 0 w 8229600"/>
              <a:gd name="connsiteY3" fmla="*/ 3394472 h 3394472"/>
              <a:gd name="connsiteX4" fmla="*/ 0 w 8229600"/>
              <a:gd name="connsiteY4" fmla="*/ 0 h 3394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3394472">
                <a:moveTo>
                  <a:pt x="0" y="0"/>
                </a:moveTo>
                <a:lnTo>
                  <a:pt x="8229600" y="0"/>
                </a:lnTo>
                <a:lnTo>
                  <a:pt x="8229600" y="3394472"/>
                </a:lnTo>
                <a:lnTo>
                  <a:pt x="0" y="3394472"/>
                </a:lnTo>
                <a:cubicBezTo>
                  <a:pt x="6827" y="3089219"/>
                  <a:pt x="0" y="1131491"/>
                  <a:pt x="0" y="0"/>
                </a:cubicBezTo>
                <a:close/>
              </a:path>
            </a:pathLst>
          </a:custGeom>
          <a:noFill/>
        </p:spPr>
        <p:txBody>
          <a:bodyPr vert="horz" lIns="0" tIns="0" rIns="0" bIns="0" rtlCol="0" anchor="ctr" anchorCtr="0">
            <a:noAutofit/>
          </a:bodyPr>
          <a:lstStyle>
            <a:lvl1pPr marL="0" indent="0" algn="l" defTabSz="457200" rtl="0" eaLnBrk="1" latinLnBrk="0" hangingPunct="1">
              <a:spcBef>
                <a:spcPct val="20000"/>
              </a:spcBef>
              <a:buFont typeface="Arial"/>
              <a:buNone/>
              <a:defRPr sz="2400" b="0" i="0" kern="1200" cap="none" baseline="0">
                <a:solidFill>
                  <a:schemeClr val="tx2"/>
                </a:solidFill>
                <a:latin typeface="Arial"/>
                <a:ea typeface="+mn-ea"/>
                <a:cs typeface="Arial"/>
              </a:defRPr>
            </a:lvl1pPr>
            <a:lvl2pPr marL="742950" indent="-285750" algn="l" defTabSz="457200" rtl="0" eaLnBrk="1" latinLnBrk="0" hangingPunct="1">
              <a:spcBef>
                <a:spcPct val="20000"/>
              </a:spcBef>
              <a:buClr>
                <a:schemeClr val="tx2"/>
              </a:buClr>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3600" b="1" dirty="0">
                <a:solidFill>
                  <a:srgbClr val="0070C0"/>
                </a:solidFill>
                <a:latin typeface="Calibri" panose="020F0502020204030204" pitchFamily="34" charset="0"/>
                <a:cs typeface="Calibri" panose="020F0502020204030204" pitchFamily="34" charset="0"/>
              </a:rPr>
              <a:t>The Goal</a:t>
            </a:r>
            <a:endParaRPr lang="en-US" sz="3200" b="1" dirty="0">
              <a:solidFill>
                <a:srgbClr val="0070C0"/>
              </a:solidFill>
              <a:latin typeface="Calibri" panose="020F0502020204030204" pitchFamily="34" charset="0"/>
              <a:cs typeface="Calibri" panose="020F0502020204030204" pitchFamily="34" charset="0"/>
            </a:endParaRPr>
          </a:p>
        </p:txBody>
      </p:sp>
      <p:sp>
        <p:nvSpPr>
          <p:cNvPr id="9" name="Rounded Rectangular Callout 12">
            <a:extLst>
              <a:ext uri="{FF2B5EF4-FFF2-40B4-BE49-F238E27FC236}">
                <a16:creationId xmlns:a16="http://schemas.microsoft.com/office/drawing/2014/main" id="{6DA313A7-12CD-858E-6033-3606CE75F94A}"/>
              </a:ext>
            </a:extLst>
          </p:cNvPr>
          <p:cNvSpPr/>
          <p:nvPr/>
        </p:nvSpPr>
        <p:spPr>
          <a:xfrm>
            <a:off x="9541310" y="3602831"/>
            <a:ext cx="2371725" cy="903288"/>
          </a:xfrm>
          <a:prstGeom prst="wedgeRoundRectCallout">
            <a:avLst>
              <a:gd name="adj1" fmla="val -47184"/>
              <a:gd name="adj2" fmla="val 144573"/>
              <a:gd name="adj3" fmla="val 16667"/>
            </a:avLst>
          </a:prstGeom>
          <a:solidFill>
            <a:srgbClr val="FFFFFF"/>
          </a:solidFill>
          <a:ln w="12700" cap="flat" cmpd="sng" algn="ctr">
            <a:solidFill>
              <a:srgbClr val="000000"/>
            </a:solidFill>
            <a:prstDash val="solid"/>
            <a:miter lim="800000"/>
          </a:ln>
          <a:effectLst/>
        </p:spPr>
        <p:txBody>
          <a:bodyPr anchor="ctr"/>
          <a:lstStyle/>
          <a:p>
            <a:pPr algn="ctr">
              <a:defRPr/>
            </a:pPr>
            <a:r>
              <a:rPr lang="en-US" sz="2400" kern="0" dirty="0">
                <a:solidFill>
                  <a:srgbClr val="000000"/>
                </a:solidFill>
                <a:latin typeface="Aptos" panose="020B0004020202020204" pitchFamily="34" charset="0"/>
              </a:rPr>
              <a:t>Accounting is my new major!!</a:t>
            </a:r>
          </a:p>
        </p:txBody>
      </p:sp>
      <p:sp>
        <p:nvSpPr>
          <p:cNvPr id="16" name="TextBox 15">
            <a:extLst>
              <a:ext uri="{FF2B5EF4-FFF2-40B4-BE49-F238E27FC236}">
                <a16:creationId xmlns:a16="http://schemas.microsoft.com/office/drawing/2014/main" id="{2E7EB5F8-A549-4F67-3F66-DDA33BBAFB57}"/>
              </a:ext>
            </a:extLst>
          </p:cNvPr>
          <p:cNvSpPr txBox="1">
            <a:spLocks noChangeArrowheads="1"/>
          </p:cNvSpPr>
          <p:nvPr/>
        </p:nvSpPr>
        <p:spPr bwMode="auto">
          <a:xfrm>
            <a:off x="4237847" y="1776510"/>
            <a:ext cx="44529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2800" b="1" dirty="0">
                <a:latin typeface="Aptos" panose="020B0004020202020204" pitchFamily="34" charset="0"/>
              </a:rPr>
              <a:t>At the end of every class…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1" presetClass="entr" presetSubtype="0" fill="hold" nodeType="withEffect">
                                  <p:stCondLst>
                                    <p:cond delay="50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1" grpId="0" animBg="1"/>
      <p:bldP spid="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184906" y="1532352"/>
            <a:ext cx="6088888" cy="4139595"/>
          </a:xfrm>
          <a:prstGeom prst="rect">
            <a:avLst/>
          </a:prstGeom>
          <a:noFill/>
        </p:spPr>
        <p:txBody>
          <a:bodyPr wrap="square" rtlCol="0">
            <a:spAutoFit/>
          </a:bodyPr>
          <a:lstStyle/>
          <a:p>
            <a:pPr algn="ctr"/>
            <a:r>
              <a:rPr lang="en-US" sz="3200" b="1" dirty="0">
                <a:latin typeface="Calibri" panose="020F0502020204030204" pitchFamily="34" charset="0"/>
                <a:cs typeface="Calibri" panose="020F0502020204030204" pitchFamily="34" charset="0"/>
              </a:rPr>
              <a:t>Thank you!</a:t>
            </a:r>
          </a:p>
          <a:p>
            <a:pPr algn="ctr">
              <a:spcBef>
                <a:spcPts val="600"/>
              </a:spcBef>
            </a:pPr>
            <a:endParaRPr lang="en-US" sz="3200" b="1" dirty="0">
              <a:latin typeface="Calibri" panose="020F0502020204030204" pitchFamily="34" charset="0"/>
              <a:cs typeface="Calibri" panose="020F0502020204030204" pitchFamily="34" charset="0"/>
            </a:endParaRPr>
          </a:p>
          <a:p>
            <a:pPr algn="ctr">
              <a:spcBef>
                <a:spcPts val="600"/>
              </a:spcBef>
            </a:pPr>
            <a:r>
              <a:rPr lang="en-US" sz="3200" b="1" dirty="0">
                <a:latin typeface="Calibri" panose="020F0502020204030204" pitchFamily="34" charset="0"/>
                <a:cs typeface="Calibri" panose="020F0502020204030204" pitchFamily="34" charset="0"/>
              </a:rPr>
              <a:t>Please feel free to contact me for more questions or discussion</a:t>
            </a:r>
          </a:p>
          <a:p>
            <a:pPr algn="ctr">
              <a:spcBef>
                <a:spcPts val="600"/>
              </a:spcBef>
            </a:pPr>
            <a:endParaRPr lang="en-US" sz="3200" b="1" dirty="0">
              <a:latin typeface="Calibri" panose="020F0502020204030204" pitchFamily="34" charset="0"/>
              <a:cs typeface="Calibri" panose="020F0502020204030204" pitchFamily="34" charset="0"/>
            </a:endParaRPr>
          </a:p>
          <a:p>
            <a:pPr algn="ctr">
              <a:spcBef>
                <a:spcPts val="2400"/>
              </a:spcBef>
            </a:pPr>
            <a:r>
              <a:rPr lang="en-US" sz="3600" b="1" dirty="0">
                <a:solidFill>
                  <a:srgbClr val="0070C0"/>
                </a:solidFill>
                <a:latin typeface="Calibri" panose="020F0502020204030204" pitchFamily="34" charset="0"/>
                <a:cs typeface="Calibri" panose="020F0502020204030204" pitchFamily="34" charset="0"/>
              </a:rPr>
              <a:t>Wayne Thomas</a:t>
            </a:r>
          </a:p>
          <a:p>
            <a:pPr algn="ctr"/>
            <a:r>
              <a:rPr lang="en-US" sz="3200" b="1" u="sng" dirty="0">
                <a:solidFill>
                  <a:srgbClr val="0070C0"/>
                </a:solidFill>
                <a:latin typeface="Calibri" panose="020F0502020204030204" pitchFamily="34" charset="0"/>
                <a:cs typeface="Calibri" panose="020F0502020204030204" pitchFamily="34" charset="0"/>
              </a:rPr>
              <a:t>wthomas@ou.edu</a:t>
            </a:r>
            <a:endParaRPr lang="en-US" sz="2400" b="1" u="sng"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921605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E26619CD-99C5-4151-99FF-76A2B5FCF4EE}" vid="{FF441E88-973F-4870-A00A-22F573E7D97F}"/>
    </a:ext>
  </a:extLst>
</a:theme>
</file>

<file path=ppt/theme/theme2.xml><?xml version="1.0" encoding="utf-8"?>
<a:theme xmlns:a="http://schemas.openxmlformats.org/drawingml/2006/main" name="1_Office Theme">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E26619CD-99C5-4151-99FF-76A2B5FCF4EE}" vid="{FF441E88-973F-4870-A00A-22F573E7D97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15971</TotalTime>
  <Words>7592</Words>
  <Application>Microsoft Office PowerPoint</Application>
  <PresentationFormat>Widescreen</PresentationFormat>
  <Paragraphs>988</Paragraphs>
  <Slides>74</Slides>
  <Notes>33</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74</vt:i4>
      </vt:variant>
    </vt:vector>
  </HeadingPairs>
  <TitlesOfParts>
    <vt:vector size="89" baseType="lpstr">
      <vt:lpstr>Aptos</vt:lpstr>
      <vt:lpstr>Arial</vt:lpstr>
      <vt:lpstr>Calibri</vt:lpstr>
      <vt:lpstr>Cambria</vt:lpstr>
      <vt:lpstr>Constantia</vt:lpstr>
      <vt:lpstr>Proxima Nova</vt:lpstr>
      <vt:lpstr>Roboto</vt:lpstr>
      <vt:lpstr>Symbol</vt:lpstr>
      <vt:lpstr>Times New Roman</vt:lpstr>
      <vt:lpstr>URWPalladioTOT</vt:lpstr>
      <vt:lpstr>Verdana</vt:lpstr>
      <vt:lpstr>Wingdings</vt:lpstr>
      <vt:lpstr>Wingdings 2</vt:lpstr>
      <vt:lpstr>Office Theme</vt:lpstr>
      <vt:lpstr>1_Office Theme</vt:lpstr>
      <vt:lpstr>PowerPoint Presentation</vt:lpstr>
      <vt:lpstr>PowerPoint Presentation</vt:lpstr>
      <vt:lpstr>Today’s 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My Classroom</vt:lpstr>
      <vt:lpstr>My Other “Classrooms”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EDGAR Cases</vt:lpstr>
      <vt:lpstr>EDGAR Cases</vt:lpstr>
      <vt:lpstr>EDGAR Case  Example: Financial Statements Only</vt:lpstr>
      <vt:lpstr>EDGAR Case  Example: Financial Statements and Disclosure</vt:lpstr>
      <vt:lpstr>EDGAR Case  Example: Comparative Analysis</vt:lpstr>
      <vt:lpstr>Recent Email from Student</vt:lpstr>
      <vt:lpstr>PowerPoint Presentation</vt:lpstr>
      <vt:lpstr>AI Assignment: Example – Allowance for Uncollectible Accounts</vt:lpstr>
      <vt:lpstr>AI Assignment: Example – Allowance for Uncollectible Accounts</vt:lpstr>
      <vt:lpstr>AI Assignment: Example – Allowance for Uncollectible Accounts</vt:lpstr>
      <vt:lpstr>AI Assignment: Example – Allowance for Uncollectible Accounts</vt:lpstr>
      <vt:lpstr>AI Assignment:  Example – Depreciation Methods</vt:lpstr>
      <vt:lpstr>AI Assignment:  Example – Depreciation Methods</vt:lpstr>
      <vt:lpstr>AI Assignment:  Example – Gross Profit Ratio and Inventory Turnover</vt:lpstr>
      <vt:lpstr>AI Assignment: Example – Gross Profit Ratio and Inventory Turnover</vt:lpstr>
      <vt:lpstr>AI Assignment: Example – Gross Profit Ratio and Inventory Turnover</vt:lpstr>
      <vt:lpstr>AI Assignment: Examples – Current Assets and Current Liabilities (Real-World)</vt:lpstr>
      <vt:lpstr>AI Assignment: Examples – Current Assets and Current Liabilities (Real-World)</vt:lpstr>
      <vt:lpstr>AI Assignment: Examples – Current Assets and Current Liabilities (Real-World)</vt:lpstr>
      <vt:lpstr>AI Assignment: Examples – Current Assets and Current Liabilities (Real-World)</vt:lpstr>
      <vt:lpstr>AI Assignment:  Self Quiz—Account Classifications</vt:lpstr>
      <vt:lpstr>AI Assignment:  Self Quiz—Account Classifications</vt:lpstr>
      <vt:lpstr>AI Assignment:  Self Quiz—Account Classifications</vt:lpstr>
      <vt:lpstr>AI Assignment: Self Quiz—Account Classifications</vt:lpstr>
      <vt:lpstr>AI Assignment: Self Quiz—CVP Analysis</vt:lpstr>
      <vt:lpstr>AI Assignment:  Errors</vt:lpstr>
      <vt:lpstr>AI Assignment:  Errors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Data Visualizations</vt:lpstr>
      <vt:lpstr>Data Visualizations</vt:lpstr>
      <vt:lpstr>PowerPoint Presentation</vt:lpstr>
      <vt:lpstr>Dashboard Activities</vt:lpstr>
      <vt:lpstr>Dashboard Activities</vt:lpstr>
      <vt:lpstr>Dashboard Activities</vt:lpstr>
      <vt:lpstr>Dashboard Activities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 Bus Excel Project Intake</dc:title>
  <dc:creator>Microsoft Office User</dc:creator>
  <cp:lastModifiedBy>Thomas, Wayne B.</cp:lastModifiedBy>
  <cp:revision>419</cp:revision>
  <cp:lastPrinted>2018-06-20T22:52:35Z</cp:lastPrinted>
  <dcterms:created xsi:type="dcterms:W3CDTF">2018-07-20T01:52:03Z</dcterms:created>
  <dcterms:modified xsi:type="dcterms:W3CDTF">2026-03-06T12:18:34Z</dcterms:modified>
</cp:coreProperties>
</file>