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71" r:id="rId4"/>
    <p:sldId id="261" r:id="rId5"/>
    <p:sldId id="272" r:id="rId6"/>
    <p:sldId id="259" r:id="rId7"/>
    <p:sldId id="260" r:id="rId8"/>
    <p:sldId id="257" r:id="rId9"/>
    <p:sldId id="273" r:id="rId10"/>
    <p:sldId id="262" r:id="rId11"/>
    <p:sldId id="274" r:id="rId12"/>
    <p:sldId id="275" r:id="rId13"/>
    <p:sldId id="276" r:id="rId14"/>
    <p:sldId id="277" r:id="rId15"/>
    <p:sldId id="278" r:id="rId16"/>
    <p:sldId id="279" r:id="rId17"/>
    <p:sldId id="267" r:id="rId18"/>
    <p:sldId id="268" r:id="rId19"/>
    <p:sldId id="269" r:id="rId20"/>
    <p:sldId id="270" r:id="rId21"/>
    <p:sldId id="265" r:id="rId22"/>
    <p:sldId id="264" r:id="rId23"/>
    <p:sldId id="26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138"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8.em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12" name="Background"/>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Diagonal"/>
          <p:cNvSpPr/>
          <p:nvPr/>
        </p:nvSpPr>
        <p:spPr>
          <a:xfrm rot="16200000">
            <a:off x="8534400" y="3200402"/>
            <a:ext cx="3657600" cy="3657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Wordmar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0072" y="6062474"/>
            <a:ext cx="1748028" cy="338328"/>
          </a:xfrm>
          <a:prstGeom prst="rect">
            <a:avLst/>
          </a:prstGeom>
          <a:noFill/>
          <a:ln>
            <a:noFill/>
          </a:ln>
        </p:spPr>
      </p:pic>
      <p:sp>
        <p:nvSpPr>
          <p:cNvPr id="7" name="Date"/>
          <p:cNvSpPr>
            <a:spLocks noGrp="1"/>
          </p:cNvSpPr>
          <p:nvPr>
            <p:ph type="body" sz="quarter" idx="14" hasCustomPrompt="1"/>
          </p:nvPr>
        </p:nvSpPr>
        <p:spPr>
          <a:xfrm>
            <a:off x="723900" y="6057900"/>
            <a:ext cx="8001000" cy="342900"/>
          </a:xfrm>
          <a:prstGeom prst="rect">
            <a:avLst/>
          </a:prstGeom>
        </p:spPr>
        <p:txBody>
          <a:bodyPr lIns="0" tIns="0" rIns="0" bIns="0" anchor="ctr">
            <a:noAutofit/>
          </a:bodyPr>
          <a:lstStyle>
            <a:lvl1pPr marL="0" indent="0">
              <a:buNone/>
              <a:defRPr sz="2400">
                <a:solidFill>
                  <a:schemeClr val="tx2"/>
                </a:solidFill>
              </a:defRPr>
            </a:lvl1pPr>
          </a:lstStyle>
          <a:p>
            <a:pPr lvl="0"/>
            <a:r>
              <a:rPr lang="en-US" dirty="0"/>
              <a:t>Presentation date</a:t>
            </a:r>
          </a:p>
        </p:txBody>
      </p:sp>
      <p:sp>
        <p:nvSpPr>
          <p:cNvPr id="3" name="Presenters"/>
          <p:cNvSpPr>
            <a:spLocks noGrp="1"/>
          </p:cNvSpPr>
          <p:nvPr>
            <p:ph type="body" sz="quarter" idx="12" hasCustomPrompt="1"/>
          </p:nvPr>
        </p:nvSpPr>
        <p:spPr>
          <a:xfrm>
            <a:off x="723900" y="5186365"/>
            <a:ext cx="8001000" cy="528637"/>
          </a:xfrm>
          <a:prstGeom prst="rect">
            <a:avLst/>
          </a:prstGeom>
        </p:spPr>
        <p:txBody>
          <a:bodyPr lIns="0" tIns="0" rIns="0" bIns="0">
            <a:normAutofit/>
          </a:bodyPr>
          <a:lstStyle>
            <a:lvl1pPr marL="0" indent="0">
              <a:buNone/>
              <a:defRPr sz="2400">
                <a:solidFill>
                  <a:srgbClr val="425563"/>
                </a:solidFill>
              </a:defRPr>
            </a:lvl1pPr>
          </a:lstStyle>
          <a:p>
            <a:pPr lvl="0"/>
            <a:r>
              <a:rPr lang="en-US" dirty="0"/>
              <a:t>Presenter names</a:t>
            </a:r>
          </a:p>
        </p:txBody>
      </p:sp>
      <p:sp>
        <p:nvSpPr>
          <p:cNvPr id="18" name="Subtitle"/>
          <p:cNvSpPr>
            <a:spLocks noGrp="1"/>
          </p:cNvSpPr>
          <p:nvPr>
            <p:ph type="body" sz="quarter" idx="15" hasCustomPrompt="1"/>
          </p:nvPr>
        </p:nvSpPr>
        <p:spPr>
          <a:xfrm>
            <a:off x="723900" y="4573156"/>
            <a:ext cx="8001000" cy="514347"/>
          </a:xfrm>
          <a:prstGeom prst="rect">
            <a:avLst/>
          </a:prstGeom>
        </p:spPr>
        <p:txBody>
          <a:bodyPr lIns="0" anchor="t" anchorCtr="0">
            <a:normAutofit/>
          </a:bodyPr>
          <a:lstStyle>
            <a:lvl1pPr marL="0" indent="0">
              <a:lnSpc>
                <a:spcPct val="100000"/>
              </a:lnSpc>
              <a:spcAft>
                <a:spcPts val="0"/>
              </a:spcAft>
              <a:buNone/>
              <a:defRPr sz="2800" b="1" cap="all">
                <a:solidFill>
                  <a:srgbClr val="425563"/>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14" name="Divider"/>
          <p:cNvSpPr/>
          <p:nvPr/>
        </p:nvSpPr>
        <p:spPr>
          <a:xfrm>
            <a:off x="723900" y="4230044"/>
            <a:ext cx="914400" cy="118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Title"/>
          <p:cNvSpPr>
            <a:spLocks noGrp="1"/>
          </p:cNvSpPr>
          <p:nvPr>
            <p:ph type="title" hasCustomPrompt="1"/>
          </p:nvPr>
        </p:nvSpPr>
        <p:spPr>
          <a:xfrm>
            <a:off x="723900" y="685801"/>
            <a:ext cx="9829800" cy="3314700"/>
          </a:xfrm>
          <a:prstGeom prst="rect">
            <a:avLst/>
          </a:prstGeom>
        </p:spPr>
        <p:txBody>
          <a:bodyPr lIns="0" tIns="0" rIns="0" bIns="0" anchor="b" anchorCtr="0">
            <a:normAutofit/>
          </a:bodyPr>
          <a:lstStyle>
            <a:lvl1pPr algn="l">
              <a:lnSpc>
                <a:spcPct val="90000"/>
              </a:lnSpc>
              <a:defRPr sz="6000" b="1">
                <a:solidFill>
                  <a:srgbClr val="5E0009"/>
                </a:solidFill>
                <a:latin typeface="Georgia" charset="0"/>
                <a:ea typeface="Georgia" charset="0"/>
                <a:cs typeface="Georgia" charset="0"/>
              </a:defRPr>
            </a:lvl1pPr>
          </a:lstStyle>
          <a:p>
            <a:r>
              <a:rPr lang="en-US" dirty="0" smtClean="0"/>
              <a:t>Presentation title</a:t>
            </a:r>
            <a:endParaRPr lang="en-US" dirty="0"/>
          </a:p>
        </p:txBody>
      </p:sp>
      <p:pic>
        <p:nvPicPr>
          <p:cNvPr id="11" name="Grounding Ba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 y="-2"/>
            <a:ext cx="766091" cy="460391"/>
          </a:xfrm>
          <a:prstGeom prst="rect">
            <a:avLst/>
          </a:prstGeom>
          <a:noFill/>
          <a:ln>
            <a:noFill/>
          </a:ln>
        </p:spPr>
      </p:pic>
    </p:spTree>
    <p:extLst>
      <p:ext uri="{BB962C8B-B14F-4D97-AF65-F5344CB8AC3E}">
        <p14:creationId xmlns:p14="http://schemas.microsoft.com/office/powerpoint/2010/main" val="18607121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extLst mod="1">
    <p:ext uri="{DCECCB84-F9BA-43D5-87BE-67443E8EF086}">
      <p15:sldGuideLst xmlns:p15="http://schemas.microsoft.com/office/powerpoint/2012/main">
        <p15:guide id="1" orient="horz" pos="25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Sidebar w/Spotlight">
    <p:spTree>
      <p:nvGrpSpPr>
        <p:cNvPr id="1" name=""/>
        <p:cNvGrpSpPr/>
        <p:nvPr/>
      </p:nvGrpSpPr>
      <p:grpSpPr>
        <a:xfrm>
          <a:off x="0" y="0"/>
          <a:ext cx="0" cy="0"/>
          <a:chOff x="0" y="0"/>
          <a:chExt cx="0" cy="0"/>
        </a:xfrm>
      </p:grpSpPr>
      <p:sp>
        <p:nvSpPr>
          <p:cNvPr id="12" name="Sidebar"/>
          <p:cNvSpPr/>
          <p:nvPr/>
        </p:nvSpPr>
        <p:spPr>
          <a:xfrm>
            <a:off x="9867900" y="0"/>
            <a:ext cx="23241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Spotlight Caption"/>
          <p:cNvSpPr>
            <a:spLocks noGrp="1"/>
          </p:cNvSpPr>
          <p:nvPr>
            <p:ph type="body" idx="44" hasCustomPrompt="1"/>
          </p:nvPr>
        </p:nvSpPr>
        <p:spPr>
          <a:xfrm>
            <a:off x="10097262" y="3660276"/>
            <a:ext cx="1865376" cy="2054724"/>
          </a:xfrm>
          <a:prstGeom prst="rect">
            <a:avLst/>
          </a:prstGeom>
        </p:spPr>
        <p:txBody>
          <a:bodyPr lIns="0" tIns="0" rIns="0" bIns="0" anchor="t">
            <a:normAutofit/>
          </a:bodyPr>
          <a:lstStyle>
            <a:lvl1pPr marL="0" indent="0" algn="ctr">
              <a:lnSpc>
                <a:spcPct val="100000"/>
              </a:lnSpc>
              <a:buNone/>
              <a:defRPr sz="1400" b="0">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17" name="Spotlight Heading"/>
          <p:cNvSpPr>
            <a:spLocks noGrp="1"/>
          </p:cNvSpPr>
          <p:nvPr>
            <p:ph type="body" sz="quarter" idx="33" hasCustomPrompt="1"/>
          </p:nvPr>
        </p:nvSpPr>
        <p:spPr>
          <a:xfrm>
            <a:off x="10097262" y="3264407"/>
            <a:ext cx="1865376" cy="276999"/>
          </a:xfrm>
          <a:prstGeom prst="rect">
            <a:avLst/>
          </a:prstGeom>
        </p:spPr>
        <p:txBody>
          <a:bodyPr lIns="0" tIns="0" rIns="0" bIns="0">
            <a:normAutofit/>
          </a:bodyPr>
          <a:lstStyle>
            <a:lvl1pPr marL="0" indent="0" algn="ctr">
              <a:lnSpc>
                <a:spcPct val="100000"/>
              </a:lnSpc>
              <a:spcBef>
                <a:spcPts val="0"/>
              </a:spcBef>
              <a:buNone/>
              <a:defRPr sz="1400" b="1" cap="all">
                <a:solidFill>
                  <a:schemeClr val="bg1"/>
                </a:solidFill>
              </a:defRPr>
            </a:lvl1pPr>
          </a:lstStyle>
          <a:p>
            <a:pPr lvl="0"/>
            <a:r>
              <a:rPr lang="en-US" dirty="0" smtClean="0"/>
              <a:t>Heading</a:t>
            </a:r>
          </a:p>
        </p:txBody>
      </p:sp>
      <p:sp>
        <p:nvSpPr>
          <p:cNvPr id="14" name="Spotlight Divider"/>
          <p:cNvSpPr/>
          <p:nvPr/>
        </p:nvSpPr>
        <p:spPr>
          <a:xfrm>
            <a:off x="10801350" y="3090671"/>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Spotlight Image"/>
          <p:cNvSpPr>
            <a:spLocks noGrp="1"/>
          </p:cNvSpPr>
          <p:nvPr>
            <p:ph type="pic" sz="quarter" idx="28" hasCustomPrompt="1"/>
          </p:nvPr>
        </p:nvSpPr>
        <p:spPr>
          <a:xfrm>
            <a:off x="10572750" y="2057400"/>
            <a:ext cx="914400" cy="914400"/>
          </a:xfrm>
          <a:prstGeom prst="ellipse">
            <a:avLst/>
          </a:prstGeom>
          <a:noFill/>
        </p:spPr>
        <p:txBody>
          <a:bodyPr anchor="ctr">
            <a:normAutofit/>
          </a:bodyPr>
          <a:lstStyle>
            <a:lvl1pPr marL="0" indent="0" algn="ctr">
              <a:lnSpc>
                <a:spcPct val="100000"/>
              </a:lnSpc>
              <a:buNone/>
              <a:defRPr sz="900">
                <a:solidFill>
                  <a:schemeClr val="bg1"/>
                </a:solidFill>
              </a:defRPr>
            </a:lvl1pPr>
          </a:lstStyle>
          <a:p>
            <a:r>
              <a:rPr lang="en-US" dirty="0" smtClean="0"/>
              <a:t>Image</a:t>
            </a:r>
            <a:endParaRPr lang="en-US" dirty="0"/>
          </a:p>
        </p:txBody>
      </p:sp>
      <p:sp>
        <p:nvSpPr>
          <p:cNvPr id="7" name="Slide Number"/>
          <p:cNvSpPr>
            <a:spLocks noGrp="1"/>
          </p:cNvSpPr>
          <p:nvPr>
            <p:ph type="sldNum" sz="quarter" idx="12"/>
          </p:nvPr>
        </p:nvSpPr>
        <p:spPr>
          <a:xfrm>
            <a:off x="8953500" y="6062473"/>
            <a:ext cx="685801" cy="338328"/>
          </a:xfrm>
        </p:spPr>
        <p:txBody>
          <a:bodyPr/>
          <a:lstStyle/>
          <a:p>
            <a:fld id="{024C0DF0-66A4-4A4C-91C7-813DDDEBA520}" type="slidenum">
              <a:rPr lang="en-US" smtClean="0"/>
              <a:t>‹#›</a:t>
            </a:fld>
            <a:endParaRPr lang="en-US"/>
          </a:p>
        </p:txBody>
      </p:sp>
      <p:sp>
        <p:nvSpPr>
          <p:cNvPr id="5" name="Footer"/>
          <p:cNvSpPr>
            <a:spLocks noGrp="1"/>
          </p:cNvSpPr>
          <p:nvPr>
            <p:ph type="ftr" sz="quarter" idx="15"/>
          </p:nvPr>
        </p:nvSpPr>
        <p:spPr>
          <a:xfrm>
            <a:off x="5295901" y="6062473"/>
            <a:ext cx="3657600" cy="338328"/>
          </a:xfrm>
        </p:spPr>
        <p:txBody>
          <a:bodyPr/>
          <a:lstStyle/>
          <a:p>
            <a:endParaRPr lang="en-US"/>
          </a:p>
        </p:txBody>
      </p:sp>
      <p:sp>
        <p:nvSpPr>
          <p:cNvPr id="3" name="Content"/>
          <p:cNvSpPr>
            <a:spLocks noGrp="1"/>
          </p:cNvSpPr>
          <p:nvPr>
            <p:ph sz="half" idx="1" hasCustomPrompt="1"/>
          </p:nvPr>
        </p:nvSpPr>
        <p:spPr>
          <a:xfrm>
            <a:off x="723900" y="2057400"/>
            <a:ext cx="8915402"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p:cNvSpPr>
            <a:spLocks noGrp="1"/>
          </p:cNvSpPr>
          <p:nvPr>
            <p:ph type="body" sz="quarter" idx="14" hasCustomPrompt="1"/>
          </p:nvPr>
        </p:nvSpPr>
        <p:spPr>
          <a:xfrm>
            <a:off x="723900" y="1485902"/>
            <a:ext cx="8915401"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a:xfrm>
            <a:off x="723901" y="685802"/>
            <a:ext cx="8915400" cy="685799"/>
          </a:xfrm>
        </p:spPr>
        <p:txBody>
          <a:bodyPr/>
          <a:lstStyle/>
          <a:p>
            <a:r>
              <a:rPr lang="en-US" dirty="0" smtClean="0"/>
              <a:t>Slide title</a:t>
            </a:r>
            <a:endParaRPr lang="en-US" dirty="0"/>
          </a:p>
        </p:txBody>
      </p:sp>
    </p:spTree>
    <p:extLst>
      <p:ext uri="{BB962C8B-B14F-4D97-AF65-F5344CB8AC3E}">
        <p14:creationId xmlns:p14="http://schemas.microsoft.com/office/powerpoint/2010/main" val="29584196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p:tgtEl>
                                          <p:spTgt spid="11"/>
                                        </p:tgtEl>
                                        <p:attrNameLst>
                                          <p:attrName>ppt_y</p:attrName>
                                        </p:attrNameLst>
                                      </p:cBhvr>
                                      <p:tavLst>
                                        <p:tav tm="0">
                                          <p:val>
                                            <p:strVal val="#ppt_y+#ppt_h*1.125000"/>
                                          </p:val>
                                        </p:tav>
                                        <p:tav tm="100000">
                                          <p:val>
                                            <p:strVal val="#ppt_y"/>
                                          </p:val>
                                        </p:tav>
                                      </p:tavLst>
                                    </p:anim>
                                    <p:animEffect transition="in" filter="wipe(up)">
                                      <p:cBhvr>
                                        <p:cTn id="12" dur="500"/>
                                        <p:tgtEl>
                                          <p:spTgt spid="1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7">
                                            <p:txEl>
                                              <p:pRg st="0" end="0"/>
                                            </p:txEl>
                                          </p:spTgt>
                                        </p:tgtEl>
                                        <p:attrNameLst>
                                          <p:attrName>style.visibility</p:attrName>
                                        </p:attrNameLst>
                                      </p:cBhvr>
                                      <p:to>
                                        <p:strVal val="visible"/>
                                      </p:to>
                                    </p:set>
                                    <p:animEffect transition="in" filter="fade">
                                      <p:cBhvr>
                                        <p:cTn id="16" dur="500"/>
                                        <p:tgtEl>
                                          <p:spTgt spid="17">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fade">
                                      <p:cBhvr>
                                        <p:cTn id="1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4" grpId="0" animBg="1"/>
      <p:bldP spid="11" grpId="0"/>
    </p:bldLst>
  </p:timing>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Sidebar w/Spotlight, 2 Blocks">
    <p:spTree>
      <p:nvGrpSpPr>
        <p:cNvPr id="1" name=""/>
        <p:cNvGrpSpPr/>
        <p:nvPr/>
      </p:nvGrpSpPr>
      <p:grpSpPr>
        <a:xfrm>
          <a:off x="0" y="0"/>
          <a:ext cx="0" cy="0"/>
          <a:chOff x="0" y="0"/>
          <a:chExt cx="0" cy="0"/>
        </a:xfrm>
      </p:grpSpPr>
      <p:sp>
        <p:nvSpPr>
          <p:cNvPr id="12" name="Sidebar"/>
          <p:cNvSpPr/>
          <p:nvPr/>
        </p:nvSpPr>
        <p:spPr>
          <a:xfrm>
            <a:off x="9867900" y="0"/>
            <a:ext cx="23240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Spotlight Caption 2"/>
          <p:cNvSpPr>
            <a:spLocks noGrp="1"/>
          </p:cNvSpPr>
          <p:nvPr>
            <p:ph type="body" idx="46" hasCustomPrompt="1"/>
          </p:nvPr>
        </p:nvSpPr>
        <p:spPr>
          <a:xfrm>
            <a:off x="10097262" y="5146177"/>
            <a:ext cx="1865374" cy="1483223"/>
          </a:xfrm>
          <a:prstGeom prst="rect">
            <a:avLst/>
          </a:prstGeom>
        </p:spPr>
        <p:txBody>
          <a:bodyPr lIns="0" tIns="0" rIns="0" bIns="0" anchor="t">
            <a:normAutofit/>
          </a:bodyPr>
          <a:lstStyle>
            <a:lvl1pPr marL="0" indent="0" algn="ctr">
              <a:lnSpc>
                <a:spcPct val="100000"/>
              </a:lnSpc>
              <a:buNone/>
              <a:defRPr sz="1400" b="0">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24" name="Spotlight Heading 2"/>
          <p:cNvSpPr>
            <a:spLocks noGrp="1"/>
          </p:cNvSpPr>
          <p:nvPr>
            <p:ph type="body" sz="quarter" idx="47" hasCustomPrompt="1"/>
          </p:nvPr>
        </p:nvSpPr>
        <p:spPr>
          <a:xfrm>
            <a:off x="10097262" y="4750308"/>
            <a:ext cx="1865374" cy="276999"/>
          </a:xfrm>
          <a:prstGeom prst="rect">
            <a:avLst/>
          </a:prstGeom>
        </p:spPr>
        <p:txBody>
          <a:bodyPr lIns="0" tIns="0" rIns="0" bIns="0">
            <a:normAutofit/>
          </a:bodyPr>
          <a:lstStyle>
            <a:lvl1pPr marL="0" indent="0" algn="ctr">
              <a:lnSpc>
                <a:spcPct val="100000"/>
              </a:lnSpc>
              <a:spcBef>
                <a:spcPts val="0"/>
              </a:spcBef>
              <a:buNone/>
              <a:defRPr sz="1400" b="1" cap="all">
                <a:solidFill>
                  <a:schemeClr val="bg1"/>
                </a:solidFill>
              </a:defRPr>
            </a:lvl1pPr>
          </a:lstStyle>
          <a:p>
            <a:pPr lvl="0"/>
            <a:r>
              <a:rPr lang="en-US" dirty="0" smtClean="0"/>
              <a:t>Heading</a:t>
            </a:r>
          </a:p>
        </p:txBody>
      </p:sp>
      <p:sp>
        <p:nvSpPr>
          <p:cNvPr id="25" name="Spotlight Divider 2"/>
          <p:cNvSpPr/>
          <p:nvPr/>
        </p:nvSpPr>
        <p:spPr>
          <a:xfrm>
            <a:off x="10801349" y="457657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Spotlight Image 2"/>
          <p:cNvSpPr>
            <a:spLocks noGrp="1"/>
          </p:cNvSpPr>
          <p:nvPr>
            <p:ph type="pic" sz="quarter" idx="45" hasCustomPrompt="1"/>
          </p:nvPr>
        </p:nvSpPr>
        <p:spPr>
          <a:xfrm>
            <a:off x="10572749" y="3543300"/>
            <a:ext cx="914400" cy="914400"/>
          </a:xfrm>
          <a:prstGeom prst="ellipse">
            <a:avLst/>
          </a:prstGeom>
          <a:noFill/>
        </p:spPr>
        <p:txBody>
          <a:bodyPr anchor="ctr">
            <a:normAutofit/>
          </a:bodyPr>
          <a:lstStyle>
            <a:lvl1pPr marL="0" indent="0" algn="ctr">
              <a:lnSpc>
                <a:spcPct val="100000"/>
              </a:lnSpc>
              <a:buNone/>
              <a:defRPr sz="900">
                <a:solidFill>
                  <a:schemeClr val="bg1"/>
                </a:solidFill>
              </a:defRPr>
            </a:lvl1pPr>
          </a:lstStyle>
          <a:p>
            <a:r>
              <a:rPr lang="en-US" dirty="0" smtClean="0"/>
              <a:t>Image</a:t>
            </a:r>
            <a:endParaRPr lang="en-US" dirty="0"/>
          </a:p>
        </p:txBody>
      </p:sp>
      <p:sp>
        <p:nvSpPr>
          <p:cNvPr id="15" name="Spotlight Caption 1"/>
          <p:cNvSpPr>
            <a:spLocks noGrp="1"/>
          </p:cNvSpPr>
          <p:nvPr>
            <p:ph type="body" idx="44" hasCustomPrompt="1"/>
          </p:nvPr>
        </p:nvSpPr>
        <p:spPr>
          <a:xfrm>
            <a:off x="10097262" y="1827189"/>
            <a:ext cx="1865375" cy="1480654"/>
          </a:xfrm>
          <a:prstGeom prst="rect">
            <a:avLst/>
          </a:prstGeom>
        </p:spPr>
        <p:txBody>
          <a:bodyPr lIns="0" tIns="0" rIns="0" bIns="0" anchor="t">
            <a:normAutofit/>
          </a:bodyPr>
          <a:lstStyle>
            <a:lvl1pPr marL="0" indent="0" algn="ctr">
              <a:lnSpc>
                <a:spcPct val="100000"/>
              </a:lnSpc>
              <a:buNone/>
              <a:defRPr sz="1400" b="0">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17" name="Spotlight Heading 1"/>
          <p:cNvSpPr>
            <a:spLocks noGrp="1"/>
          </p:cNvSpPr>
          <p:nvPr>
            <p:ph type="body" sz="quarter" idx="33" hasCustomPrompt="1"/>
          </p:nvPr>
        </p:nvSpPr>
        <p:spPr>
          <a:xfrm>
            <a:off x="10097261" y="1431320"/>
            <a:ext cx="1865376" cy="276999"/>
          </a:xfrm>
          <a:prstGeom prst="rect">
            <a:avLst/>
          </a:prstGeom>
        </p:spPr>
        <p:txBody>
          <a:bodyPr lIns="0" tIns="0" rIns="0" bIns="0">
            <a:normAutofit/>
          </a:bodyPr>
          <a:lstStyle>
            <a:lvl1pPr marL="0" indent="0" algn="ctr">
              <a:lnSpc>
                <a:spcPct val="100000"/>
              </a:lnSpc>
              <a:spcBef>
                <a:spcPts val="0"/>
              </a:spcBef>
              <a:buNone/>
              <a:defRPr sz="1400" b="1" cap="all">
                <a:solidFill>
                  <a:schemeClr val="bg1"/>
                </a:solidFill>
              </a:defRPr>
            </a:lvl1pPr>
          </a:lstStyle>
          <a:p>
            <a:pPr lvl="0"/>
            <a:r>
              <a:rPr lang="en-US" dirty="0" smtClean="0"/>
              <a:t>Heading</a:t>
            </a:r>
          </a:p>
        </p:txBody>
      </p:sp>
      <p:sp>
        <p:nvSpPr>
          <p:cNvPr id="20" name="Spotlight Divider 1"/>
          <p:cNvSpPr/>
          <p:nvPr/>
        </p:nvSpPr>
        <p:spPr>
          <a:xfrm>
            <a:off x="10801349" y="126187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Spotlight Image 1"/>
          <p:cNvSpPr>
            <a:spLocks noGrp="1"/>
          </p:cNvSpPr>
          <p:nvPr>
            <p:ph type="pic" sz="quarter" idx="28" hasCustomPrompt="1"/>
          </p:nvPr>
        </p:nvSpPr>
        <p:spPr>
          <a:xfrm>
            <a:off x="10572749" y="228601"/>
            <a:ext cx="914400" cy="914400"/>
          </a:xfrm>
          <a:prstGeom prst="ellipse">
            <a:avLst/>
          </a:prstGeom>
          <a:noFill/>
        </p:spPr>
        <p:txBody>
          <a:bodyPr anchor="ctr">
            <a:normAutofit/>
          </a:bodyPr>
          <a:lstStyle>
            <a:lvl1pPr marL="0" indent="0" algn="ctr">
              <a:lnSpc>
                <a:spcPct val="100000"/>
              </a:lnSpc>
              <a:buNone/>
              <a:defRPr sz="900">
                <a:solidFill>
                  <a:schemeClr val="bg1"/>
                </a:solidFill>
              </a:defRPr>
            </a:lvl1pPr>
          </a:lstStyle>
          <a:p>
            <a:r>
              <a:rPr lang="en-US" dirty="0" smtClean="0"/>
              <a:t>Image</a:t>
            </a:r>
            <a:endParaRPr lang="en-US" dirty="0"/>
          </a:p>
        </p:txBody>
      </p:sp>
      <p:sp>
        <p:nvSpPr>
          <p:cNvPr id="7" name="Slide Number"/>
          <p:cNvSpPr>
            <a:spLocks noGrp="1"/>
          </p:cNvSpPr>
          <p:nvPr>
            <p:ph type="sldNum" sz="quarter" idx="12"/>
          </p:nvPr>
        </p:nvSpPr>
        <p:spPr>
          <a:xfrm>
            <a:off x="8953500" y="6062473"/>
            <a:ext cx="685801" cy="338328"/>
          </a:xfrm>
        </p:spPr>
        <p:txBody>
          <a:bodyPr/>
          <a:lstStyle/>
          <a:p>
            <a:fld id="{024C0DF0-66A4-4A4C-91C7-813DDDEBA520}" type="slidenum">
              <a:rPr lang="en-US" smtClean="0"/>
              <a:t>‹#›</a:t>
            </a:fld>
            <a:endParaRPr lang="en-US"/>
          </a:p>
        </p:txBody>
      </p:sp>
      <p:sp>
        <p:nvSpPr>
          <p:cNvPr id="5" name="Footer"/>
          <p:cNvSpPr>
            <a:spLocks noGrp="1"/>
          </p:cNvSpPr>
          <p:nvPr>
            <p:ph type="ftr" sz="quarter" idx="15"/>
          </p:nvPr>
        </p:nvSpPr>
        <p:spPr>
          <a:xfrm>
            <a:off x="5295901" y="6062473"/>
            <a:ext cx="3657600" cy="338328"/>
          </a:xfrm>
        </p:spPr>
        <p:txBody>
          <a:bodyPr/>
          <a:lstStyle/>
          <a:p>
            <a:endParaRPr lang="en-US"/>
          </a:p>
        </p:txBody>
      </p:sp>
      <p:sp>
        <p:nvSpPr>
          <p:cNvPr id="3" name="Content"/>
          <p:cNvSpPr>
            <a:spLocks noGrp="1"/>
          </p:cNvSpPr>
          <p:nvPr>
            <p:ph sz="half" idx="1" hasCustomPrompt="1"/>
          </p:nvPr>
        </p:nvSpPr>
        <p:spPr>
          <a:xfrm>
            <a:off x="723901" y="2057400"/>
            <a:ext cx="8915400"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ubtitle"/>
          <p:cNvSpPr>
            <a:spLocks noGrp="1"/>
          </p:cNvSpPr>
          <p:nvPr>
            <p:ph type="body" sz="quarter" idx="14" hasCustomPrompt="1"/>
          </p:nvPr>
        </p:nvSpPr>
        <p:spPr>
          <a:xfrm>
            <a:off x="723900" y="1485902"/>
            <a:ext cx="89154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a:xfrm>
            <a:off x="723901" y="685802"/>
            <a:ext cx="8915400" cy="685799"/>
          </a:xfrm>
        </p:spPr>
        <p:txBody>
          <a:bodyPr/>
          <a:lstStyle>
            <a:lvl1pPr>
              <a:defRPr baseline="0"/>
            </a:lvl1pPr>
          </a:lstStyle>
          <a:p>
            <a:r>
              <a:rPr lang="en-US" dirty="0" smtClean="0"/>
              <a:t>Slide title</a:t>
            </a:r>
            <a:endParaRPr lang="en-US" dirty="0"/>
          </a:p>
        </p:txBody>
      </p:sp>
    </p:spTree>
    <p:extLst>
      <p:ext uri="{BB962C8B-B14F-4D97-AF65-F5344CB8AC3E}">
        <p14:creationId xmlns:p14="http://schemas.microsoft.com/office/powerpoint/2010/main" val="8826264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outVertical)">
                                      <p:cBhvr>
                                        <p:cTn id="10" dur="500"/>
                                        <p:tgtEl>
                                          <p:spTgt spid="25"/>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p:tgtEl>
                                          <p:spTgt spid="11"/>
                                        </p:tgtEl>
                                        <p:attrNameLst>
                                          <p:attrName>ppt_y</p:attrName>
                                        </p:attrNameLst>
                                      </p:cBhvr>
                                      <p:tavLst>
                                        <p:tav tm="0">
                                          <p:val>
                                            <p:strVal val="#ppt_y+#ppt_h*1.125000"/>
                                          </p:val>
                                        </p:tav>
                                        <p:tav tm="100000">
                                          <p:val>
                                            <p:strVal val="#ppt_y"/>
                                          </p:val>
                                        </p:tav>
                                      </p:tavLst>
                                    </p:anim>
                                    <p:animEffect transition="in" filter="wipe(up)">
                                      <p:cBhvr>
                                        <p:cTn id="15" dur="500"/>
                                        <p:tgtEl>
                                          <p:spTgt spid="11"/>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p:tgtEl>
                                          <p:spTgt spid="22"/>
                                        </p:tgtEl>
                                        <p:attrNameLst>
                                          <p:attrName>ppt_y</p:attrName>
                                        </p:attrNameLst>
                                      </p:cBhvr>
                                      <p:tavLst>
                                        <p:tav tm="0">
                                          <p:val>
                                            <p:strVal val="#ppt_y+#ppt_h*1.125000"/>
                                          </p:val>
                                        </p:tav>
                                        <p:tav tm="100000">
                                          <p:val>
                                            <p:strVal val="#ppt_y"/>
                                          </p:val>
                                        </p:tav>
                                      </p:tavLst>
                                    </p:anim>
                                    <p:animEffect transition="in" filter="wipe(up)">
                                      <p:cBhvr>
                                        <p:cTn id="19" dur="500"/>
                                        <p:tgtEl>
                                          <p:spTgt spid="22"/>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Effect transition="in" filter="fade">
                                      <p:cBhvr>
                                        <p:cTn id="23" dur="500"/>
                                        <p:tgtEl>
                                          <p:spTgt spid="17">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fade">
                                      <p:cBhvr>
                                        <p:cTn id="26" dur="500"/>
                                        <p:tgtEl>
                                          <p:spTgt spid="15">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xEl>
                                              <p:pRg st="0" end="0"/>
                                            </p:txEl>
                                          </p:spTgt>
                                        </p:tgtEl>
                                        <p:attrNameLst>
                                          <p:attrName>style.visibility</p:attrName>
                                        </p:attrNameLst>
                                      </p:cBhvr>
                                      <p:to>
                                        <p:strVal val="visible"/>
                                      </p:to>
                                    </p:set>
                                    <p:animEffect transition="in" filter="fade">
                                      <p:cBhvr>
                                        <p:cTn id="29" dur="500"/>
                                        <p:tgtEl>
                                          <p:spTgt spid="24">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fade">
                                      <p:cBhvr>
                                        <p:cTn id="3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animBg="1"/>
      <p:bldP spid="22" grpId="0"/>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20" grpId="0" animBg="1"/>
      <p:bldP spid="11" grpId="0"/>
    </p:bldLst>
  </p:timing>
  <p:extLst mod="1">
    <p:ext uri="{DCECCB84-F9BA-43D5-87BE-67443E8EF086}">
      <p15:sldGuideLst xmlns:p15="http://schemas.microsoft.com/office/powerpoint/2012/main">
        <p15:guide id="3" orient="horz" pos="2232">
          <p15:clr>
            <a:srgbClr val="FBAE40"/>
          </p15:clr>
        </p15:guide>
        <p15:guide id="4" orient="horz" pos="208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Sidebar w/Feature">
    <p:spTree>
      <p:nvGrpSpPr>
        <p:cNvPr id="1" name=""/>
        <p:cNvGrpSpPr/>
        <p:nvPr/>
      </p:nvGrpSpPr>
      <p:grpSpPr>
        <a:xfrm>
          <a:off x="0" y="0"/>
          <a:ext cx="0" cy="0"/>
          <a:chOff x="0" y="0"/>
          <a:chExt cx="0" cy="0"/>
        </a:xfrm>
      </p:grpSpPr>
      <p:sp>
        <p:nvSpPr>
          <p:cNvPr id="12" name="Sidebar"/>
          <p:cNvSpPr/>
          <p:nvPr/>
        </p:nvSpPr>
        <p:spPr>
          <a:xfrm>
            <a:off x="9867900" y="0"/>
            <a:ext cx="23241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Feature Caption"/>
          <p:cNvSpPr>
            <a:spLocks noGrp="1"/>
          </p:cNvSpPr>
          <p:nvPr>
            <p:ph type="body" idx="44" hasCustomPrompt="1"/>
          </p:nvPr>
        </p:nvSpPr>
        <p:spPr>
          <a:xfrm>
            <a:off x="10097262" y="3541408"/>
            <a:ext cx="1865376" cy="2173595"/>
          </a:xfrm>
          <a:prstGeom prst="rect">
            <a:avLst/>
          </a:prstGeom>
        </p:spPr>
        <p:txBody>
          <a:bodyPr lIns="0" tIns="0" rIns="0" bIns="0" anchor="t">
            <a:normAutofit/>
          </a:bodyPr>
          <a:lstStyle>
            <a:lvl1pPr marL="0" indent="0" algn="ctr">
              <a:lnSpc>
                <a:spcPct val="100000"/>
              </a:lnSpc>
              <a:buNone/>
              <a:defRPr sz="1400" b="0">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17" name="Feature Heading"/>
          <p:cNvSpPr>
            <a:spLocks noGrp="1"/>
          </p:cNvSpPr>
          <p:nvPr>
            <p:ph type="body" sz="quarter" idx="33" hasCustomPrompt="1"/>
          </p:nvPr>
        </p:nvSpPr>
        <p:spPr>
          <a:xfrm>
            <a:off x="10097262" y="3145537"/>
            <a:ext cx="1865376" cy="276999"/>
          </a:xfrm>
          <a:prstGeom prst="rect">
            <a:avLst/>
          </a:prstGeom>
        </p:spPr>
        <p:txBody>
          <a:bodyPr lIns="0" tIns="0" rIns="0" bIns="0">
            <a:normAutofit/>
          </a:bodyPr>
          <a:lstStyle>
            <a:lvl1pPr marL="0" indent="0" algn="ctr">
              <a:lnSpc>
                <a:spcPct val="100000"/>
              </a:lnSpc>
              <a:spcBef>
                <a:spcPts val="0"/>
              </a:spcBef>
              <a:buNone/>
              <a:defRPr sz="1400" b="1" cap="all">
                <a:solidFill>
                  <a:schemeClr val="bg1"/>
                </a:solidFill>
              </a:defRPr>
            </a:lvl1pPr>
          </a:lstStyle>
          <a:p>
            <a:pPr lvl="0"/>
            <a:r>
              <a:rPr lang="en-US" dirty="0" smtClean="0"/>
              <a:t>Heading</a:t>
            </a:r>
          </a:p>
        </p:txBody>
      </p:sp>
      <p:sp>
        <p:nvSpPr>
          <p:cNvPr id="13" name="Feature Divider"/>
          <p:cNvSpPr/>
          <p:nvPr/>
        </p:nvSpPr>
        <p:spPr>
          <a:xfrm>
            <a:off x="10097262" y="2971800"/>
            <a:ext cx="1865376"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eature Image"/>
          <p:cNvSpPr>
            <a:spLocks noGrp="1"/>
          </p:cNvSpPr>
          <p:nvPr>
            <p:ph type="pic" sz="quarter" idx="45" hasCustomPrompt="1"/>
          </p:nvPr>
        </p:nvSpPr>
        <p:spPr>
          <a:xfrm>
            <a:off x="10572750" y="2057400"/>
            <a:ext cx="914400" cy="914400"/>
          </a:xfrm>
          <a:prstGeom prst="rect">
            <a:avLst/>
          </a:prstGeom>
          <a:noFill/>
        </p:spPr>
        <p:txBody>
          <a:bodyPr anchor="ctr">
            <a:normAutofit/>
          </a:bodyPr>
          <a:lstStyle>
            <a:lvl1pPr marL="0" indent="0" algn="ctr">
              <a:lnSpc>
                <a:spcPct val="100000"/>
              </a:lnSpc>
              <a:buNone/>
              <a:defRPr sz="900">
                <a:solidFill>
                  <a:schemeClr val="bg1"/>
                </a:solidFill>
              </a:defRPr>
            </a:lvl1pPr>
          </a:lstStyle>
          <a:p>
            <a:r>
              <a:rPr lang="en-US" dirty="0" smtClean="0"/>
              <a:t>Image</a:t>
            </a:r>
            <a:endParaRPr lang="en-US" dirty="0"/>
          </a:p>
        </p:txBody>
      </p:sp>
      <p:sp>
        <p:nvSpPr>
          <p:cNvPr id="7" name="Slide Number"/>
          <p:cNvSpPr>
            <a:spLocks noGrp="1"/>
          </p:cNvSpPr>
          <p:nvPr>
            <p:ph type="sldNum" sz="quarter" idx="12"/>
          </p:nvPr>
        </p:nvSpPr>
        <p:spPr>
          <a:xfrm>
            <a:off x="8953500" y="6062473"/>
            <a:ext cx="685799" cy="338328"/>
          </a:xfrm>
        </p:spPr>
        <p:txBody>
          <a:bodyPr/>
          <a:lstStyle/>
          <a:p>
            <a:fld id="{024C0DF0-66A4-4A4C-91C7-813DDDEBA520}" type="slidenum">
              <a:rPr lang="en-US" smtClean="0"/>
              <a:t>‹#›</a:t>
            </a:fld>
            <a:endParaRPr lang="en-US"/>
          </a:p>
        </p:txBody>
      </p:sp>
      <p:sp>
        <p:nvSpPr>
          <p:cNvPr id="5" name="Footer"/>
          <p:cNvSpPr>
            <a:spLocks noGrp="1"/>
          </p:cNvSpPr>
          <p:nvPr>
            <p:ph type="ftr" sz="quarter" idx="15"/>
          </p:nvPr>
        </p:nvSpPr>
        <p:spPr>
          <a:xfrm>
            <a:off x="5295900" y="6062473"/>
            <a:ext cx="3657601" cy="338328"/>
          </a:xfrm>
        </p:spPr>
        <p:txBody>
          <a:bodyPr/>
          <a:lstStyle/>
          <a:p>
            <a:endParaRPr lang="en-US"/>
          </a:p>
        </p:txBody>
      </p:sp>
      <p:sp>
        <p:nvSpPr>
          <p:cNvPr id="3" name="Content"/>
          <p:cNvSpPr>
            <a:spLocks noGrp="1"/>
          </p:cNvSpPr>
          <p:nvPr>
            <p:ph sz="half" idx="1" hasCustomPrompt="1"/>
          </p:nvPr>
        </p:nvSpPr>
        <p:spPr>
          <a:xfrm>
            <a:off x="723900" y="2057400"/>
            <a:ext cx="8915400"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ubtitle"/>
          <p:cNvSpPr>
            <a:spLocks noGrp="1"/>
          </p:cNvSpPr>
          <p:nvPr>
            <p:ph type="body" sz="quarter" idx="14" hasCustomPrompt="1"/>
          </p:nvPr>
        </p:nvSpPr>
        <p:spPr>
          <a:xfrm>
            <a:off x="723900" y="1485902"/>
            <a:ext cx="8915399"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a:xfrm>
            <a:off x="723900" y="685802"/>
            <a:ext cx="8915400" cy="685799"/>
          </a:xfrm>
        </p:spPr>
        <p:txBody>
          <a:bodyPr/>
          <a:lstStyle/>
          <a:p>
            <a:r>
              <a:rPr lang="en-US" dirty="0" smtClean="0"/>
              <a:t>Slide title</a:t>
            </a:r>
            <a:endParaRPr lang="en-US" dirty="0"/>
          </a:p>
        </p:txBody>
      </p:sp>
    </p:spTree>
    <p:extLst>
      <p:ext uri="{BB962C8B-B14F-4D97-AF65-F5344CB8AC3E}">
        <p14:creationId xmlns:p14="http://schemas.microsoft.com/office/powerpoint/2010/main" val="31884276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7">
                                            <p:txEl>
                                              <p:pRg st="0" end="0"/>
                                            </p:txEl>
                                          </p:spTgt>
                                        </p:tgtEl>
                                        <p:attrNameLst>
                                          <p:attrName>style.visibility</p:attrName>
                                        </p:attrNameLst>
                                      </p:cBhvr>
                                      <p:to>
                                        <p:strVal val="visible"/>
                                      </p:to>
                                    </p:set>
                                    <p:animEffect transition="in" filter="fade">
                                      <p:cBhvr>
                                        <p:cTn id="16" dur="500"/>
                                        <p:tgtEl>
                                          <p:spTgt spid="17">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fade">
                                      <p:cBhvr>
                                        <p:cTn id="1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3" grpId="0" animBg="1"/>
      <p:bldP spid="18" grpId="0"/>
    </p:bldLst>
  </p:timing>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Sidebar w/Feature, 2 Blocks">
    <p:spTree>
      <p:nvGrpSpPr>
        <p:cNvPr id="1" name=""/>
        <p:cNvGrpSpPr/>
        <p:nvPr/>
      </p:nvGrpSpPr>
      <p:grpSpPr>
        <a:xfrm>
          <a:off x="0" y="0"/>
          <a:ext cx="0" cy="0"/>
          <a:chOff x="0" y="0"/>
          <a:chExt cx="0" cy="0"/>
        </a:xfrm>
      </p:grpSpPr>
      <p:sp>
        <p:nvSpPr>
          <p:cNvPr id="12" name="Sidebar"/>
          <p:cNvSpPr/>
          <p:nvPr/>
        </p:nvSpPr>
        <p:spPr>
          <a:xfrm>
            <a:off x="9867900" y="0"/>
            <a:ext cx="23241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Feature Caption 2"/>
          <p:cNvSpPr>
            <a:spLocks noGrp="1"/>
          </p:cNvSpPr>
          <p:nvPr>
            <p:ph type="body" idx="46" hasCustomPrompt="1"/>
          </p:nvPr>
        </p:nvSpPr>
        <p:spPr>
          <a:xfrm>
            <a:off x="10097262" y="5033772"/>
            <a:ext cx="1865376" cy="1595628"/>
          </a:xfrm>
          <a:prstGeom prst="rect">
            <a:avLst/>
          </a:prstGeom>
        </p:spPr>
        <p:txBody>
          <a:bodyPr lIns="0" tIns="0" rIns="0" bIns="0" anchor="t">
            <a:normAutofit/>
          </a:bodyPr>
          <a:lstStyle>
            <a:lvl1pPr marL="0" indent="0" algn="ctr">
              <a:lnSpc>
                <a:spcPct val="100000"/>
              </a:lnSpc>
              <a:buNone/>
              <a:defRPr sz="1400" b="0">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23" name="Feature Heading 2"/>
          <p:cNvSpPr>
            <a:spLocks noGrp="1"/>
          </p:cNvSpPr>
          <p:nvPr>
            <p:ph type="body" sz="quarter" idx="47" hasCustomPrompt="1"/>
          </p:nvPr>
        </p:nvSpPr>
        <p:spPr>
          <a:xfrm>
            <a:off x="10097262" y="4636008"/>
            <a:ext cx="1865376" cy="274320"/>
          </a:xfrm>
          <a:prstGeom prst="rect">
            <a:avLst/>
          </a:prstGeom>
        </p:spPr>
        <p:txBody>
          <a:bodyPr lIns="0" tIns="0" rIns="0" bIns="0">
            <a:normAutofit/>
          </a:bodyPr>
          <a:lstStyle>
            <a:lvl1pPr marL="0" indent="0" algn="ctr">
              <a:lnSpc>
                <a:spcPct val="100000"/>
              </a:lnSpc>
              <a:spcBef>
                <a:spcPts val="0"/>
              </a:spcBef>
              <a:buNone/>
              <a:defRPr sz="1400" b="1" cap="all">
                <a:solidFill>
                  <a:schemeClr val="bg1"/>
                </a:solidFill>
              </a:defRPr>
            </a:lvl1pPr>
          </a:lstStyle>
          <a:p>
            <a:pPr lvl="0"/>
            <a:r>
              <a:rPr lang="en-US" dirty="0" smtClean="0"/>
              <a:t>Heading</a:t>
            </a:r>
          </a:p>
        </p:txBody>
      </p:sp>
      <p:sp>
        <p:nvSpPr>
          <p:cNvPr id="25" name="Feature Divider 2"/>
          <p:cNvSpPr/>
          <p:nvPr/>
        </p:nvSpPr>
        <p:spPr>
          <a:xfrm>
            <a:off x="10097262" y="4457700"/>
            <a:ext cx="1865376"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eature Image 2"/>
          <p:cNvSpPr>
            <a:spLocks noGrp="1"/>
          </p:cNvSpPr>
          <p:nvPr>
            <p:ph type="pic" sz="quarter" idx="48" hasCustomPrompt="1"/>
          </p:nvPr>
        </p:nvSpPr>
        <p:spPr>
          <a:xfrm>
            <a:off x="10572750" y="3543300"/>
            <a:ext cx="914400" cy="914400"/>
          </a:xfrm>
          <a:prstGeom prst="rect">
            <a:avLst/>
          </a:prstGeom>
          <a:noFill/>
        </p:spPr>
        <p:txBody>
          <a:bodyPr anchor="ctr">
            <a:normAutofit/>
          </a:bodyPr>
          <a:lstStyle>
            <a:lvl1pPr marL="0" indent="0" algn="ctr">
              <a:lnSpc>
                <a:spcPct val="100000"/>
              </a:lnSpc>
              <a:buNone/>
              <a:defRPr sz="900">
                <a:solidFill>
                  <a:schemeClr val="bg1"/>
                </a:solidFill>
              </a:defRPr>
            </a:lvl1pPr>
          </a:lstStyle>
          <a:p>
            <a:r>
              <a:rPr lang="en-US" dirty="0" smtClean="0"/>
              <a:t>Image</a:t>
            </a:r>
            <a:endParaRPr lang="en-US" dirty="0"/>
          </a:p>
        </p:txBody>
      </p:sp>
      <p:sp>
        <p:nvSpPr>
          <p:cNvPr id="15" name="Feature Caption 1"/>
          <p:cNvSpPr>
            <a:spLocks noGrp="1"/>
          </p:cNvSpPr>
          <p:nvPr>
            <p:ph type="body" idx="44" hasCustomPrompt="1"/>
          </p:nvPr>
        </p:nvSpPr>
        <p:spPr>
          <a:xfrm>
            <a:off x="10097262" y="1712680"/>
            <a:ext cx="1865376" cy="1602020"/>
          </a:xfrm>
          <a:prstGeom prst="rect">
            <a:avLst/>
          </a:prstGeom>
        </p:spPr>
        <p:txBody>
          <a:bodyPr lIns="0" tIns="0" rIns="0" bIns="0" anchor="t">
            <a:normAutofit/>
          </a:bodyPr>
          <a:lstStyle>
            <a:lvl1pPr marL="0" indent="0" algn="ctr">
              <a:lnSpc>
                <a:spcPct val="100000"/>
              </a:lnSpc>
              <a:buNone/>
              <a:defRPr sz="1400" b="0">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17" name="Feature Heading 1"/>
          <p:cNvSpPr>
            <a:spLocks noGrp="1"/>
          </p:cNvSpPr>
          <p:nvPr>
            <p:ph type="body" sz="quarter" idx="33" hasCustomPrompt="1"/>
          </p:nvPr>
        </p:nvSpPr>
        <p:spPr>
          <a:xfrm>
            <a:off x="10097262" y="1321307"/>
            <a:ext cx="1865376" cy="274320"/>
          </a:xfrm>
          <a:prstGeom prst="rect">
            <a:avLst/>
          </a:prstGeom>
        </p:spPr>
        <p:txBody>
          <a:bodyPr lIns="0" tIns="0" rIns="0" bIns="0">
            <a:normAutofit/>
          </a:bodyPr>
          <a:lstStyle>
            <a:lvl1pPr marL="0" indent="0" algn="ctr">
              <a:lnSpc>
                <a:spcPct val="100000"/>
              </a:lnSpc>
              <a:spcBef>
                <a:spcPts val="0"/>
              </a:spcBef>
              <a:buNone/>
              <a:defRPr sz="1400" b="1" cap="all">
                <a:solidFill>
                  <a:schemeClr val="bg1"/>
                </a:solidFill>
              </a:defRPr>
            </a:lvl1pPr>
          </a:lstStyle>
          <a:p>
            <a:pPr lvl="0"/>
            <a:r>
              <a:rPr lang="en-US" dirty="0" smtClean="0"/>
              <a:t>Heading</a:t>
            </a:r>
          </a:p>
        </p:txBody>
      </p:sp>
      <p:sp>
        <p:nvSpPr>
          <p:cNvPr id="21" name="Feature Divider 1"/>
          <p:cNvSpPr/>
          <p:nvPr/>
        </p:nvSpPr>
        <p:spPr>
          <a:xfrm>
            <a:off x="10097262" y="1143000"/>
            <a:ext cx="1865376"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eature Image 1"/>
          <p:cNvSpPr>
            <a:spLocks noGrp="1"/>
          </p:cNvSpPr>
          <p:nvPr>
            <p:ph type="pic" sz="quarter" idx="45" hasCustomPrompt="1"/>
          </p:nvPr>
        </p:nvSpPr>
        <p:spPr>
          <a:xfrm>
            <a:off x="10572750" y="228600"/>
            <a:ext cx="914400" cy="914400"/>
          </a:xfrm>
          <a:prstGeom prst="rect">
            <a:avLst/>
          </a:prstGeom>
          <a:noFill/>
        </p:spPr>
        <p:txBody>
          <a:bodyPr anchor="ctr">
            <a:normAutofit/>
          </a:bodyPr>
          <a:lstStyle>
            <a:lvl1pPr marL="0" indent="0" algn="ctr">
              <a:lnSpc>
                <a:spcPct val="100000"/>
              </a:lnSpc>
              <a:buNone/>
              <a:defRPr sz="900">
                <a:solidFill>
                  <a:schemeClr val="bg1"/>
                </a:solidFill>
              </a:defRPr>
            </a:lvl1pPr>
          </a:lstStyle>
          <a:p>
            <a:r>
              <a:rPr lang="en-US" dirty="0" smtClean="0"/>
              <a:t>Image</a:t>
            </a:r>
            <a:endParaRPr lang="en-US" dirty="0"/>
          </a:p>
        </p:txBody>
      </p:sp>
      <p:sp>
        <p:nvSpPr>
          <p:cNvPr id="7" name="Slide Number"/>
          <p:cNvSpPr>
            <a:spLocks noGrp="1"/>
          </p:cNvSpPr>
          <p:nvPr>
            <p:ph type="sldNum" sz="quarter" idx="12"/>
          </p:nvPr>
        </p:nvSpPr>
        <p:spPr>
          <a:xfrm>
            <a:off x="8953500" y="6062473"/>
            <a:ext cx="685801" cy="338328"/>
          </a:xfrm>
        </p:spPr>
        <p:txBody>
          <a:bodyPr/>
          <a:lstStyle/>
          <a:p>
            <a:fld id="{024C0DF0-66A4-4A4C-91C7-813DDDEBA520}" type="slidenum">
              <a:rPr lang="en-US" smtClean="0"/>
              <a:t>‹#›</a:t>
            </a:fld>
            <a:endParaRPr lang="en-US"/>
          </a:p>
        </p:txBody>
      </p:sp>
      <p:sp>
        <p:nvSpPr>
          <p:cNvPr id="5" name="Footer"/>
          <p:cNvSpPr>
            <a:spLocks noGrp="1"/>
          </p:cNvSpPr>
          <p:nvPr>
            <p:ph type="ftr" sz="quarter" idx="15"/>
          </p:nvPr>
        </p:nvSpPr>
        <p:spPr>
          <a:xfrm>
            <a:off x="5295901" y="6062473"/>
            <a:ext cx="3657600" cy="338328"/>
          </a:xfrm>
        </p:spPr>
        <p:txBody>
          <a:bodyPr/>
          <a:lstStyle/>
          <a:p>
            <a:endParaRPr lang="en-US"/>
          </a:p>
        </p:txBody>
      </p:sp>
      <p:sp>
        <p:nvSpPr>
          <p:cNvPr id="3" name="Content"/>
          <p:cNvSpPr>
            <a:spLocks noGrp="1"/>
          </p:cNvSpPr>
          <p:nvPr>
            <p:ph sz="half" idx="1" hasCustomPrompt="1"/>
          </p:nvPr>
        </p:nvSpPr>
        <p:spPr>
          <a:xfrm>
            <a:off x="723901" y="2057400"/>
            <a:ext cx="8915400"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ubtitle"/>
          <p:cNvSpPr>
            <a:spLocks noGrp="1"/>
          </p:cNvSpPr>
          <p:nvPr>
            <p:ph type="body" sz="quarter" idx="14" hasCustomPrompt="1"/>
          </p:nvPr>
        </p:nvSpPr>
        <p:spPr>
          <a:xfrm>
            <a:off x="723900" y="1485902"/>
            <a:ext cx="8914638"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a:xfrm>
            <a:off x="723900" y="685800"/>
            <a:ext cx="8915402" cy="685800"/>
          </a:xfrm>
        </p:spPr>
        <p:txBody>
          <a:bodyPr/>
          <a:lstStyle/>
          <a:p>
            <a:r>
              <a:rPr lang="en-US" dirty="0" smtClean="0"/>
              <a:t>Slide title</a:t>
            </a:r>
            <a:endParaRPr lang="en-US" dirty="0"/>
          </a:p>
        </p:txBody>
      </p:sp>
    </p:spTree>
    <p:extLst>
      <p:ext uri="{BB962C8B-B14F-4D97-AF65-F5344CB8AC3E}">
        <p14:creationId xmlns:p14="http://schemas.microsoft.com/office/powerpoint/2010/main" val="30084098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outVertical)">
                                      <p:cBhvr>
                                        <p:cTn id="7" dur="500"/>
                                        <p:tgtEl>
                                          <p:spTgt spid="21"/>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outVertical)">
                                      <p:cBhvr>
                                        <p:cTn id="10" dur="500"/>
                                        <p:tgtEl>
                                          <p:spTgt spid="25"/>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p:tgtEl>
                                          <p:spTgt spid="18"/>
                                        </p:tgtEl>
                                        <p:attrNameLst>
                                          <p:attrName>ppt_y</p:attrName>
                                        </p:attrNameLst>
                                      </p:cBhvr>
                                      <p:tavLst>
                                        <p:tav tm="0">
                                          <p:val>
                                            <p:strVal val="#ppt_y+#ppt_h*1.125000"/>
                                          </p:val>
                                        </p:tav>
                                        <p:tav tm="100000">
                                          <p:val>
                                            <p:strVal val="#ppt_y"/>
                                          </p:val>
                                        </p:tav>
                                      </p:tavLst>
                                    </p:anim>
                                    <p:animEffect transition="in" filter="wipe(up)">
                                      <p:cBhvr>
                                        <p:cTn id="15" dur="500"/>
                                        <p:tgtEl>
                                          <p:spTgt spid="18"/>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p:tgtEl>
                                          <p:spTgt spid="24"/>
                                        </p:tgtEl>
                                        <p:attrNameLst>
                                          <p:attrName>ppt_y</p:attrName>
                                        </p:attrNameLst>
                                      </p:cBhvr>
                                      <p:tavLst>
                                        <p:tav tm="0">
                                          <p:val>
                                            <p:strVal val="#ppt_y+#ppt_h*1.125000"/>
                                          </p:val>
                                        </p:tav>
                                        <p:tav tm="100000">
                                          <p:val>
                                            <p:strVal val="#ppt_y"/>
                                          </p:val>
                                        </p:tav>
                                      </p:tavLst>
                                    </p:anim>
                                    <p:animEffect transition="in" filter="wipe(up)">
                                      <p:cBhvr>
                                        <p:cTn id="19" dur="500"/>
                                        <p:tgtEl>
                                          <p:spTgt spid="24"/>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Effect transition="in" filter="fade">
                                      <p:cBhvr>
                                        <p:cTn id="23" dur="500"/>
                                        <p:tgtEl>
                                          <p:spTgt spid="17">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fade">
                                      <p:cBhvr>
                                        <p:cTn id="26" dur="500"/>
                                        <p:tgtEl>
                                          <p:spTgt spid="15">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xEl>
                                              <p:pRg st="0" end="0"/>
                                            </p:txEl>
                                          </p:spTgt>
                                        </p:tgtEl>
                                        <p:attrNameLst>
                                          <p:attrName>style.visibility</p:attrName>
                                        </p:attrNameLst>
                                      </p:cBhvr>
                                      <p:to>
                                        <p:strVal val="visible"/>
                                      </p:to>
                                    </p:set>
                                    <p:animEffect transition="in" filter="fade">
                                      <p:cBhvr>
                                        <p:cTn id="29" dur="500"/>
                                        <p:tgtEl>
                                          <p:spTgt spid="23">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
                                            <p:txEl>
                                              <p:pRg st="0" end="0"/>
                                            </p:txEl>
                                          </p:spTgt>
                                        </p:tgtEl>
                                        <p:attrNameLst>
                                          <p:attrName>style.visibility</p:attrName>
                                        </p:attrNameLst>
                                      </p:cBhvr>
                                      <p:to>
                                        <p:strVal val="visible"/>
                                      </p:to>
                                    </p:set>
                                    <p:animEffect transition="in" filter="fade">
                                      <p:cBhvr>
                                        <p:cTn id="32"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5" grpId="0" animBg="1"/>
      <p:bldP spid="24" grpId="0"/>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21" grpId="0" animBg="1"/>
      <p:bldP spid="18" grpId="0"/>
    </p:bldLst>
  </p:timing>
  <p:extLst mod="1">
    <p:ext uri="{DCECCB84-F9BA-43D5-87BE-67443E8EF086}">
      <p15:sldGuideLst xmlns:p15="http://schemas.microsoft.com/office/powerpoint/2012/main">
        <p15:guide id="3" orient="horz" pos="2088">
          <p15:clr>
            <a:srgbClr val="FBAE40"/>
          </p15:clr>
        </p15:guide>
        <p15:guide id="4" orient="horz" pos="223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Sidebar w/Image, 1 Block">
    <p:spTree>
      <p:nvGrpSpPr>
        <p:cNvPr id="1" name=""/>
        <p:cNvGrpSpPr/>
        <p:nvPr/>
      </p:nvGrpSpPr>
      <p:grpSpPr>
        <a:xfrm>
          <a:off x="0" y="0"/>
          <a:ext cx="0" cy="0"/>
          <a:chOff x="0" y="0"/>
          <a:chExt cx="0" cy="0"/>
        </a:xfrm>
      </p:grpSpPr>
      <p:sp>
        <p:nvSpPr>
          <p:cNvPr id="12" name="Sidebar"/>
          <p:cNvSpPr/>
          <p:nvPr/>
        </p:nvSpPr>
        <p:spPr>
          <a:xfrm>
            <a:off x="9867900" y="0"/>
            <a:ext cx="23241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Feature Image 1"/>
          <p:cNvSpPr>
            <a:spLocks noGrp="1" noChangeAspect="1"/>
          </p:cNvSpPr>
          <p:nvPr>
            <p:ph type="pic" sz="quarter" idx="45" hasCustomPrompt="1"/>
          </p:nvPr>
        </p:nvSpPr>
        <p:spPr>
          <a:xfrm>
            <a:off x="10115550" y="2514600"/>
            <a:ext cx="1828800" cy="1828800"/>
          </a:xfrm>
          <a:prstGeom prst="rect">
            <a:avLst/>
          </a:prstGeom>
          <a:noFill/>
        </p:spPr>
        <p:txBody>
          <a:bodyPr anchor="ctr">
            <a:normAutofit/>
          </a:bodyPr>
          <a:lstStyle>
            <a:lvl1pPr marL="0" indent="0" algn="ctr">
              <a:lnSpc>
                <a:spcPct val="100000"/>
              </a:lnSpc>
              <a:buNone/>
              <a:defRPr sz="900">
                <a:solidFill>
                  <a:schemeClr val="bg1"/>
                </a:solidFill>
              </a:defRPr>
            </a:lvl1pPr>
          </a:lstStyle>
          <a:p>
            <a:r>
              <a:rPr lang="en-US" dirty="0" smtClean="0"/>
              <a:t>Image</a:t>
            </a:r>
            <a:endParaRPr lang="en-US" dirty="0"/>
          </a:p>
        </p:txBody>
      </p:sp>
      <p:sp>
        <p:nvSpPr>
          <p:cNvPr id="7" name="Slide Number"/>
          <p:cNvSpPr>
            <a:spLocks noGrp="1"/>
          </p:cNvSpPr>
          <p:nvPr>
            <p:ph type="sldNum" sz="quarter" idx="12"/>
          </p:nvPr>
        </p:nvSpPr>
        <p:spPr>
          <a:xfrm>
            <a:off x="8953500" y="6062473"/>
            <a:ext cx="685801" cy="338328"/>
          </a:xfrm>
        </p:spPr>
        <p:txBody>
          <a:bodyPr/>
          <a:lstStyle/>
          <a:p>
            <a:fld id="{024C0DF0-66A4-4A4C-91C7-813DDDEBA520}" type="slidenum">
              <a:rPr lang="en-US" smtClean="0"/>
              <a:t>‹#›</a:t>
            </a:fld>
            <a:endParaRPr lang="en-US"/>
          </a:p>
        </p:txBody>
      </p:sp>
      <p:sp>
        <p:nvSpPr>
          <p:cNvPr id="5" name="Footer"/>
          <p:cNvSpPr>
            <a:spLocks noGrp="1"/>
          </p:cNvSpPr>
          <p:nvPr>
            <p:ph type="ftr" sz="quarter" idx="15"/>
          </p:nvPr>
        </p:nvSpPr>
        <p:spPr>
          <a:xfrm>
            <a:off x="5295901" y="6062473"/>
            <a:ext cx="3657600" cy="338328"/>
          </a:xfrm>
        </p:spPr>
        <p:txBody>
          <a:bodyPr/>
          <a:lstStyle/>
          <a:p>
            <a:endParaRPr lang="en-US"/>
          </a:p>
        </p:txBody>
      </p:sp>
      <p:sp>
        <p:nvSpPr>
          <p:cNvPr id="3" name="Content"/>
          <p:cNvSpPr>
            <a:spLocks noGrp="1"/>
          </p:cNvSpPr>
          <p:nvPr>
            <p:ph sz="half" idx="1" hasCustomPrompt="1"/>
          </p:nvPr>
        </p:nvSpPr>
        <p:spPr>
          <a:xfrm>
            <a:off x="723901" y="2057400"/>
            <a:ext cx="8915400"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ubtitle"/>
          <p:cNvSpPr>
            <a:spLocks noGrp="1"/>
          </p:cNvSpPr>
          <p:nvPr>
            <p:ph type="body" sz="quarter" idx="14" hasCustomPrompt="1"/>
          </p:nvPr>
        </p:nvSpPr>
        <p:spPr>
          <a:xfrm>
            <a:off x="723900" y="1485902"/>
            <a:ext cx="8914638"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a:xfrm>
            <a:off x="723900" y="685800"/>
            <a:ext cx="8915402" cy="685800"/>
          </a:xfrm>
        </p:spPr>
        <p:txBody>
          <a:bodyPr/>
          <a:lstStyle/>
          <a:p>
            <a:r>
              <a:rPr lang="en-US" dirty="0" smtClean="0"/>
              <a:t>Slide title</a:t>
            </a:r>
            <a:endParaRPr lang="en-US" dirty="0"/>
          </a:p>
        </p:txBody>
      </p:sp>
    </p:spTree>
    <p:extLst>
      <p:ext uri="{BB962C8B-B14F-4D97-AF65-F5344CB8AC3E}">
        <p14:creationId xmlns:p14="http://schemas.microsoft.com/office/powerpoint/2010/main" val="28067524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extLst mod="1">
    <p:ext uri="{DCECCB84-F9BA-43D5-87BE-67443E8EF086}">
      <p15:sldGuideLst xmlns:p15="http://schemas.microsoft.com/office/powerpoint/2012/main">
        <p15:guide id="3" orient="horz" pos="2088">
          <p15:clr>
            <a:srgbClr val="FBAE40"/>
          </p15:clr>
        </p15:guide>
        <p15:guide id="4" orient="horz" pos="223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Sidebar w/Image, 2 Blocks">
    <p:spTree>
      <p:nvGrpSpPr>
        <p:cNvPr id="1" name=""/>
        <p:cNvGrpSpPr/>
        <p:nvPr/>
      </p:nvGrpSpPr>
      <p:grpSpPr>
        <a:xfrm>
          <a:off x="0" y="0"/>
          <a:ext cx="0" cy="0"/>
          <a:chOff x="0" y="0"/>
          <a:chExt cx="0" cy="0"/>
        </a:xfrm>
      </p:grpSpPr>
      <p:sp>
        <p:nvSpPr>
          <p:cNvPr id="12" name="Sidebar"/>
          <p:cNvSpPr/>
          <p:nvPr/>
        </p:nvSpPr>
        <p:spPr>
          <a:xfrm>
            <a:off x="9867900" y="0"/>
            <a:ext cx="23241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Feature Image 1"/>
          <p:cNvSpPr>
            <a:spLocks noGrp="1" noChangeAspect="1"/>
          </p:cNvSpPr>
          <p:nvPr>
            <p:ph type="pic" sz="quarter" idx="45" hasCustomPrompt="1"/>
          </p:nvPr>
        </p:nvSpPr>
        <p:spPr>
          <a:xfrm>
            <a:off x="10115550" y="1485900"/>
            <a:ext cx="1828800" cy="1828800"/>
          </a:xfrm>
          <a:prstGeom prst="rect">
            <a:avLst/>
          </a:prstGeom>
          <a:noFill/>
        </p:spPr>
        <p:txBody>
          <a:bodyPr anchor="ctr">
            <a:normAutofit/>
          </a:bodyPr>
          <a:lstStyle>
            <a:lvl1pPr marL="0" indent="0" algn="ctr">
              <a:lnSpc>
                <a:spcPct val="100000"/>
              </a:lnSpc>
              <a:buNone/>
              <a:defRPr sz="900">
                <a:solidFill>
                  <a:schemeClr val="bg1"/>
                </a:solidFill>
              </a:defRPr>
            </a:lvl1pPr>
          </a:lstStyle>
          <a:p>
            <a:r>
              <a:rPr lang="en-US" dirty="0" smtClean="0"/>
              <a:t>Image</a:t>
            </a:r>
            <a:endParaRPr lang="en-US" dirty="0"/>
          </a:p>
        </p:txBody>
      </p:sp>
      <p:sp>
        <p:nvSpPr>
          <p:cNvPr id="7" name="Slide Number"/>
          <p:cNvSpPr>
            <a:spLocks noGrp="1"/>
          </p:cNvSpPr>
          <p:nvPr>
            <p:ph type="sldNum" sz="quarter" idx="12"/>
          </p:nvPr>
        </p:nvSpPr>
        <p:spPr>
          <a:xfrm>
            <a:off x="8953500" y="6062473"/>
            <a:ext cx="685801" cy="338328"/>
          </a:xfrm>
        </p:spPr>
        <p:txBody>
          <a:bodyPr/>
          <a:lstStyle/>
          <a:p>
            <a:fld id="{024C0DF0-66A4-4A4C-91C7-813DDDEBA520}" type="slidenum">
              <a:rPr lang="en-US" smtClean="0"/>
              <a:t>‹#›</a:t>
            </a:fld>
            <a:endParaRPr lang="en-US"/>
          </a:p>
        </p:txBody>
      </p:sp>
      <p:sp>
        <p:nvSpPr>
          <p:cNvPr id="5" name="Footer"/>
          <p:cNvSpPr>
            <a:spLocks noGrp="1"/>
          </p:cNvSpPr>
          <p:nvPr>
            <p:ph type="ftr" sz="quarter" idx="15"/>
          </p:nvPr>
        </p:nvSpPr>
        <p:spPr>
          <a:xfrm>
            <a:off x="5295901" y="6062473"/>
            <a:ext cx="3657600" cy="338328"/>
          </a:xfrm>
        </p:spPr>
        <p:txBody>
          <a:bodyPr/>
          <a:lstStyle/>
          <a:p>
            <a:endParaRPr lang="en-US"/>
          </a:p>
        </p:txBody>
      </p:sp>
      <p:sp>
        <p:nvSpPr>
          <p:cNvPr id="3" name="Content"/>
          <p:cNvSpPr>
            <a:spLocks noGrp="1"/>
          </p:cNvSpPr>
          <p:nvPr>
            <p:ph sz="half" idx="1" hasCustomPrompt="1"/>
          </p:nvPr>
        </p:nvSpPr>
        <p:spPr>
          <a:xfrm>
            <a:off x="723901" y="2057400"/>
            <a:ext cx="8915400"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ubtitle"/>
          <p:cNvSpPr>
            <a:spLocks noGrp="1"/>
          </p:cNvSpPr>
          <p:nvPr>
            <p:ph type="body" sz="quarter" idx="14" hasCustomPrompt="1"/>
          </p:nvPr>
        </p:nvSpPr>
        <p:spPr>
          <a:xfrm>
            <a:off x="723900" y="1485902"/>
            <a:ext cx="8914638"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a:xfrm>
            <a:off x="723900" y="685800"/>
            <a:ext cx="8915402" cy="685800"/>
          </a:xfrm>
        </p:spPr>
        <p:txBody>
          <a:bodyPr/>
          <a:lstStyle/>
          <a:p>
            <a:r>
              <a:rPr lang="en-US" dirty="0" smtClean="0"/>
              <a:t>Slide title</a:t>
            </a:r>
            <a:endParaRPr lang="en-US" dirty="0"/>
          </a:p>
        </p:txBody>
      </p:sp>
      <p:sp>
        <p:nvSpPr>
          <p:cNvPr id="19" name="Feature Image 1"/>
          <p:cNvSpPr>
            <a:spLocks noGrp="1" noChangeAspect="1"/>
          </p:cNvSpPr>
          <p:nvPr>
            <p:ph type="pic" sz="quarter" idx="46" hasCustomPrompt="1"/>
          </p:nvPr>
        </p:nvSpPr>
        <p:spPr>
          <a:xfrm>
            <a:off x="10115550" y="3539517"/>
            <a:ext cx="1828800" cy="1828800"/>
          </a:xfrm>
          <a:prstGeom prst="rect">
            <a:avLst/>
          </a:prstGeom>
          <a:noFill/>
        </p:spPr>
        <p:txBody>
          <a:bodyPr anchor="ctr">
            <a:normAutofit/>
          </a:bodyPr>
          <a:lstStyle>
            <a:lvl1pPr marL="0" indent="0" algn="ctr">
              <a:lnSpc>
                <a:spcPct val="100000"/>
              </a:lnSpc>
              <a:buNone/>
              <a:defRPr sz="900">
                <a:solidFill>
                  <a:schemeClr val="bg1"/>
                </a:solidFill>
              </a:defRPr>
            </a:lvl1pPr>
          </a:lstStyle>
          <a:p>
            <a:r>
              <a:rPr lang="en-US" dirty="0" smtClean="0"/>
              <a:t>Image</a:t>
            </a:r>
            <a:endParaRPr lang="en-US" dirty="0"/>
          </a:p>
        </p:txBody>
      </p:sp>
    </p:spTree>
    <p:extLst>
      <p:ext uri="{BB962C8B-B14F-4D97-AF65-F5344CB8AC3E}">
        <p14:creationId xmlns:p14="http://schemas.microsoft.com/office/powerpoint/2010/main" val="16371718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extLst mod="1">
    <p:ext uri="{DCECCB84-F9BA-43D5-87BE-67443E8EF086}">
      <p15:sldGuideLst xmlns:p15="http://schemas.microsoft.com/office/powerpoint/2012/main">
        <p15:guide id="3" orient="horz" pos="2088">
          <p15:clr>
            <a:srgbClr val="FBAE40"/>
          </p15:clr>
        </p15:guide>
        <p15:guide id="4" orient="horz" pos="223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Sidebar w/Image, 3 Blocks">
    <p:spTree>
      <p:nvGrpSpPr>
        <p:cNvPr id="1" name=""/>
        <p:cNvGrpSpPr/>
        <p:nvPr/>
      </p:nvGrpSpPr>
      <p:grpSpPr>
        <a:xfrm>
          <a:off x="0" y="0"/>
          <a:ext cx="0" cy="0"/>
          <a:chOff x="0" y="0"/>
          <a:chExt cx="0" cy="0"/>
        </a:xfrm>
      </p:grpSpPr>
      <p:sp>
        <p:nvSpPr>
          <p:cNvPr id="12" name="Sidebar"/>
          <p:cNvSpPr/>
          <p:nvPr/>
        </p:nvSpPr>
        <p:spPr>
          <a:xfrm>
            <a:off x="9867900" y="0"/>
            <a:ext cx="23241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Feature Image 2"/>
          <p:cNvSpPr>
            <a:spLocks noGrp="1" noChangeAspect="1"/>
          </p:cNvSpPr>
          <p:nvPr>
            <p:ph type="pic" sz="quarter" idx="48" hasCustomPrompt="1"/>
          </p:nvPr>
        </p:nvSpPr>
        <p:spPr>
          <a:xfrm>
            <a:off x="10108233" y="2514600"/>
            <a:ext cx="1828800" cy="1828800"/>
          </a:xfrm>
          <a:prstGeom prst="rect">
            <a:avLst/>
          </a:prstGeom>
          <a:noFill/>
        </p:spPr>
        <p:txBody>
          <a:bodyPr anchor="ctr">
            <a:normAutofit/>
          </a:bodyPr>
          <a:lstStyle>
            <a:lvl1pPr marL="0" indent="0" algn="ctr">
              <a:lnSpc>
                <a:spcPct val="100000"/>
              </a:lnSpc>
              <a:buNone/>
              <a:defRPr sz="900">
                <a:solidFill>
                  <a:schemeClr val="bg1"/>
                </a:solidFill>
              </a:defRPr>
            </a:lvl1pPr>
          </a:lstStyle>
          <a:p>
            <a:r>
              <a:rPr lang="en-US" dirty="0" smtClean="0"/>
              <a:t>Image</a:t>
            </a:r>
            <a:endParaRPr lang="en-US" dirty="0"/>
          </a:p>
        </p:txBody>
      </p:sp>
      <p:sp>
        <p:nvSpPr>
          <p:cNvPr id="18" name="Feature Image 1"/>
          <p:cNvSpPr>
            <a:spLocks noGrp="1"/>
          </p:cNvSpPr>
          <p:nvPr>
            <p:ph type="pic" sz="quarter" idx="45" hasCustomPrompt="1"/>
          </p:nvPr>
        </p:nvSpPr>
        <p:spPr>
          <a:xfrm>
            <a:off x="10115550" y="457200"/>
            <a:ext cx="1828800" cy="1828800"/>
          </a:xfrm>
          <a:prstGeom prst="rect">
            <a:avLst/>
          </a:prstGeom>
          <a:noFill/>
        </p:spPr>
        <p:txBody>
          <a:bodyPr anchor="ctr">
            <a:normAutofit/>
          </a:bodyPr>
          <a:lstStyle>
            <a:lvl1pPr marL="0" indent="0" algn="ctr">
              <a:lnSpc>
                <a:spcPct val="100000"/>
              </a:lnSpc>
              <a:buNone/>
              <a:defRPr sz="900">
                <a:solidFill>
                  <a:schemeClr val="bg1"/>
                </a:solidFill>
              </a:defRPr>
            </a:lvl1pPr>
          </a:lstStyle>
          <a:p>
            <a:r>
              <a:rPr lang="en-US" dirty="0" smtClean="0"/>
              <a:t>Image</a:t>
            </a:r>
            <a:endParaRPr lang="en-US" dirty="0"/>
          </a:p>
        </p:txBody>
      </p:sp>
      <p:sp>
        <p:nvSpPr>
          <p:cNvPr id="7" name="Slide Number"/>
          <p:cNvSpPr>
            <a:spLocks noGrp="1"/>
          </p:cNvSpPr>
          <p:nvPr>
            <p:ph type="sldNum" sz="quarter" idx="12"/>
          </p:nvPr>
        </p:nvSpPr>
        <p:spPr>
          <a:xfrm>
            <a:off x="8953500" y="6062473"/>
            <a:ext cx="685801" cy="338328"/>
          </a:xfrm>
        </p:spPr>
        <p:txBody>
          <a:bodyPr/>
          <a:lstStyle/>
          <a:p>
            <a:fld id="{024C0DF0-66A4-4A4C-91C7-813DDDEBA520}" type="slidenum">
              <a:rPr lang="en-US" smtClean="0"/>
              <a:t>‹#›</a:t>
            </a:fld>
            <a:endParaRPr lang="en-US"/>
          </a:p>
        </p:txBody>
      </p:sp>
      <p:sp>
        <p:nvSpPr>
          <p:cNvPr id="5" name="Footer"/>
          <p:cNvSpPr>
            <a:spLocks noGrp="1"/>
          </p:cNvSpPr>
          <p:nvPr>
            <p:ph type="ftr" sz="quarter" idx="15"/>
          </p:nvPr>
        </p:nvSpPr>
        <p:spPr>
          <a:xfrm>
            <a:off x="5295901" y="6062473"/>
            <a:ext cx="3657600" cy="338328"/>
          </a:xfrm>
        </p:spPr>
        <p:txBody>
          <a:bodyPr/>
          <a:lstStyle/>
          <a:p>
            <a:endParaRPr lang="en-US"/>
          </a:p>
        </p:txBody>
      </p:sp>
      <p:sp>
        <p:nvSpPr>
          <p:cNvPr id="3" name="Content"/>
          <p:cNvSpPr>
            <a:spLocks noGrp="1"/>
          </p:cNvSpPr>
          <p:nvPr>
            <p:ph sz="half" idx="1" hasCustomPrompt="1"/>
          </p:nvPr>
        </p:nvSpPr>
        <p:spPr>
          <a:xfrm>
            <a:off x="723901" y="2057400"/>
            <a:ext cx="8915400"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ubtitle"/>
          <p:cNvSpPr>
            <a:spLocks noGrp="1"/>
          </p:cNvSpPr>
          <p:nvPr>
            <p:ph type="body" sz="quarter" idx="14" hasCustomPrompt="1"/>
          </p:nvPr>
        </p:nvSpPr>
        <p:spPr>
          <a:xfrm>
            <a:off x="723900" y="1485902"/>
            <a:ext cx="8914638"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a:xfrm>
            <a:off x="723900" y="685800"/>
            <a:ext cx="8915402" cy="685800"/>
          </a:xfrm>
        </p:spPr>
        <p:txBody>
          <a:bodyPr/>
          <a:lstStyle/>
          <a:p>
            <a:r>
              <a:rPr lang="en-US" dirty="0" smtClean="0"/>
              <a:t>Slide title</a:t>
            </a:r>
            <a:endParaRPr lang="en-US" dirty="0"/>
          </a:p>
        </p:txBody>
      </p:sp>
      <p:sp>
        <p:nvSpPr>
          <p:cNvPr id="15" name="Feature Image 2"/>
          <p:cNvSpPr>
            <a:spLocks noGrp="1" noChangeAspect="1"/>
          </p:cNvSpPr>
          <p:nvPr>
            <p:ph type="pic" sz="quarter" idx="49" hasCustomPrompt="1"/>
          </p:nvPr>
        </p:nvSpPr>
        <p:spPr>
          <a:xfrm>
            <a:off x="10108233" y="4572000"/>
            <a:ext cx="1828800" cy="1828800"/>
          </a:xfrm>
          <a:prstGeom prst="rect">
            <a:avLst/>
          </a:prstGeom>
          <a:noFill/>
        </p:spPr>
        <p:txBody>
          <a:bodyPr anchor="ctr">
            <a:normAutofit/>
          </a:bodyPr>
          <a:lstStyle>
            <a:lvl1pPr marL="0" indent="0" algn="ctr">
              <a:lnSpc>
                <a:spcPct val="100000"/>
              </a:lnSpc>
              <a:buNone/>
              <a:defRPr sz="900">
                <a:solidFill>
                  <a:schemeClr val="bg1"/>
                </a:solidFill>
              </a:defRPr>
            </a:lvl1pPr>
          </a:lstStyle>
          <a:p>
            <a:r>
              <a:rPr lang="en-US" dirty="0" smtClean="0"/>
              <a:t>Image</a:t>
            </a:r>
            <a:endParaRPr lang="en-US" dirty="0"/>
          </a:p>
        </p:txBody>
      </p:sp>
    </p:spTree>
    <p:extLst>
      <p:ext uri="{BB962C8B-B14F-4D97-AF65-F5344CB8AC3E}">
        <p14:creationId xmlns:p14="http://schemas.microsoft.com/office/powerpoint/2010/main" val="2172609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8" grpId="0"/>
      <p:bldP spid="15" grpId="0"/>
    </p:bldLst>
  </p:timing>
  <p:extLst mod="1">
    <p:ext uri="{DCECCB84-F9BA-43D5-87BE-67443E8EF086}">
      <p15:sldGuideLst xmlns:p15="http://schemas.microsoft.com/office/powerpoint/2012/main">
        <p15:guide id="3" orient="horz" pos="2088">
          <p15:clr>
            <a:srgbClr val="FBAE40"/>
          </p15:clr>
        </p15:guide>
        <p15:guide id="4" orient="horz" pos="223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Sidebar w/Callout">
    <p:spTree>
      <p:nvGrpSpPr>
        <p:cNvPr id="1" name=""/>
        <p:cNvGrpSpPr/>
        <p:nvPr/>
      </p:nvGrpSpPr>
      <p:grpSpPr>
        <a:xfrm>
          <a:off x="0" y="0"/>
          <a:ext cx="0" cy="0"/>
          <a:chOff x="0" y="0"/>
          <a:chExt cx="0" cy="0"/>
        </a:xfrm>
      </p:grpSpPr>
      <p:sp>
        <p:nvSpPr>
          <p:cNvPr id="8" name="Sidebar"/>
          <p:cNvSpPr/>
          <p:nvPr/>
        </p:nvSpPr>
        <p:spPr>
          <a:xfrm>
            <a:off x="9867900" y="0"/>
            <a:ext cx="23241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Callout Icon"/>
          <p:cNvSpPr>
            <a:spLocks noGrp="1"/>
          </p:cNvSpPr>
          <p:nvPr>
            <p:ph type="pic" sz="quarter" idx="35" hasCustomPrompt="1"/>
          </p:nvPr>
        </p:nvSpPr>
        <p:spPr>
          <a:xfrm>
            <a:off x="10096500" y="5257800"/>
            <a:ext cx="457200" cy="457200"/>
          </a:xfrm>
        </p:spPr>
        <p:txBody>
          <a:bodyPr>
            <a:normAutofit/>
          </a:bodyPr>
          <a:lstStyle>
            <a:lvl1pPr marL="0" indent="0" algn="ctr">
              <a:buNone/>
              <a:defRPr sz="900">
                <a:solidFill>
                  <a:schemeClr val="bg1"/>
                </a:solidFill>
              </a:defRPr>
            </a:lvl1pPr>
          </a:lstStyle>
          <a:p>
            <a:r>
              <a:rPr lang="en-US" dirty="0" smtClean="0"/>
              <a:t>Image</a:t>
            </a:r>
            <a:endParaRPr lang="en-US" dirty="0"/>
          </a:p>
        </p:txBody>
      </p:sp>
      <p:sp>
        <p:nvSpPr>
          <p:cNvPr id="12" name="Callout Caption"/>
          <p:cNvSpPr>
            <a:spLocks noGrp="1"/>
          </p:cNvSpPr>
          <p:nvPr>
            <p:ph type="body" sz="quarter" idx="34" hasCustomPrompt="1"/>
          </p:nvPr>
        </p:nvSpPr>
        <p:spPr>
          <a:xfrm>
            <a:off x="10097262" y="2565452"/>
            <a:ext cx="1865376" cy="2450592"/>
          </a:xfrm>
          <a:prstGeom prst="rect">
            <a:avLst/>
          </a:prstGeom>
        </p:spPr>
        <p:txBody>
          <a:bodyPr lIns="0" tIns="0" rIns="0" bIns="0" anchor="t">
            <a:normAutofit/>
          </a:bodyPr>
          <a:lstStyle>
            <a:lvl1pPr marL="0" indent="0" algn="l">
              <a:lnSpc>
                <a:spcPct val="100000"/>
              </a:lnSpc>
              <a:spcBef>
                <a:spcPts val="0"/>
              </a:spcBef>
              <a:buNone/>
              <a:defRPr sz="1800" b="1" cap="all">
                <a:solidFill>
                  <a:schemeClr val="bg1"/>
                </a:solidFill>
                <a:latin typeface="Impact" charset="0"/>
                <a:ea typeface="Impact" charset="0"/>
                <a:cs typeface="Impact" charset="0"/>
              </a:defRPr>
            </a:lvl1pPr>
          </a:lstStyle>
          <a:p>
            <a:pPr lvl="0"/>
            <a:r>
              <a:rPr lang="en-US" dirty="0" smtClean="0"/>
              <a:t>Caption</a:t>
            </a:r>
          </a:p>
        </p:txBody>
      </p:sp>
      <p:sp>
        <p:nvSpPr>
          <p:cNvPr id="10" name="Callout Heading"/>
          <p:cNvSpPr>
            <a:spLocks noGrp="1"/>
          </p:cNvSpPr>
          <p:nvPr>
            <p:ph type="body" sz="quarter" idx="33" hasCustomPrompt="1"/>
          </p:nvPr>
        </p:nvSpPr>
        <p:spPr>
          <a:xfrm>
            <a:off x="10097262" y="2231136"/>
            <a:ext cx="1865376" cy="215444"/>
          </a:xfrm>
          <a:prstGeom prst="rect">
            <a:avLst/>
          </a:prstGeom>
        </p:spPr>
        <p:txBody>
          <a:bodyPr lIns="0" tIns="0" rIns="0" bIns="0" anchor="t" anchorCtr="0">
            <a:spAutoFit/>
          </a:bodyPr>
          <a:lstStyle>
            <a:lvl1pPr marL="0" indent="0" algn="l">
              <a:lnSpc>
                <a:spcPct val="100000"/>
              </a:lnSpc>
              <a:spcBef>
                <a:spcPts val="0"/>
              </a:spcBef>
              <a:buNone/>
              <a:defRPr sz="1400" b="1" cap="all">
                <a:solidFill>
                  <a:schemeClr val="bg1"/>
                </a:solidFill>
              </a:defRPr>
            </a:lvl1pPr>
          </a:lstStyle>
          <a:p>
            <a:pPr lvl="0"/>
            <a:r>
              <a:rPr lang="en-US" dirty="0" smtClean="0"/>
              <a:t>Heading</a:t>
            </a:r>
          </a:p>
        </p:txBody>
      </p:sp>
      <p:sp>
        <p:nvSpPr>
          <p:cNvPr id="14" name="Callout Divider"/>
          <p:cNvSpPr/>
          <p:nvPr/>
        </p:nvSpPr>
        <p:spPr>
          <a:xfrm>
            <a:off x="10096500" y="20574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Slide Number"/>
          <p:cNvSpPr>
            <a:spLocks noGrp="1"/>
          </p:cNvSpPr>
          <p:nvPr>
            <p:ph type="sldNum" sz="quarter" idx="12"/>
          </p:nvPr>
        </p:nvSpPr>
        <p:spPr>
          <a:xfrm>
            <a:off x="8953500" y="6062473"/>
            <a:ext cx="685799" cy="338328"/>
          </a:xfrm>
        </p:spPr>
        <p:txBody>
          <a:bodyPr/>
          <a:lstStyle/>
          <a:p>
            <a:fld id="{024C0DF0-66A4-4A4C-91C7-813DDDEBA520}" type="slidenum">
              <a:rPr lang="en-US" smtClean="0"/>
              <a:t>‹#›</a:t>
            </a:fld>
            <a:endParaRPr lang="en-US"/>
          </a:p>
        </p:txBody>
      </p:sp>
      <p:sp>
        <p:nvSpPr>
          <p:cNvPr id="5" name="Footer"/>
          <p:cNvSpPr>
            <a:spLocks noGrp="1"/>
          </p:cNvSpPr>
          <p:nvPr>
            <p:ph type="ftr" sz="quarter" idx="15"/>
          </p:nvPr>
        </p:nvSpPr>
        <p:spPr>
          <a:xfrm>
            <a:off x="5295900" y="6062473"/>
            <a:ext cx="3657601" cy="338328"/>
          </a:xfrm>
        </p:spPr>
        <p:txBody>
          <a:bodyPr/>
          <a:lstStyle/>
          <a:p>
            <a:endParaRPr lang="en-US"/>
          </a:p>
        </p:txBody>
      </p:sp>
      <p:sp>
        <p:nvSpPr>
          <p:cNvPr id="3" name="Content"/>
          <p:cNvSpPr>
            <a:spLocks noGrp="1"/>
          </p:cNvSpPr>
          <p:nvPr>
            <p:ph sz="half" idx="1" hasCustomPrompt="1"/>
          </p:nvPr>
        </p:nvSpPr>
        <p:spPr>
          <a:xfrm>
            <a:off x="723901" y="2057400"/>
            <a:ext cx="8915400"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a:t>
            </a:r>
            <a:r>
              <a:rPr lang="en-US" dirty="0" smtClean="0"/>
              <a:t>level</a:t>
            </a:r>
            <a:endParaRPr lang="en-US" dirty="0"/>
          </a:p>
        </p:txBody>
      </p:sp>
      <p:sp>
        <p:nvSpPr>
          <p:cNvPr id="13" name="Subtitle"/>
          <p:cNvSpPr>
            <a:spLocks noGrp="1"/>
          </p:cNvSpPr>
          <p:nvPr>
            <p:ph type="body" sz="quarter" idx="14" hasCustomPrompt="1"/>
          </p:nvPr>
        </p:nvSpPr>
        <p:spPr>
          <a:xfrm>
            <a:off x="723900" y="1485902"/>
            <a:ext cx="8915399"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a:xfrm>
            <a:off x="723902" y="685801"/>
            <a:ext cx="8915398" cy="685802"/>
          </a:xfrm>
        </p:spPr>
        <p:txBody>
          <a:bodyPr/>
          <a:lstStyle/>
          <a:p>
            <a:r>
              <a:rPr lang="en-US" dirty="0" smtClean="0"/>
              <a:t>Slide title</a:t>
            </a:r>
            <a:endParaRPr lang="en-US" dirty="0"/>
          </a:p>
        </p:txBody>
      </p:sp>
    </p:spTree>
    <p:extLst>
      <p:ext uri="{BB962C8B-B14F-4D97-AF65-F5344CB8AC3E}">
        <p14:creationId xmlns:p14="http://schemas.microsoft.com/office/powerpoint/2010/main" val="17125744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500"/>
                                        <p:tgtEl>
                                          <p:spTgt spid="12">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4" grpId="0" animBg="1"/>
    </p:bldLst>
  </p:timing>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Full Image">
    <p:spTree>
      <p:nvGrpSpPr>
        <p:cNvPr id="1" name=""/>
        <p:cNvGrpSpPr/>
        <p:nvPr/>
      </p:nvGrpSpPr>
      <p:grpSpPr>
        <a:xfrm>
          <a:off x="0" y="0"/>
          <a:ext cx="0" cy="0"/>
          <a:chOff x="0" y="0"/>
          <a:chExt cx="0" cy="0"/>
        </a:xfrm>
      </p:grpSpPr>
      <p:sp>
        <p:nvSpPr>
          <p:cNvPr id="10" name="Image"/>
          <p:cNvSpPr>
            <a:spLocks noGrp="1"/>
          </p:cNvSpPr>
          <p:nvPr>
            <p:ph type="pic" sz="quarter" idx="12" hasCustomPrompt="1"/>
          </p:nvPr>
        </p:nvSpPr>
        <p:spPr>
          <a:xfrm>
            <a:off x="7124700" y="1"/>
            <a:ext cx="5067300" cy="6857999"/>
          </a:xfrm>
          <a:custGeom>
            <a:avLst/>
            <a:gdLst>
              <a:gd name="connsiteX0" fmla="*/ 689318 w 5067300"/>
              <a:gd name="connsiteY0" fmla="*/ 0 h 6857999"/>
              <a:gd name="connsiteX1" fmla="*/ 5067300 w 5067300"/>
              <a:gd name="connsiteY1" fmla="*/ 0 h 6857999"/>
              <a:gd name="connsiteX2" fmla="*/ 5067300 w 5067300"/>
              <a:gd name="connsiteY2" fmla="*/ 6857999 h 6857999"/>
              <a:gd name="connsiteX3" fmla="*/ 0 w 5067300"/>
              <a:gd name="connsiteY3" fmla="*/ 6857999 h 6857999"/>
              <a:gd name="connsiteX4" fmla="*/ 0 w 5067300"/>
              <a:gd name="connsiteY4" fmla="*/ 689318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7300" h="6857999">
                <a:moveTo>
                  <a:pt x="689318" y="0"/>
                </a:moveTo>
                <a:lnTo>
                  <a:pt x="5067300" y="0"/>
                </a:lnTo>
                <a:lnTo>
                  <a:pt x="5067300" y="6857999"/>
                </a:lnTo>
                <a:lnTo>
                  <a:pt x="0" y="6857999"/>
                </a:lnTo>
                <a:lnTo>
                  <a:pt x="0" y="689318"/>
                </a:lnTo>
                <a:close/>
              </a:path>
            </a:pathLst>
          </a:custGeom>
          <a:noFill/>
          <a:ln>
            <a:noFill/>
          </a:ln>
        </p:spPr>
        <p:txBody>
          <a:bodyPr wrap="square" lIns="0" tIns="0" rIns="0" bIns="0" anchor="ctr">
            <a:noAutofit/>
          </a:bodyPr>
          <a:lstStyle>
            <a:lvl1pPr marL="0" indent="0" algn="ctr">
              <a:buNone/>
              <a:defRPr sz="1800"/>
            </a:lvl1pPr>
          </a:lstStyle>
          <a:p>
            <a:r>
              <a:rPr lang="en-US" dirty="0" smtClean="0"/>
              <a:t>Image</a:t>
            </a:r>
            <a:endParaRPr lang="en-US" dirty="0"/>
          </a:p>
        </p:txBody>
      </p:sp>
      <p:sp>
        <p:nvSpPr>
          <p:cNvPr id="6" name="Content"/>
          <p:cNvSpPr>
            <a:spLocks noGrp="1"/>
          </p:cNvSpPr>
          <p:nvPr>
            <p:ph sz="quarter" idx="16"/>
          </p:nvPr>
        </p:nvSpPr>
        <p:spPr>
          <a:xfrm>
            <a:off x="723901" y="2057400"/>
            <a:ext cx="6172198" cy="3657600"/>
          </a:xfrm>
        </p:spPr>
        <p:txBody>
          <a:bodyPr lIns="0" tIns="0" rIns="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ubtitle"/>
          <p:cNvSpPr>
            <a:spLocks noGrp="1"/>
          </p:cNvSpPr>
          <p:nvPr>
            <p:ph type="body" sz="quarter" idx="14" hasCustomPrompt="1"/>
          </p:nvPr>
        </p:nvSpPr>
        <p:spPr>
          <a:xfrm>
            <a:off x="723900" y="1485902"/>
            <a:ext cx="6172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a:xfrm>
            <a:off x="723901" y="689319"/>
            <a:ext cx="6172200" cy="682282"/>
          </a:xfrm>
        </p:spPr>
        <p:txBody>
          <a:bodyPr anchor="b">
            <a:normAutofit/>
          </a:bodyPr>
          <a:lstStyle>
            <a:lvl1pPr>
              <a:defRPr sz="4400" baseline="0"/>
            </a:lvl1pPr>
          </a:lstStyle>
          <a:p>
            <a:r>
              <a:rPr lang="en-US" dirty="0" smtClean="0"/>
              <a:t>Slide title</a:t>
            </a:r>
            <a:endParaRPr lang="en-US" dirty="0"/>
          </a:p>
        </p:txBody>
      </p:sp>
    </p:spTree>
    <p:extLst>
      <p:ext uri="{BB962C8B-B14F-4D97-AF65-F5344CB8AC3E}">
        <p14:creationId xmlns:p14="http://schemas.microsoft.com/office/powerpoint/2010/main" val="376781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Full Image, Sidebar w/Spotlight">
    <p:spTree>
      <p:nvGrpSpPr>
        <p:cNvPr id="1" name=""/>
        <p:cNvGrpSpPr/>
        <p:nvPr/>
      </p:nvGrpSpPr>
      <p:grpSpPr>
        <a:xfrm>
          <a:off x="0" y="0"/>
          <a:ext cx="0" cy="0"/>
          <a:chOff x="0" y="0"/>
          <a:chExt cx="0" cy="0"/>
        </a:xfrm>
      </p:grpSpPr>
      <p:sp>
        <p:nvSpPr>
          <p:cNvPr id="9" name="Sidebar"/>
          <p:cNvSpPr/>
          <p:nvPr/>
        </p:nvSpPr>
        <p:spPr>
          <a:xfrm>
            <a:off x="9867899" y="0"/>
            <a:ext cx="23241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Spotlight Caption"/>
          <p:cNvSpPr>
            <a:spLocks noGrp="1"/>
          </p:cNvSpPr>
          <p:nvPr>
            <p:ph type="body" idx="44" hasCustomPrompt="1"/>
          </p:nvPr>
        </p:nvSpPr>
        <p:spPr>
          <a:xfrm>
            <a:off x="10097261" y="3660285"/>
            <a:ext cx="1865376" cy="2054715"/>
          </a:xfrm>
          <a:prstGeom prst="rect">
            <a:avLst/>
          </a:prstGeom>
        </p:spPr>
        <p:txBody>
          <a:bodyPr lIns="0" tIns="0" rIns="0" bIns="0" anchor="t">
            <a:noAutofit/>
          </a:bodyPr>
          <a:lstStyle>
            <a:lvl1pPr marL="0" indent="0" algn="ctr">
              <a:lnSpc>
                <a:spcPct val="100000"/>
              </a:lnSpc>
              <a:buNone/>
              <a:defRPr sz="1400" b="0">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14" name="Spotlight Heading"/>
          <p:cNvSpPr>
            <a:spLocks noGrp="1"/>
          </p:cNvSpPr>
          <p:nvPr>
            <p:ph type="body" sz="quarter" idx="33" hasCustomPrompt="1"/>
          </p:nvPr>
        </p:nvSpPr>
        <p:spPr>
          <a:xfrm>
            <a:off x="10097261" y="3264413"/>
            <a:ext cx="1865376" cy="276999"/>
          </a:xfrm>
          <a:prstGeom prst="rect">
            <a:avLst/>
          </a:prstGeom>
        </p:spPr>
        <p:txBody>
          <a:bodyPr lIns="0" tIns="0" rIns="0" bIns="0">
            <a:normAutofit/>
          </a:bodyPr>
          <a:lstStyle>
            <a:lvl1pPr marL="0" indent="0" algn="ctr">
              <a:lnSpc>
                <a:spcPct val="100000"/>
              </a:lnSpc>
              <a:spcBef>
                <a:spcPts val="0"/>
              </a:spcBef>
              <a:buNone/>
              <a:defRPr sz="1400" b="1" cap="all">
                <a:solidFill>
                  <a:schemeClr val="bg1"/>
                </a:solidFill>
              </a:defRPr>
            </a:lvl1pPr>
          </a:lstStyle>
          <a:p>
            <a:pPr lvl="0"/>
            <a:r>
              <a:rPr lang="en-US" dirty="0" smtClean="0"/>
              <a:t>Heading</a:t>
            </a:r>
          </a:p>
        </p:txBody>
      </p:sp>
      <p:sp>
        <p:nvSpPr>
          <p:cNvPr id="15" name="Spotlight Divider"/>
          <p:cNvSpPr/>
          <p:nvPr/>
        </p:nvSpPr>
        <p:spPr>
          <a:xfrm>
            <a:off x="10801349" y="3090674"/>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Spotlight Image"/>
          <p:cNvSpPr>
            <a:spLocks noGrp="1"/>
          </p:cNvSpPr>
          <p:nvPr>
            <p:ph type="pic" sz="quarter" idx="28" hasCustomPrompt="1"/>
          </p:nvPr>
        </p:nvSpPr>
        <p:spPr>
          <a:xfrm>
            <a:off x="10572749" y="2057400"/>
            <a:ext cx="914400" cy="914400"/>
          </a:xfrm>
          <a:prstGeom prst="ellipse">
            <a:avLst/>
          </a:prstGeom>
          <a:noFill/>
        </p:spPr>
        <p:txBody>
          <a:bodyPr anchor="ctr">
            <a:normAutofit/>
          </a:bodyPr>
          <a:lstStyle>
            <a:lvl1pPr marL="0" indent="0" algn="ctr">
              <a:lnSpc>
                <a:spcPct val="100000"/>
              </a:lnSpc>
              <a:buNone/>
              <a:defRPr sz="900">
                <a:solidFill>
                  <a:schemeClr val="bg1"/>
                </a:solidFill>
              </a:defRPr>
            </a:lvl1pPr>
          </a:lstStyle>
          <a:p>
            <a:r>
              <a:rPr lang="en-US" dirty="0" smtClean="0"/>
              <a:t>Image</a:t>
            </a:r>
            <a:endParaRPr lang="en-US" dirty="0"/>
          </a:p>
        </p:txBody>
      </p:sp>
      <p:sp>
        <p:nvSpPr>
          <p:cNvPr id="17" name="Image"/>
          <p:cNvSpPr>
            <a:spLocks noGrp="1"/>
          </p:cNvSpPr>
          <p:nvPr>
            <p:ph type="pic" sz="quarter" idx="12" hasCustomPrompt="1"/>
          </p:nvPr>
        </p:nvSpPr>
        <p:spPr>
          <a:xfrm>
            <a:off x="5295901" y="0"/>
            <a:ext cx="4571998" cy="6858000"/>
          </a:xfrm>
          <a:custGeom>
            <a:avLst/>
            <a:gdLst>
              <a:gd name="connsiteX0" fmla="*/ 685800 w 4571998"/>
              <a:gd name="connsiteY0" fmla="*/ 0 h 6858000"/>
              <a:gd name="connsiteX1" fmla="*/ 4571998 w 4571998"/>
              <a:gd name="connsiteY1" fmla="*/ 0 h 6858000"/>
              <a:gd name="connsiteX2" fmla="*/ 4571998 w 4571998"/>
              <a:gd name="connsiteY2" fmla="*/ 6858000 h 6858000"/>
              <a:gd name="connsiteX3" fmla="*/ 0 w 4571998"/>
              <a:gd name="connsiteY3" fmla="*/ 6858000 h 6858000"/>
              <a:gd name="connsiteX4" fmla="*/ 0 w 4571998"/>
              <a:gd name="connsiteY4" fmla="*/ 6858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998" h="6858000">
                <a:moveTo>
                  <a:pt x="685800" y="0"/>
                </a:moveTo>
                <a:lnTo>
                  <a:pt x="4571998" y="0"/>
                </a:lnTo>
                <a:lnTo>
                  <a:pt x="4571998" y="6858000"/>
                </a:lnTo>
                <a:lnTo>
                  <a:pt x="0" y="6858000"/>
                </a:lnTo>
                <a:lnTo>
                  <a:pt x="0" y="685800"/>
                </a:lnTo>
                <a:close/>
              </a:path>
            </a:pathLst>
          </a:custGeom>
        </p:spPr>
        <p:txBody>
          <a:bodyPr wrap="square" lIns="0" tIns="0" rIns="0" bIns="0" anchor="ctr">
            <a:noAutofit/>
          </a:bodyPr>
          <a:lstStyle>
            <a:lvl1pPr marL="0" indent="0" algn="ctr">
              <a:buNone/>
              <a:defRPr sz="1800"/>
            </a:lvl1pPr>
          </a:lstStyle>
          <a:p>
            <a:r>
              <a:rPr lang="en-US" dirty="0" smtClean="0"/>
              <a:t>Image</a:t>
            </a:r>
            <a:endParaRPr lang="en-US" dirty="0"/>
          </a:p>
        </p:txBody>
      </p:sp>
      <p:sp>
        <p:nvSpPr>
          <p:cNvPr id="6" name="Content"/>
          <p:cNvSpPr>
            <a:spLocks noGrp="1"/>
          </p:cNvSpPr>
          <p:nvPr>
            <p:ph sz="quarter" idx="16"/>
          </p:nvPr>
        </p:nvSpPr>
        <p:spPr>
          <a:xfrm>
            <a:off x="723901" y="2057401"/>
            <a:ext cx="4343400" cy="3657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Subtitle"/>
          <p:cNvSpPr>
            <a:spLocks noGrp="1"/>
          </p:cNvSpPr>
          <p:nvPr>
            <p:ph type="body" sz="quarter" idx="14" hasCustomPrompt="1"/>
          </p:nvPr>
        </p:nvSpPr>
        <p:spPr>
          <a:xfrm>
            <a:off x="723900" y="1485902"/>
            <a:ext cx="4342639"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a:xfrm>
            <a:off x="723900" y="689319"/>
            <a:ext cx="4343400" cy="682282"/>
          </a:xfrm>
        </p:spPr>
        <p:txBody>
          <a:bodyPr anchor="b">
            <a:normAutofit/>
          </a:bodyPr>
          <a:lstStyle>
            <a:lvl1pPr>
              <a:defRPr sz="4400"/>
            </a:lvl1pPr>
          </a:lstStyle>
          <a:p>
            <a:r>
              <a:rPr lang="en-US" dirty="0" smtClean="0"/>
              <a:t>Slide title</a:t>
            </a:r>
            <a:endParaRPr lang="en-US" dirty="0"/>
          </a:p>
        </p:txBody>
      </p:sp>
    </p:spTree>
    <p:extLst>
      <p:ext uri="{BB962C8B-B14F-4D97-AF65-F5344CB8AC3E}">
        <p14:creationId xmlns:p14="http://schemas.microsoft.com/office/powerpoint/2010/main" val="42646586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outVertical)">
                                      <p:cBhvr>
                                        <p:cTn id="13" dur="500"/>
                                        <p:tgtEl>
                                          <p:spTgt spid="15"/>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ppt_y</p:attrName>
                                        </p:attrNameLst>
                                      </p:cBhvr>
                                      <p:tavLst>
                                        <p:tav tm="0">
                                          <p:val>
                                            <p:strVal val="#ppt_y+#ppt_h*1.125000"/>
                                          </p:val>
                                        </p:tav>
                                        <p:tav tm="100000">
                                          <p:val>
                                            <p:strVal val="#ppt_y"/>
                                          </p:val>
                                        </p:tav>
                                      </p:tavLst>
                                    </p:anim>
                                    <p:animEffect transition="in" filter="wipe(up)">
                                      <p:cBhvr>
                                        <p:cTn id="18" dur="500"/>
                                        <p:tgtEl>
                                          <p:spTgt spid="11"/>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fade">
                                      <p:cBhvr>
                                        <p:cTn id="25"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1" grpId="0"/>
      <p:bldP spid="17" grpId="0"/>
    </p:bld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lvl1pPr>
              <a:defRPr sz="1000"/>
            </a:lvl1pPr>
          </a:lstStyle>
          <a:p>
            <a:fld id="{024C0DF0-66A4-4A4C-91C7-813DDDEBA520}" type="slidenum">
              <a:rPr lang="en-US" smtClean="0"/>
              <a:t>‹#›</a:t>
            </a:fld>
            <a:endParaRPr lang="en-US"/>
          </a:p>
        </p:txBody>
      </p:sp>
      <p:sp>
        <p:nvSpPr>
          <p:cNvPr id="4" name="Footer"/>
          <p:cNvSpPr>
            <a:spLocks noGrp="1"/>
          </p:cNvSpPr>
          <p:nvPr>
            <p:ph type="ftr" sz="quarter" idx="15"/>
          </p:nvPr>
        </p:nvSpPr>
        <p:spPr/>
        <p:txBody>
          <a:bodyPr/>
          <a:lstStyle>
            <a:lvl1pPr>
              <a:defRPr sz="1000"/>
            </a:lvl1pPr>
          </a:lstStyle>
          <a:p>
            <a:endParaRPr lang="en-US"/>
          </a:p>
        </p:txBody>
      </p:sp>
      <p:sp>
        <p:nvSpPr>
          <p:cNvPr id="3" name="Content"/>
          <p:cNvSpPr>
            <a:spLocks noGrp="1"/>
          </p:cNvSpPr>
          <p:nvPr>
            <p:ph idx="1" hasCustomPrompt="1"/>
          </p:nvPr>
        </p:nvSpPr>
        <p:spPr>
          <a:xfrm>
            <a:off x="723900" y="2057401"/>
            <a:ext cx="10744200" cy="3657600"/>
          </a:xfrm>
          <a:prstGeom prst="rect">
            <a:avLst/>
          </a:prstGeom>
          <a:noFill/>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lvl1pPr>
              <a:lnSpc>
                <a:spcPct val="100000"/>
              </a:lnSpc>
              <a:defRPr/>
            </a:lvl1pPr>
          </a:lstStyle>
          <a:p>
            <a:r>
              <a:rPr lang="en-US" dirty="0" smtClean="0"/>
              <a:t>Slide title</a:t>
            </a:r>
            <a:endParaRPr lang="en-US" dirty="0"/>
          </a:p>
        </p:txBody>
      </p:sp>
    </p:spTree>
    <p:extLst>
      <p:ext uri="{BB962C8B-B14F-4D97-AF65-F5344CB8AC3E}">
        <p14:creationId xmlns:p14="http://schemas.microsoft.com/office/powerpoint/2010/main" val="2435320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eature, 2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024C0DF0-66A4-4A4C-91C7-813DDDEBA520}" type="slidenum">
              <a:rPr lang="en-US" smtClean="0"/>
              <a:t>‹#›</a:t>
            </a:fld>
            <a:endParaRPr lang="en-US"/>
          </a:p>
        </p:txBody>
      </p:sp>
      <p:sp>
        <p:nvSpPr>
          <p:cNvPr id="10" name="Footer"/>
          <p:cNvSpPr>
            <a:spLocks noGrp="1"/>
          </p:cNvSpPr>
          <p:nvPr>
            <p:ph type="ftr" sz="quarter" idx="112"/>
          </p:nvPr>
        </p:nvSpPr>
        <p:spPr/>
        <p:txBody>
          <a:bodyPr/>
          <a:lstStyle/>
          <a:p>
            <a:endParaRPr lang="en-US"/>
          </a:p>
        </p:txBody>
      </p:sp>
      <p:sp>
        <p:nvSpPr>
          <p:cNvPr id="14" name="Caption 2"/>
          <p:cNvSpPr>
            <a:spLocks noGrp="1"/>
          </p:cNvSpPr>
          <p:nvPr>
            <p:ph type="body" idx="113" hasCustomPrompt="1"/>
          </p:nvPr>
        </p:nvSpPr>
        <p:spPr>
          <a:xfrm>
            <a:off x="6210301" y="4152212"/>
            <a:ext cx="5257800" cy="1562788"/>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15" name="Heading 2"/>
          <p:cNvSpPr>
            <a:spLocks noGrp="1"/>
          </p:cNvSpPr>
          <p:nvPr>
            <p:ph type="body" sz="quarter" idx="114" hasCustomPrompt="1"/>
          </p:nvPr>
        </p:nvSpPr>
        <p:spPr>
          <a:xfrm>
            <a:off x="6210301" y="3602596"/>
            <a:ext cx="5257800"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smtClean="0"/>
              <a:t>Heading</a:t>
            </a:r>
          </a:p>
        </p:txBody>
      </p:sp>
      <p:sp>
        <p:nvSpPr>
          <p:cNvPr id="16" name="Divider 2"/>
          <p:cNvSpPr/>
          <p:nvPr/>
        </p:nvSpPr>
        <p:spPr>
          <a:xfrm>
            <a:off x="62103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Caption 1"/>
          <p:cNvSpPr>
            <a:spLocks noGrp="1"/>
          </p:cNvSpPr>
          <p:nvPr>
            <p:ph type="body" idx="44" hasCustomPrompt="1"/>
          </p:nvPr>
        </p:nvSpPr>
        <p:spPr>
          <a:xfrm>
            <a:off x="723901" y="4152212"/>
            <a:ext cx="5257800" cy="1562788"/>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51" name="Heading 1"/>
          <p:cNvSpPr>
            <a:spLocks noGrp="1"/>
          </p:cNvSpPr>
          <p:nvPr>
            <p:ph type="body" sz="quarter" idx="33" hasCustomPrompt="1"/>
          </p:nvPr>
        </p:nvSpPr>
        <p:spPr>
          <a:xfrm>
            <a:off x="723901" y="3602595"/>
            <a:ext cx="5257800"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smtClean="0"/>
              <a:t>Heading</a:t>
            </a:r>
          </a:p>
        </p:txBody>
      </p:sp>
      <p:sp>
        <p:nvSpPr>
          <p:cNvPr id="12" name="Divider 1"/>
          <p:cNvSpPr/>
          <p:nvPr/>
        </p:nvSpPr>
        <p:spPr>
          <a:xfrm>
            <a:off x="7239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p>
            <a:r>
              <a:rPr lang="en-US" dirty="0" smtClean="0"/>
              <a:t>Slide title</a:t>
            </a:r>
            <a:endParaRPr lang="en-US" dirty="0"/>
          </a:p>
        </p:txBody>
      </p:sp>
    </p:spTree>
    <p:extLst>
      <p:ext uri="{BB962C8B-B14F-4D97-AF65-F5344CB8AC3E}">
        <p14:creationId xmlns:p14="http://schemas.microsoft.com/office/powerpoint/2010/main" val="3761150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eature, 3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024C0DF0-66A4-4A4C-91C7-813DDDEBA520}" type="slidenum">
              <a:rPr lang="en-US" smtClean="0"/>
              <a:t>‹#›</a:t>
            </a:fld>
            <a:endParaRPr lang="en-US"/>
          </a:p>
        </p:txBody>
      </p:sp>
      <p:sp>
        <p:nvSpPr>
          <p:cNvPr id="10" name="Footer"/>
          <p:cNvSpPr>
            <a:spLocks noGrp="1"/>
          </p:cNvSpPr>
          <p:nvPr>
            <p:ph type="ftr" sz="quarter" idx="112"/>
          </p:nvPr>
        </p:nvSpPr>
        <p:spPr/>
        <p:txBody>
          <a:bodyPr/>
          <a:lstStyle/>
          <a:p>
            <a:endParaRPr lang="en-US"/>
          </a:p>
        </p:txBody>
      </p:sp>
      <p:sp>
        <p:nvSpPr>
          <p:cNvPr id="24" name="Caption 3"/>
          <p:cNvSpPr>
            <a:spLocks noGrp="1"/>
          </p:cNvSpPr>
          <p:nvPr>
            <p:ph type="body" idx="115" hasCustomPrompt="1"/>
          </p:nvPr>
        </p:nvSpPr>
        <p:spPr>
          <a:xfrm>
            <a:off x="8039101" y="4134879"/>
            <a:ext cx="3429000" cy="1580121"/>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25" name="Heading 3"/>
          <p:cNvSpPr>
            <a:spLocks noGrp="1"/>
          </p:cNvSpPr>
          <p:nvPr>
            <p:ph type="body" sz="quarter" idx="116" hasCustomPrompt="1"/>
          </p:nvPr>
        </p:nvSpPr>
        <p:spPr>
          <a:xfrm>
            <a:off x="8039101" y="3594696"/>
            <a:ext cx="3429000"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smtClean="0"/>
              <a:t>Heading</a:t>
            </a:r>
          </a:p>
        </p:txBody>
      </p:sp>
      <p:sp>
        <p:nvSpPr>
          <p:cNvPr id="26" name="Divider 3"/>
          <p:cNvSpPr/>
          <p:nvPr/>
        </p:nvSpPr>
        <p:spPr>
          <a:xfrm>
            <a:off x="8039100" y="3430534"/>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Caption 2"/>
          <p:cNvSpPr>
            <a:spLocks noGrp="1"/>
          </p:cNvSpPr>
          <p:nvPr>
            <p:ph type="body" idx="113" hasCustomPrompt="1"/>
          </p:nvPr>
        </p:nvSpPr>
        <p:spPr>
          <a:xfrm>
            <a:off x="4381501" y="4134879"/>
            <a:ext cx="3429000" cy="1580121"/>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22" name="Heading 2"/>
          <p:cNvSpPr>
            <a:spLocks noGrp="1"/>
          </p:cNvSpPr>
          <p:nvPr>
            <p:ph type="body" sz="quarter" idx="114" hasCustomPrompt="1"/>
          </p:nvPr>
        </p:nvSpPr>
        <p:spPr>
          <a:xfrm>
            <a:off x="4381501" y="3594696"/>
            <a:ext cx="3429000"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smtClean="0"/>
              <a:t>Heading</a:t>
            </a:r>
          </a:p>
        </p:txBody>
      </p:sp>
      <p:sp>
        <p:nvSpPr>
          <p:cNvPr id="23" name="Divider 2"/>
          <p:cNvSpPr/>
          <p:nvPr/>
        </p:nvSpPr>
        <p:spPr>
          <a:xfrm>
            <a:off x="4381500" y="3430534"/>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Caption 1"/>
          <p:cNvSpPr>
            <a:spLocks noGrp="1"/>
          </p:cNvSpPr>
          <p:nvPr>
            <p:ph type="body" idx="44" hasCustomPrompt="1"/>
          </p:nvPr>
        </p:nvSpPr>
        <p:spPr>
          <a:xfrm>
            <a:off x="723900" y="4134879"/>
            <a:ext cx="3429000" cy="1580121"/>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19" name="Heading 1"/>
          <p:cNvSpPr>
            <a:spLocks noGrp="1"/>
          </p:cNvSpPr>
          <p:nvPr>
            <p:ph type="body" sz="quarter" idx="33" hasCustomPrompt="1"/>
          </p:nvPr>
        </p:nvSpPr>
        <p:spPr>
          <a:xfrm>
            <a:off x="723901" y="3594696"/>
            <a:ext cx="3429000"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smtClean="0"/>
              <a:t>Heading</a:t>
            </a:r>
          </a:p>
        </p:txBody>
      </p:sp>
      <p:sp>
        <p:nvSpPr>
          <p:cNvPr id="20" name="Divider 1"/>
          <p:cNvSpPr/>
          <p:nvPr/>
        </p:nvSpPr>
        <p:spPr>
          <a:xfrm>
            <a:off x="723900" y="3430534"/>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p>
            <a:r>
              <a:rPr lang="en-US" dirty="0" smtClean="0"/>
              <a:t>Slide title</a:t>
            </a:r>
            <a:endParaRPr lang="en-US" dirty="0"/>
          </a:p>
        </p:txBody>
      </p:sp>
    </p:spTree>
    <p:extLst>
      <p:ext uri="{BB962C8B-B14F-4D97-AF65-F5344CB8AC3E}">
        <p14:creationId xmlns:p14="http://schemas.microsoft.com/office/powerpoint/2010/main" val="6826199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3" grpId="0" animBg="1"/>
      <p:bldP spid="20" grpId="0" animBg="1"/>
    </p:bld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eature, 4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024C0DF0-66A4-4A4C-91C7-813DDDEBA520}" type="slidenum">
              <a:rPr lang="en-US" smtClean="0"/>
              <a:t>‹#›</a:t>
            </a:fld>
            <a:endParaRPr lang="en-US"/>
          </a:p>
        </p:txBody>
      </p:sp>
      <p:sp>
        <p:nvSpPr>
          <p:cNvPr id="10" name="Footer"/>
          <p:cNvSpPr>
            <a:spLocks noGrp="1"/>
          </p:cNvSpPr>
          <p:nvPr>
            <p:ph type="ftr" sz="quarter" idx="112"/>
          </p:nvPr>
        </p:nvSpPr>
        <p:spPr/>
        <p:txBody>
          <a:bodyPr/>
          <a:lstStyle/>
          <a:p>
            <a:endParaRPr lang="en-US"/>
          </a:p>
        </p:txBody>
      </p:sp>
      <p:sp>
        <p:nvSpPr>
          <p:cNvPr id="37" name="Caption 4"/>
          <p:cNvSpPr>
            <a:spLocks noGrp="1"/>
          </p:cNvSpPr>
          <p:nvPr>
            <p:ph type="body" idx="117" hasCustomPrompt="1"/>
          </p:nvPr>
        </p:nvSpPr>
        <p:spPr>
          <a:xfrm>
            <a:off x="8953501" y="4011092"/>
            <a:ext cx="2514600" cy="1703909"/>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38" name="Heading 4"/>
          <p:cNvSpPr>
            <a:spLocks noGrp="1"/>
          </p:cNvSpPr>
          <p:nvPr>
            <p:ph type="body" sz="quarter" idx="118" hasCustomPrompt="1"/>
          </p:nvPr>
        </p:nvSpPr>
        <p:spPr>
          <a:xfrm>
            <a:off x="8953501" y="3593590"/>
            <a:ext cx="2514600" cy="307777"/>
          </a:xfrm>
          <a:prstGeom prst="rect">
            <a:avLst/>
          </a:prstGeom>
        </p:spPr>
        <p:txBody>
          <a:bodyPr wrap="square" lIns="0" tIns="0" rIns="0" bIns="0" anchor="t" anchorCtr="0">
            <a:spAutoFit/>
          </a:bodyPr>
          <a:lstStyle>
            <a:lvl1pPr marL="0" indent="0" algn="l">
              <a:lnSpc>
                <a:spcPct val="100000"/>
              </a:lnSpc>
              <a:spcBef>
                <a:spcPts val="0"/>
              </a:spcBef>
              <a:buNone/>
              <a:defRPr sz="2000" b="1" cap="all">
                <a:solidFill>
                  <a:schemeClr val="tx2"/>
                </a:solidFill>
              </a:defRPr>
            </a:lvl1pPr>
          </a:lstStyle>
          <a:p>
            <a:pPr lvl="0"/>
            <a:r>
              <a:rPr lang="en-US" dirty="0" smtClean="0"/>
              <a:t>Heading</a:t>
            </a:r>
          </a:p>
        </p:txBody>
      </p:sp>
      <p:sp>
        <p:nvSpPr>
          <p:cNvPr id="39" name="Divider 4"/>
          <p:cNvSpPr/>
          <p:nvPr/>
        </p:nvSpPr>
        <p:spPr>
          <a:xfrm>
            <a:off x="89535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Caption 3"/>
          <p:cNvSpPr>
            <a:spLocks noGrp="1"/>
          </p:cNvSpPr>
          <p:nvPr>
            <p:ph type="body" idx="115" hasCustomPrompt="1"/>
          </p:nvPr>
        </p:nvSpPr>
        <p:spPr>
          <a:xfrm>
            <a:off x="6210301" y="4011092"/>
            <a:ext cx="2514600" cy="1703909"/>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33" name="Heading 3"/>
          <p:cNvSpPr>
            <a:spLocks noGrp="1"/>
          </p:cNvSpPr>
          <p:nvPr>
            <p:ph type="body" sz="quarter" idx="116" hasCustomPrompt="1"/>
          </p:nvPr>
        </p:nvSpPr>
        <p:spPr>
          <a:xfrm>
            <a:off x="6210301" y="3593590"/>
            <a:ext cx="2514600" cy="307777"/>
          </a:xfrm>
          <a:prstGeom prst="rect">
            <a:avLst/>
          </a:prstGeom>
        </p:spPr>
        <p:txBody>
          <a:bodyPr wrap="square" lIns="0" tIns="0" rIns="0" bIns="0" anchor="t" anchorCtr="0">
            <a:spAutoFit/>
          </a:bodyPr>
          <a:lstStyle>
            <a:lvl1pPr marL="0" indent="0" algn="l">
              <a:lnSpc>
                <a:spcPct val="100000"/>
              </a:lnSpc>
              <a:spcBef>
                <a:spcPts val="0"/>
              </a:spcBef>
              <a:buNone/>
              <a:defRPr sz="2000" b="1" cap="all">
                <a:solidFill>
                  <a:schemeClr val="tx2"/>
                </a:solidFill>
              </a:defRPr>
            </a:lvl1pPr>
          </a:lstStyle>
          <a:p>
            <a:pPr lvl="0"/>
            <a:r>
              <a:rPr lang="en-US" dirty="0" smtClean="0"/>
              <a:t>Heading</a:t>
            </a:r>
          </a:p>
        </p:txBody>
      </p:sp>
      <p:sp>
        <p:nvSpPr>
          <p:cNvPr id="36" name="Divider 3"/>
          <p:cNvSpPr/>
          <p:nvPr/>
        </p:nvSpPr>
        <p:spPr>
          <a:xfrm>
            <a:off x="62103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Caption 2"/>
          <p:cNvSpPr>
            <a:spLocks noGrp="1"/>
          </p:cNvSpPr>
          <p:nvPr>
            <p:ph type="body" idx="113" hasCustomPrompt="1"/>
          </p:nvPr>
        </p:nvSpPr>
        <p:spPr>
          <a:xfrm>
            <a:off x="3467101" y="4011092"/>
            <a:ext cx="2514600" cy="1703909"/>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30" name="Heading 2"/>
          <p:cNvSpPr>
            <a:spLocks noGrp="1"/>
          </p:cNvSpPr>
          <p:nvPr>
            <p:ph type="body" sz="quarter" idx="114" hasCustomPrompt="1"/>
          </p:nvPr>
        </p:nvSpPr>
        <p:spPr>
          <a:xfrm>
            <a:off x="3467101" y="3593590"/>
            <a:ext cx="2514600" cy="307777"/>
          </a:xfrm>
          <a:prstGeom prst="rect">
            <a:avLst/>
          </a:prstGeom>
        </p:spPr>
        <p:txBody>
          <a:bodyPr wrap="square" lIns="0" tIns="0" rIns="0" bIns="0" anchor="t" anchorCtr="0">
            <a:spAutoFit/>
          </a:bodyPr>
          <a:lstStyle>
            <a:lvl1pPr marL="0" indent="0" algn="l">
              <a:lnSpc>
                <a:spcPct val="100000"/>
              </a:lnSpc>
              <a:spcBef>
                <a:spcPts val="0"/>
              </a:spcBef>
              <a:buNone/>
              <a:defRPr sz="2000" b="1" cap="all">
                <a:solidFill>
                  <a:schemeClr val="tx2"/>
                </a:solidFill>
              </a:defRPr>
            </a:lvl1pPr>
          </a:lstStyle>
          <a:p>
            <a:pPr lvl="0"/>
            <a:r>
              <a:rPr lang="en-US" dirty="0" smtClean="0"/>
              <a:t>Heading</a:t>
            </a:r>
          </a:p>
        </p:txBody>
      </p:sp>
      <p:sp>
        <p:nvSpPr>
          <p:cNvPr id="31" name="Divider 2"/>
          <p:cNvSpPr/>
          <p:nvPr/>
        </p:nvSpPr>
        <p:spPr>
          <a:xfrm>
            <a:off x="34671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Caption 1"/>
          <p:cNvSpPr>
            <a:spLocks noGrp="1"/>
          </p:cNvSpPr>
          <p:nvPr>
            <p:ph type="body" idx="44" hasCustomPrompt="1"/>
          </p:nvPr>
        </p:nvSpPr>
        <p:spPr>
          <a:xfrm>
            <a:off x="723901" y="4011092"/>
            <a:ext cx="2514600" cy="1703909"/>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21" name="Heading 1"/>
          <p:cNvSpPr>
            <a:spLocks noGrp="1"/>
          </p:cNvSpPr>
          <p:nvPr>
            <p:ph type="body" sz="quarter" idx="33" hasCustomPrompt="1"/>
          </p:nvPr>
        </p:nvSpPr>
        <p:spPr>
          <a:xfrm>
            <a:off x="723901" y="3593590"/>
            <a:ext cx="2514600" cy="307777"/>
          </a:xfrm>
          <a:prstGeom prst="rect">
            <a:avLst/>
          </a:prstGeom>
        </p:spPr>
        <p:txBody>
          <a:bodyPr wrap="square" lIns="0" tIns="0" rIns="0" bIns="0" anchor="t" anchorCtr="0">
            <a:spAutoFit/>
          </a:bodyPr>
          <a:lstStyle>
            <a:lvl1pPr marL="0" indent="0" algn="l">
              <a:lnSpc>
                <a:spcPct val="100000"/>
              </a:lnSpc>
              <a:spcBef>
                <a:spcPts val="0"/>
              </a:spcBef>
              <a:buNone/>
              <a:defRPr sz="2000" b="1" cap="all">
                <a:solidFill>
                  <a:schemeClr val="tx2"/>
                </a:solidFill>
              </a:defRPr>
            </a:lvl1pPr>
          </a:lstStyle>
          <a:p>
            <a:pPr lvl="0"/>
            <a:r>
              <a:rPr lang="en-US" dirty="0" smtClean="0"/>
              <a:t>Heading</a:t>
            </a:r>
          </a:p>
        </p:txBody>
      </p:sp>
      <p:sp>
        <p:nvSpPr>
          <p:cNvPr id="28" name="Divider 1"/>
          <p:cNvSpPr/>
          <p:nvPr/>
        </p:nvSpPr>
        <p:spPr>
          <a:xfrm>
            <a:off x="7239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p>
            <a:r>
              <a:rPr lang="en-US" dirty="0" smtClean="0"/>
              <a:t>Slide title</a:t>
            </a:r>
            <a:endParaRPr lang="en-US" dirty="0"/>
          </a:p>
        </p:txBody>
      </p:sp>
    </p:spTree>
    <p:extLst>
      <p:ext uri="{BB962C8B-B14F-4D97-AF65-F5344CB8AC3E}">
        <p14:creationId xmlns:p14="http://schemas.microsoft.com/office/powerpoint/2010/main" val="14972295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500"/>
                                        <p:tgtEl>
                                          <p:spTgt spid="3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left)">
                                      <p:cBhvr>
                                        <p:cTn id="13" dur="500"/>
                                        <p:tgtEl>
                                          <p:spTgt spid="3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6" grpId="0" animBg="1"/>
      <p:bldP spid="31" grpId="0" animBg="1"/>
      <p:bldP spid="28" grpId="0" animBg="1"/>
    </p:bld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eature, 4 Blocks, Stacked">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024C0DF0-66A4-4A4C-91C7-813DDDEBA520}" type="slidenum">
              <a:rPr lang="en-US" smtClean="0"/>
              <a:t>‹#›</a:t>
            </a:fld>
            <a:endParaRPr lang="en-US"/>
          </a:p>
        </p:txBody>
      </p:sp>
      <p:sp>
        <p:nvSpPr>
          <p:cNvPr id="10" name="Footer"/>
          <p:cNvSpPr>
            <a:spLocks noGrp="1"/>
          </p:cNvSpPr>
          <p:nvPr>
            <p:ph type="ftr" sz="quarter" idx="112"/>
          </p:nvPr>
        </p:nvSpPr>
        <p:spPr/>
        <p:txBody>
          <a:bodyPr/>
          <a:lstStyle/>
          <a:p>
            <a:endParaRPr lang="en-US"/>
          </a:p>
        </p:txBody>
      </p:sp>
      <p:sp>
        <p:nvSpPr>
          <p:cNvPr id="49" name="Caption 4"/>
          <p:cNvSpPr>
            <a:spLocks noGrp="1"/>
          </p:cNvSpPr>
          <p:nvPr>
            <p:ph type="body" idx="117" hasCustomPrompt="1"/>
          </p:nvPr>
        </p:nvSpPr>
        <p:spPr>
          <a:xfrm>
            <a:off x="6210298" y="4706754"/>
            <a:ext cx="5257802" cy="1008247"/>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50" name="Heading 4"/>
          <p:cNvSpPr>
            <a:spLocks noGrp="1"/>
          </p:cNvSpPr>
          <p:nvPr>
            <p:ph type="body" sz="quarter" idx="118" hasCustomPrompt="1"/>
          </p:nvPr>
        </p:nvSpPr>
        <p:spPr>
          <a:xfrm>
            <a:off x="6210298" y="4165616"/>
            <a:ext cx="5257802"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smtClean="0"/>
              <a:t>Heading</a:t>
            </a:r>
          </a:p>
        </p:txBody>
      </p:sp>
      <p:sp>
        <p:nvSpPr>
          <p:cNvPr id="51" name="Divider 4"/>
          <p:cNvSpPr/>
          <p:nvPr/>
        </p:nvSpPr>
        <p:spPr>
          <a:xfrm>
            <a:off x="6210298" y="40005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Caption 3"/>
          <p:cNvSpPr>
            <a:spLocks noGrp="1"/>
          </p:cNvSpPr>
          <p:nvPr>
            <p:ph type="body" idx="115" hasCustomPrompt="1"/>
          </p:nvPr>
        </p:nvSpPr>
        <p:spPr>
          <a:xfrm>
            <a:off x="723898" y="4706754"/>
            <a:ext cx="5257802" cy="1008247"/>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47" name="Heading 3"/>
          <p:cNvSpPr>
            <a:spLocks noGrp="1"/>
          </p:cNvSpPr>
          <p:nvPr>
            <p:ph type="body" sz="quarter" idx="116" hasCustomPrompt="1"/>
          </p:nvPr>
        </p:nvSpPr>
        <p:spPr>
          <a:xfrm>
            <a:off x="723898" y="4165616"/>
            <a:ext cx="5257802"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smtClean="0"/>
              <a:t>Heading</a:t>
            </a:r>
          </a:p>
        </p:txBody>
      </p:sp>
      <p:sp>
        <p:nvSpPr>
          <p:cNvPr id="48" name="Divider 3"/>
          <p:cNvSpPr/>
          <p:nvPr/>
        </p:nvSpPr>
        <p:spPr>
          <a:xfrm>
            <a:off x="723898" y="40005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Caption 2"/>
          <p:cNvSpPr>
            <a:spLocks noGrp="1"/>
          </p:cNvSpPr>
          <p:nvPr>
            <p:ph type="body" idx="113" hasCustomPrompt="1"/>
          </p:nvPr>
        </p:nvSpPr>
        <p:spPr>
          <a:xfrm>
            <a:off x="6210298" y="2776324"/>
            <a:ext cx="5257802" cy="995576"/>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43" name="Heading 2"/>
          <p:cNvSpPr>
            <a:spLocks noGrp="1"/>
          </p:cNvSpPr>
          <p:nvPr>
            <p:ph type="body" sz="quarter" idx="114" hasCustomPrompt="1"/>
          </p:nvPr>
        </p:nvSpPr>
        <p:spPr>
          <a:xfrm>
            <a:off x="6210298" y="2231137"/>
            <a:ext cx="5257802"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smtClean="0"/>
              <a:t>Heading</a:t>
            </a:r>
          </a:p>
        </p:txBody>
      </p:sp>
      <p:sp>
        <p:nvSpPr>
          <p:cNvPr id="44" name="Divider 2"/>
          <p:cNvSpPr/>
          <p:nvPr/>
        </p:nvSpPr>
        <p:spPr>
          <a:xfrm>
            <a:off x="6210298" y="20574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aption 1"/>
          <p:cNvSpPr>
            <a:spLocks noGrp="1"/>
          </p:cNvSpPr>
          <p:nvPr>
            <p:ph type="body" idx="44" hasCustomPrompt="1"/>
          </p:nvPr>
        </p:nvSpPr>
        <p:spPr>
          <a:xfrm>
            <a:off x="723898" y="2776324"/>
            <a:ext cx="5257802" cy="995576"/>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36" name="Heading 1"/>
          <p:cNvSpPr>
            <a:spLocks noGrp="1"/>
          </p:cNvSpPr>
          <p:nvPr>
            <p:ph type="body" sz="quarter" idx="33" hasCustomPrompt="1"/>
          </p:nvPr>
        </p:nvSpPr>
        <p:spPr>
          <a:xfrm>
            <a:off x="723898" y="2231137"/>
            <a:ext cx="5257802"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smtClean="0"/>
              <a:t>Heading</a:t>
            </a:r>
          </a:p>
        </p:txBody>
      </p:sp>
      <p:sp>
        <p:nvSpPr>
          <p:cNvPr id="39" name="Divider 1"/>
          <p:cNvSpPr/>
          <p:nvPr/>
        </p:nvSpPr>
        <p:spPr>
          <a:xfrm>
            <a:off x="723898" y="20574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lvl1pPr>
              <a:defRPr baseline="0"/>
            </a:lvl1pPr>
          </a:lstStyle>
          <a:p>
            <a:r>
              <a:rPr lang="en-US" dirty="0" smtClean="0"/>
              <a:t>Slide title</a:t>
            </a:r>
            <a:endParaRPr lang="en-US" dirty="0"/>
          </a:p>
        </p:txBody>
      </p:sp>
    </p:spTree>
    <p:extLst>
      <p:ext uri="{BB962C8B-B14F-4D97-AF65-F5344CB8AC3E}">
        <p14:creationId xmlns:p14="http://schemas.microsoft.com/office/powerpoint/2010/main" val="18636241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500"/>
                                        <p:tgtEl>
                                          <p:spTgt spid="4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ipe(left)">
                                      <p:cBhvr>
                                        <p:cTn id="1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8" grpId="0" animBg="1"/>
      <p:bldP spid="44" grpId="0" animBg="1"/>
      <p:bldP spid="39" grpId="0" animBg="1"/>
    </p:bldLst>
  </p:timing>
  <p:extLst mod="1">
    <p:ext uri="{DCECCB84-F9BA-43D5-87BE-67443E8EF086}">
      <p15:sldGuideLst xmlns:p15="http://schemas.microsoft.com/office/powerpoint/2012/main">
        <p15:guide id="1" orient="horz" pos="2376">
          <p15:clr>
            <a:srgbClr val="FBAE40"/>
          </p15:clr>
        </p15:guide>
        <p15:guide id="2" orient="horz" pos="25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eature, 6 Blocks, Stacked">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024C0DF0-66A4-4A4C-91C7-813DDDEBA520}" type="slidenum">
              <a:rPr lang="en-US" smtClean="0"/>
              <a:t>‹#›</a:t>
            </a:fld>
            <a:endParaRPr lang="en-US"/>
          </a:p>
        </p:txBody>
      </p:sp>
      <p:sp>
        <p:nvSpPr>
          <p:cNvPr id="10" name="Footer"/>
          <p:cNvSpPr>
            <a:spLocks noGrp="1"/>
          </p:cNvSpPr>
          <p:nvPr>
            <p:ph type="ftr" sz="quarter" idx="112"/>
          </p:nvPr>
        </p:nvSpPr>
        <p:spPr/>
        <p:txBody>
          <a:bodyPr/>
          <a:lstStyle/>
          <a:p>
            <a:endParaRPr lang="en-US"/>
          </a:p>
        </p:txBody>
      </p:sp>
      <p:sp>
        <p:nvSpPr>
          <p:cNvPr id="57" name="Caption 6"/>
          <p:cNvSpPr>
            <a:spLocks noGrp="1"/>
          </p:cNvSpPr>
          <p:nvPr>
            <p:ph type="body" idx="121" hasCustomPrompt="1"/>
          </p:nvPr>
        </p:nvSpPr>
        <p:spPr>
          <a:xfrm>
            <a:off x="8039100" y="4707209"/>
            <a:ext cx="3429000" cy="1007791"/>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58" name="Heading 6"/>
          <p:cNvSpPr>
            <a:spLocks noGrp="1"/>
          </p:cNvSpPr>
          <p:nvPr>
            <p:ph type="body" sz="quarter" idx="122" hasCustomPrompt="1"/>
          </p:nvPr>
        </p:nvSpPr>
        <p:spPr>
          <a:xfrm>
            <a:off x="8039100" y="4168130"/>
            <a:ext cx="3429000"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smtClean="0"/>
              <a:t>Heading</a:t>
            </a:r>
          </a:p>
        </p:txBody>
      </p:sp>
      <p:sp>
        <p:nvSpPr>
          <p:cNvPr id="61" name="Divider 6"/>
          <p:cNvSpPr/>
          <p:nvPr/>
        </p:nvSpPr>
        <p:spPr>
          <a:xfrm>
            <a:off x="8039100" y="4005073"/>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Caption 5"/>
          <p:cNvSpPr>
            <a:spLocks noGrp="1"/>
          </p:cNvSpPr>
          <p:nvPr>
            <p:ph type="body" idx="119" hasCustomPrompt="1"/>
          </p:nvPr>
        </p:nvSpPr>
        <p:spPr>
          <a:xfrm>
            <a:off x="4381500" y="4707209"/>
            <a:ext cx="3429000" cy="1007791"/>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55" name="Heading 5"/>
          <p:cNvSpPr>
            <a:spLocks noGrp="1"/>
          </p:cNvSpPr>
          <p:nvPr>
            <p:ph type="body" sz="quarter" idx="120" hasCustomPrompt="1"/>
          </p:nvPr>
        </p:nvSpPr>
        <p:spPr>
          <a:xfrm>
            <a:off x="4381500" y="4168130"/>
            <a:ext cx="3429000"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smtClean="0"/>
              <a:t>Heading</a:t>
            </a:r>
          </a:p>
        </p:txBody>
      </p:sp>
      <p:sp>
        <p:nvSpPr>
          <p:cNvPr id="56" name="Divider 5"/>
          <p:cNvSpPr/>
          <p:nvPr/>
        </p:nvSpPr>
        <p:spPr>
          <a:xfrm>
            <a:off x="4381500" y="4005073"/>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Caption 4"/>
          <p:cNvSpPr>
            <a:spLocks noGrp="1"/>
          </p:cNvSpPr>
          <p:nvPr>
            <p:ph type="body" idx="117" hasCustomPrompt="1"/>
          </p:nvPr>
        </p:nvSpPr>
        <p:spPr>
          <a:xfrm>
            <a:off x="723900" y="4707209"/>
            <a:ext cx="3429000" cy="1007791"/>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52" name="Heading 4"/>
          <p:cNvSpPr>
            <a:spLocks noGrp="1"/>
          </p:cNvSpPr>
          <p:nvPr>
            <p:ph type="body" sz="quarter" idx="118" hasCustomPrompt="1"/>
          </p:nvPr>
        </p:nvSpPr>
        <p:spPr>
          <a:xfrm>
            <a:off x="723900" y="4168130"/>
            <a:ext cx="3429000"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smtClean="0"/>
              <a:t>Heading</a:t>
            </a:r>
          </a:p>
        </p:txBody>
      </p:sp>
      <p:sp>
        <p:nvSpPr>
          <p:cNvPr id="53" name="Divider 4"/>
          <p:cNvSpPr/>
          <p:nvPr/>
        </p:nvSpPr>
        <p:spPr>
          <a:xfrm>
            <a:off x="723900" y="4005073"/>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Caption 3"/>
          <p:cNvSpPr>
            <a:spLocks noGrp="1"/>
          </p:cNvSpPr>
          <p:nvPr>
            <p:ph type="body" idx="115" hasCustomPrompt="1"/>
          </p:nvPr>
        </p:nvSpPr>
        <p:spPr>
          <a:xfrm>
            <a:off x="8039100" y="2771752"/>
            <a:ext cx="3429000" cy="1000149"/>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49" name="Heading 3"/>
          <p:cNvSpPr>
            <a:spLocks noGrp="1"/>
          </p:cNvSpPr>
          <p:nvPr>
            <p:ph type="body" sz="quarter" idx="116" hasCustomPrompt="1"/>
          </p:nvPr>
        </p:nvSpPr>
        <p:spPr>
          <a:xfrm>
            <a:off x="8039100" y="2226565"/>
            <a:ext cx="3429000"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smtClean="0"/>
              <a:t>Heading</a:t>
            </a:r>
          </a:p>
        </p:txBody>
      </p:sp>
      <p:sp>
        <p:nvSpPr>
          <p:cNvPr id="50" name="Divider 3"/>
          <p:cNvSpPr/>
          <p:nvPr/>
        </p:nvSpPr>
        <p:spPr>
          <a:xfrm>
            <a:off x="8039100" y="20574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Caption 2"/>
          <p:cNvSpPr>
            <a:spLocks noGrp="1"/>
          </p:cNvSpPr>
          <p:nvPr>
            <p:ph type="body" idx="113" hasCustomPrompt="1"/>
          </p:nvPr>
        </p:nvSpPr>
        <p:spPr>
          <a:xfrm>
            <a:off x="4381500" y="2771752"/>
            <a:ext cx="3429000" cy="1000149"/>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45" name="Heading 2"/>
          <p:cNvSpPr>
            <a:spLocks noGrp="1"/>
          </p:cNvSpPr>
          <p:nvPr>
            <p:ph type="body" sz="quarter" idx="114" hasCustomPrompt="1"/>
          </p:nvPr>
        </p:nvSpPr>
        <p:spPr>
          <a:xfrm>
            <a:off x="4381500" y="2226565"/>
            <a:ext cx="3429000"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smtClean="0"/>
              <a:t>Heading</a:t>
            </a:r>
          </a:p>
        </p:txBody>
      </p:sp>
      <p:sp>
        <p:nvSpPr>
          <p:cNvPr id="47" name="Divider 2"/>
          <p:cNvSpPr/>
          <p:nvPr/>
        </p:nvSpPr>
        <p:spPr>
          <a:xfrm>
            <a:off x="4381500" y="20574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Caption 1"/>
          <p:cNvSpPr>
            <a:spLocks noGrp="1"/>
          </p:cNvSpPr>
          <p:nvPr>
            <p:ph type="body" idx="44" hasCustomPrompt="1"/>
          </p:nvPr>
        </p:nvSpPr>
        <p:spPr>
          <a:xfrm>
            <a:off x="723900" y="2771752"/>
            <a:ext cx="3429000" cy="1000149"/>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42" name="Heading 1"/>
          <p:cNvSpPr>
            <a:spLocks noGrp="1"/>
          </p:cNvSpPr>
          <p:nvPr>
            <p:ph type="body" sz="quarter" idx="33" hasCustomPrompt="1"/>
          </p:nvPr>
        </p:nvSpPr>
        <p:spPr>
          <a:xfrm>
            <a:off x="723900" y="2226565"/>
            <a:ext cx="3429000" cy="430887"/>
          </a:xfrm>
          <a:prstGeom prst="rect">
            <a:avLst/>
          </a:prstGeom>
        </p:spPr>
        <p:txBody>
          <a:bodyPr wrap="square" lIns="0" tIns="0" rIns="0" bIns="0" anchor="t" anchorCtr="0">
            <a:spAutoFit/>
          </a:bodyPr>
          <a:lstStyle>
            <a:lvl1pPr marL="0" indent="0" algn="l">
              <a:lnSpc>
                <a:spcPct val="100000"/>
              </a:lnSpc>
              <a:spcBef>
                <a:spcPts val="0"/>
              </a:spcBef>
              <a:buNone/>
              <a:defRPr sz="2800" b="1" cap="all">
                <a:solidFill>
                  <a:schemeClr val="tx2"/>
                </a:solidFill>
              </a:defRPr>
            </a:lvl1pPr>
          </a:lstStyle>
          <a:p>
            <a:pPr lvl="0"/>
            <a:r>
              <a:rPr lang="en-US" dirty="0" smtClean="0"/>
              <a:t>Heading</a:t>
            </a:r>
          </a:p>
        </p:txBody>
      </p:sp>
      <p:sp>
        <p:nvSpPr>
          <p:cNvPr id="43" name="Divider 1"/>
          <p:cNvSpPr/>
          <p:nvPr/>
        </p:nvSpPr>
        <p:spPr>
          <a:xfrm>
            <a:off x="723900" y="20574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p>
            <a:r>
              <a:rPr lang="en-US" dirty="0" smtClean="0"/>
              <a:t>Slide title</a:t>
            </a:r>
            <a:endParaRPr lang="en-US" dirty="0"/>
          </a:p>
        </p:txBody>
      </p:sp>
    </p:spTree>
    <p:extLst>
      <p:ext uri="{BB962C8B-B14F-4D97-AF65-F5344CB8AC3E}">
        <p14:creationId xmlns:p14="http://schemas.microsoft.com/office/powerpoint/2010/main" val="42899674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left)">
                                      <p:cBhvr>
                                        <p:cTn id="10" dur="500"/>
                                        <p:tgtEl>
                                          <p:spTgt spid="4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left)">
                                      <p:cBhvr>
                                        <p:cTn id="13" dur="500"/>
                                        <p:tgtEl>
                                          <p:spTgt spid="5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left)">
                                      <p:cBhvr>
                                        <p:cTn id="16" dur="500"/>
                                        <p:tgtEl>
                                          <p:spTgt spid="5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wipe(left)">
                                      <p:cBhvr>
                                        <p:cTn id="19" dur="500"/>
                                        <p:tgtEl>
                                          <p:spTgt spid="5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6" grpId="0" animBg="1"/>
      <p:bldP spid="53" grpId="0" animBg="1"/>
      <p:bldP spid="50" grpId="0" animBg="1"/>
      <p:bldP spid="47" grpId="0" animBg="1"/>
      <p:bldP spid="43" grpId="0" animBg="1"/>
    </p:bldLst>
  </p:timing>
  <p:extLst mod="1">
    <p:ext uri="{DCECCB84-F9BA-43D5-87BE-67443E8EF086}">
      <p15:sldGuideLst xmlns:p15="http://schemas.microsoft.com/office/powerpoint/2012/main">
        <p15:guide id="1" orient="horz" pos="2376">
          <p15:clr>
            <a:srgbClr val="FBAE40"/>
          </p15:clr>
        </p15:guide>
        <p15:guide id="2" orient="horz" pos="25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umber, 2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024C0DF0-66A4-4A4C-91C7-813DDDEBA520}" type="slidenum">
              <a:rPr lang="en-US" smtClean="0"/>
              <a:t>‹#›</a:t>
            </a:fld>
            <a:endParaRPr lang="en-US"/>
          </a:p>
        </p:txBody>
      </p:sp>
      <p:sp>
        <p:nvSpPr>
          <p:cNvPr id="10" name="Footer"/>
          <p:cNvSpPr>
            <a:spLocks noGrp="1"/>
          </p:cNvSpPr>
          <p:nvPr>
            <p:ph type="ftr" sz="quarter" idx="112"/>
          </p:nvPr>
        </p:nvSpPr>
        <p:spPr/>
        <p:txBody>
          <a:bodyPr/>
          <a:lstStyle/>
          <a:p>
            <a:endParaRPr lang="en-US"/>
          </a:p>
        </p:txBody>
      </p:sp>
      <p:sp>
        <p:nvSpPr>
          <p:cNvPr id="26" name="Caption 2"/>
          <p:cNvSpPr>
            <a:spLocks noGrp="1"/>
          </p:cNvSpPr>
          <p:nvPr>
            <p:ph type="body" sz="quarter" idx="139" hasCustomPrompt="1"/>
          </p:nvPr>
        </p:nvSpPr>
        <p:spPr>
          <a:xfrm>
            <a:off x="6210300" y="4131812"/>
            <a:ext cx="5257800" cy="1583189"/>
          </a:xfrm>
          <a:prstGeom prst="rect">
            <a:avLst/>
          </a:prstGeom>
        </p:spPr>
        <p:txBody>
          <a:bodyPr lIns="0" tIns="0" rIns="0" bIns="0">
            <a:normAutofit/>
          </a:bodyPr>
          <a:lstStyle>
            <a:lvl1pPr marL="0" indent="0" algn="ctr">
              <a:lnSpc>
                <a:spcPct val="100000"/>
              </a:lnSpc>
              <a:spcBef>
                <a:spcPts val="0"/>
              </a:spcBef>
              <a:buNone/>
              <a:defRPr sz="2000" b="0" cap="none">
                <a:solidFill>
                  <a:srgbClr val="425563"/>
                </a:solidFill>
              </a:defRPr>
            </a:lvl1pPr>
          </a:lstStyle>
          <a:p>
            <a:pPr lvl="0"/>
            <a:r>
              <a:rPr lang="en-US" dirty="0" smtClean="0"/>
              <a:t>Caption</a:t>
            </a:r>
          </a:p>
        </p:txBody>
      </p:sp>
      <p:sp>
        <p:nvSpPr>
          <p:cNvPr id="20" name="Heading 2"/>
          <p:cNvSpPr>
            <a:spLocks noGrp="1"/>
          </p:cNvSpPr>
          <p:nvPr>
            <p:ph type="body" sz="quarter" idx="144" hasCustomPrompt="1"/>
          </p:nvPr>
        </p:nvSpPr>
        <p:spPr>
          <a:xfrm>
            <a:off x="6210300" y="3592395"/>
            <a:ext cx="5257800"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smtClean="0"/>
              <a:t>Heading</a:t>
            </a:r>
          </a:p>
        </p:txBody>
      </p:sp>
      <p:sp>
        <p:nvSpPr>
          <p:cNvPr id="36" name="Divider 2"/>
          <p:cNvSpPr/>
          <p:nvPr/>
        </p:nvSpPr>
        <p:spPr>
          <a:xfrm>
            <a:off x="86106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Number 2"/>
          <p:cNvSpPr>
            <a:spLocks noGrp="1"/>
          </p:cNvSpPr>
          <p:nvPr>
            <p:ph type="body" sz="quarter" idx="138" hasCustomPrompt="1"/>
          </p:nvPr>
        </p:nvSpPr>
        <p:spPr>
          <a:xfrm>
            <a:off x="6210300" y="2483704"/>
            <a:ext cx="5257800"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dirty="0" smtClean="0"/>
              <a:t>###</a:t>
            </a:r>
            <a:endParaRPr lang="en-US" dirty="0"/>
          </a:p>
        </p:txBody>
      </p:sp>
      <p:cxnSp>
        <p:nvCxnSpPr>
          <p:cNvPr id="33" name="Line 1"/>
          <p:cNvCxnSpPr/>
          <p:nvPr/>
        </p:nvCxnSpPr>
        <p:spPr>
          <a:xfrm>
            <a:off x="6094957" y="2057400"/>
            <a:ext cx="0" cy="36576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5" name="Caption 1"/>
          <p:cNvSpPr>
            <a:spLocks noGrp="1"/>
          </p:cNvSpPr>
          <p:nvPr>
            <p:ph type="body" sz="quarter" idx="135" hasCustomPrompt="1"/>
          </p:nvPr>
        </p:nvSpPr>
        <p:spPr>
          <a:xfrm>
            <a:off x="723900" y="4131812"/>
            <a:ext cx="5257800" cy="1583189"/>
          </a:xfrm>
          <a:prstGeom prst="rect">
            <a:avLst/>
          </a:prstGeom>
        </p:spPr>
        <p:txBody>
          <a:bodyPr lIns="0" tIns="0" rIns="0" bIns="0">
            <a:normAutofit/>
          </a:bodyPr>
          <a:lstStyle>
            <a:lvl1pPr marL="0" indent="0" algn="ctr">
              <a:lnSpc>
                <a:spcPct val="100000"/>
              </a:lnSpc>
              <a:spcBef>
                <a:spcPts val="0"/>
              </a:spcBef>
              <a:buNone/>
              <a:defRPr sz="2000" b="0" cap="none">
                <a:solidFill>
                  <a:srgbClr val="425563"/>
                </a:solidFill>
              </a:defRPr>
            </a:lvl1pPr>
          </a:lstStyle>
          <a:p>
            <a:pPr lvl="0"/>
            <a:r>
              <a:rPr lang="en-US" dirty="0" smtClean="0"/>
              <a:t>Caption</a:t>
            </a:r>
          </a:p>
        </p:txBody>
      </p:sp>
      <p:sp>
        <p:nvSpPr>
          <p:cNvPr id="24" name="Heading 1"/>
          <p:cNvSpPr>
            <a:spLocks noGrp="1"/>
          </p:cNvSpPr>
          <p:nvPr>
            <p:ph type="body" sz="quarter" idx="33" hasCustomPrompt="1"/>
          </p:nvPr>
        </p:nvSpPr>
        <p:spPr>
          <a:xfrm>
            <a:off x="723900" y="3592395"/>
            <a:ext cx="5257800"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smtClean="0"/>
              <a:t>Heading</a:t>
            </a:r>
          </a:p>
        </p:txBody>
      </p:sp>
      <p:sp>
        <p:nvSpPr>
          <p:cNvPr id="35" name="Divider 1"/>
          <p:cNvSpPr/>
          <p:nvPr/>
        </p:nvSpPr>
        <p:spPr>
          <a:xfrm>
            <a:off x="31242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Number 1"/>
          <p:cNvSpPr>
            <a:spLocks noGrp="1"/>
          </p:cNvSpPr>
          <p:nvPr>
            <p:ph type="body" sz="quarter" idx="125" hasCustomPrompt="1"/>
          </p:nvPr>
        </p:nvSpPr>
        <p:spPr>
          <a:xfrm>
            <a:off x="723900" y="2483704"/>
            <a:ext cx="5257800"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dirty="0" smtClean="0"/>
              <a:t>###</a:t>
            </a:r>
            <a:endParaRPr lang="en-US" dirty="0"/>
          </a:p>
        </p:txBody>
      </p:sp>
      <p:sp>
        <p:nvSpPr>
          <p:cNvPr id="15"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lvl1pPr>
              <a:defRPr baseline="0"/>
            </a:lvl1pPr>
          </a:lstStyle>
          <a:p>
            <a:r>
              <a:rPr lang="en-US" dirty="0" smtClean="0"/>
              <a:t>Slide title</a:t>
            </a:r>
            <a:endParaRPr lang="en-US" dirty="0"/>
          </a:p>
        </p:txBody>
      </p:sp>
    </p:spTree>
    <p:extLst>
      <p:ext uri="{BB962C8B-B14F-4D97-AF65-F5344CB8AC3E}">
        <p14:creationId xmlns:p14="http://schemas.microsoft.com/office/powerpoint/2010/main" val="670634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outVertical)">
                                      <p:cBhvr>
                                        <p:cTn id="7" dur="500"/>
                                        <p:tgtEl>
                                          <p:spTgt spid="3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outVertical)">
                                      <p:cBhvr>
                                        <p:cTn id="10" dur="500"/>
                                        <p:tgtEl>
                                          <p:spTgt spid="36"/>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2">
                                            <p:txEl>
                                              <p:pRg st="0" end="0"/>
                                            </p:txEl>
                                          </p:spTgt>
                                        </p:tgtEl>
                                        <p:attrNameLst>
                                          <p:attrName>style.visibility</p:attrName>
                                        </p:attrNameLst>
                                      </p:cBhvr>
                                      <p:to>
                                        <p:strVal val="visible"/>
                                      </p:to>
                                    </p:set>
                                    <p:anim calcmode="lin" valueType="num">
                                      <p:cBhvr additive="base">
                                        <p:cTn id="14" dur="500"/>
                                        <p:tgtEl>
                                          <p:spTgt spid="32">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32">
                                            <p:txEl>
                                              <p:pRg st="0" end="0"/>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 calcmode="lin" valueType="num">
                                      <p:cBhvr additive="base">
                                        <p:cTn id="18" dur="500"/>
                                        <p:tgtEl>
                                          <p:spTgt spid="25">
                                            <p:txEl>
                                              <p:pRg st="0" end="0"/>
                                            </p:txEl>
                                          </p:spTgt>
                                        </p:tgtEl>
                                        <p:attrNameLst>
                                          <p:attrName>ppt_y</p:attrName>
                                        </p:attrNameLst>
                                      </p:cBhvr>
                                      <p:tavLst>
                                        <p:tav tm="0">
                                          <p:val>
                                            <p:strVal val="#ppt_y+#ppt_h*1.125000"/>
                                          </p:val>
                                        </p:tav>
                                        <p:tav tm="100000">
                                          <p:val>
                                            <p:strVal val="#ppt_y"/>
                                          </p:val>
                                        </p:tav>
                                      </p:tavLst>
                                    </p:anim>
                                    <p:animEffect transition="in" filter="wipe(up)">
                                      <p:cBhvr>
                                        <p:cTn id="19"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build="p">
        <p:tmplLst>
          <p:tmpl lvl="1">
            <p:tnLst>
              <p:par>
                <p:cTn presetID="12" presetClass="entr" presetSubtype="4"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p:tgtEl>
                          <p:spTgt spid="25"/>
                        </p:tgtEl>
                        <p:attrNameLst>
                          <p:attrName>ppt_y</p:attrName>
                        </p:attrNameLst>
                      </p:cBhvr>
                      <p:tavLst>
                        <p:tav tm="0">
                          <p:val>
                            <p:strVal val="#ppt_y+#ppt_h*1.125000"/>
                          </p:val>
                        </p:tav>
                        <p:tav tm="100000">
                          <p:val>
                            <p:strVal val="#ppt_y"/>
                          </p:val>
                        </p:tav>
                      </p:tavLst>
                    </p:anim>
                    <p:animEffect transition="in" filter="wipe(up)">
                      <p:cBhvr>
                        <p:cTn dur="500"/>
                        <p:tgtEl>
                          <p:spTgt spid="25"/>
                        </p:tgtEl>
                      </p:cBhvr>
                    </p:animEffect>
                  </p:childTnLst>
                </p:cTn>
              </p:par>
            </p:tnLst>
          </p:tmpl>
        </p:tmplLst>
      </p:bldP>
      <p:bldP spid="35" grpId="0" animBg="1"/>
      <p:bldP spid="32" grpId="0" build="p">
        <p:tmplLst>
          <p:tmpl lvl="1">
            <p:tnLst>
              <p:par>
                <p:cTn presetID="12" presetClass="entr" presetSubtype="4"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p:tgtEl>
                          <p:spTgt spid="32"/>
                        </p:tgtEl>
                        <p:attrNameLst>
                          <p:attrName>ppt_y</p:attrName>
                        </p:attrNameLst>
                      </p:cBhvr>
                      <p:tavLst>
                        <p:tav tm="0">
                          <p:val>
                            <p:strVal val="#ppt_y+#ppt_h*1.125000"/>
                          </p:val>
                        </p:tav>
                        <p:tav tm="100000">
                          <p:val>
                            <p:strVal val="#ppt_y"/>
                          </p:val>
                        </p:tav>
                      </p:tavLst>
                    </p:anim>
                    <p:animEffect transition="in" filter="wipe(up)">
                      <p:cBhvr>
                        <p:cTn dur="500"/>
                        <p:tgtEl>
                          <p:spTgt spid="32"/>
                        </p:tgtEl>
                      </p:cBhvr>
                    </p:animEffect>
                  </p:childTnLst>
                </p:cTn>
              </p:par>
            </p:tnLst>
          </p:tmpl>
        </p:tmplLst>
      </p:bldP>
    </p:bldLst>
  </p:timing>
  <p:extLst mod="1">
    <p:ext uri="{DCECCB84-F9BA-43D5-87BE-67443E8EF086}">
      <p15:sldGuideLst xmlns:p15="http://schemas.microsoft.com/office/powerpoint/2012/main">
        <p15:guide id="1" orient="horz" pos="2160">
          <p15:clr>
            <a:srgbClr val="FBAE40"/>
          </p15:clr>
        </p15:guide>
        <p15:guide id="2" orient="horz" pos="208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umber, 3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024C0DF0-66A4-4A4C-91C7-813DDDEBA520}" type="slidenum">
              <a:rPr lang="en-US" smtClean="0"/>
              <a:t>‹#›</a:t>
            </a:fld>
            <a:endParaRPr lang="en-US"/>
          </a:p>
        </p:txBody>
      </p:sp>
      <p:sp>
        <p:nvSpPr>
          <p:cNvPr id="10" name="Footer"/>
          <p:cNvSpPr>
            <a:spLocks noGrp="1"/>
          </p:cNvSpPr>
          <p:nvPr>
            <p:ph type="ftr" sz="quarter" idx="112"/>
          </p:nvPr>
        </p:nvSpPr>
        <p:spPr/>
        <p:txBody>
          <a:bodyPr/>
          <a:lstStyle/>
          <a:p>
            <a:endParaRPr lang="en-US"/>
          </a:p>
        </p:txBody>
      </p:sp>
      <p:sp>
        <p:nvSpPr>
          <p:cNvPr id="31" name="Caption 3"/>
          <p:cNvSpPr>
            <a:spLocks noGrp="1"/>
          </p:cNvSpPr>
          <p:nvPr>
            <p:ph type="body" sz="quarter" idx="143" hasCustomPrompt="1"/>
          </p:nvPr>
        </p:nvSpPr>
        <p:spPr>
          <a:xfrm>
            <a:off x="8039100" y="4131812"/>
            <a:ext cx="3429000" cy="1583189"/>
          </a:xfrm>
          <a:prstGeom prst="rect">
            <a:avLst/>
          </a:prstGeom>
        </p:spPr>
        <p:txBody>
          <a:bodyPr lIns="0" tIns="0" rIns="0" bIns="0">
            <a:normAutofit/>
          </a:bodyPr>
          <a:lstStyle>
            <a:lvl1pPr marL="0" indent="0" algn="ctr">
              <a:lnSpc>
                <a:spcPct val="100000"/>
              </a:lnSpc>
              <a:spcBef>
                <a:spcPts val="0"/>
              </a:spcBef>
              <a:buNone/>
              <a:defRPr sz="2000" b="0" cap="none">
                <a:solidFill>
                  <a:srgbClr val="425563"/>
                </a:solidFill>
              </a:defRPr>
            </a:lvl1pPr>
          </a:lstStyle>
          <a:p>
            <a:pPr lvl="0"/>
            <a:r>
              <a:rPr lang="en-US" dirty="0" smtClean="0"/>
              <a:t>Caption</a:t>
            </a:r>
          </a:p>
        </p:txBody>
      </p:sp>
      <p:sp>
        <p:nvSpPr>
          <p:cNvPr id="21" name="Heading 3"/>
          <p:cNvSpPr>
            <a:spLocks noGrp="1"/>
          </p:cNvSpPr>
          <p:nvPr>
            <p:ph type="body" sz="quarter" idx="145" hasCustomPrompt="1"/>
          </p:nvPr>
        </p:nvSpPr>
        <p:spPr>
          <a:xfrm>
            <a:off x="8039100" y="3592395"/>
            <a:ext cx="3429000"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smtClean="0"/>
              <a:t>Heading</a:t>
            </a:r>
          </a:p>
        </p:txBody>
      </p:sp>
      <p:sp>
        <p:nvSpPr>
          <p:cNvPr id="37" name="Divider 3"/>
          <p:cNvSpPr/>
          <p:nvPr/>
        </p:nvSpPr>
        <p:spPr>
          <a:xfrm>
            <a:off x="95250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Number 3"/>
          <p:cNvSpPr>
            <a:spLocks noGrp="1"/>
          </p:cNvSpPr>
          <p:nvPr>
            <p:ph type="body" sz="quarter" idx="142" hasCustomPrompt="1"/>
          </p:nvPr>
        </p:nvSpPr>
        <p:spPr>
          <a:xfrm>
            <a:off x="8039100" y="2483704"/>
            <a:ext cx="3429000"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dirty="0" smtClean="0"/>
              <a:t>###</a:t>
            </a:r>
            <a:endParaRPr lang="en-US" dirty="0"/>
          </a:p>
        </p:txBody>
      </p:sp>
      <p:cxnSp>
        <p:nvCxnSpPr>
          <p:cNvPr id="34" name="Line 2"/>
          <p:cNvCxnSpPr/>
          <p:nvPr/>
        </p:nvCxnSpPr>
        <p:spPr>
          <a:xfrm>
            <a:off x="7920591" y="2057400"/>
            <a:ext cx="0" cy="36576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Caption 2"/>
          <p:cNvSpPr>
            <a:spLocks noGrp="1"/>
          </p:cNvSpPr>
          <p:nvPr>
            <p:ph type="body" sz="quarter" idx="139" hasCustomPrompt="1"/>
          </p:nvPr>
        </p:nvSpPr>
        <p:spPr>
          <a:xfrm>
            <a:off x="4381500" y="4131812"/>
            <a:ext cx="3429000" cy="1583189"/>
          </a:xfrm>
          <a:prstGeom prst="rect">
            <a:avLst/>
          </a:prstGeom>
        </p:spPr>
        <p:txBody>
          <a:bodyPr lIns="0" tIns="0" rIns="0" bIns="0">
            <a:normAutofit/>
          </a:bodyPr>
          <a:lstStyle>
            <a:lvl1pPr marL="0" indent="0" algn="ctr">
              <a:lnSpc>
                <a:spcPct val="100000"/>
              </a:lnSpc>
              <a:spcBef>
                <a:spcPts val="0"/>
              </a:spcBef>
              <a:buNone/>
              <a:defRPr sz="2000" b="0" cap="none">
                <a:solidFill>
                  <a:srgbClr val="425563"/>
                </a:solidFill>
              </a:defRPr>
            </a:lvl1pPr>
          </a:lstStyle>
          <a:p>
            <a:pPr lvl="0"/>
            <a:r>
              <a:rPr lang="en-US" dirty="0" smtClean="0"/>
              <a:t>Caption</a:t>
            </a:r>
          </a:p>
        </p:txBody>
      </p:sp>
      <p:sp>
        <p:nvSpPr>
          <p:cNvPr id="20" name="Heading 2"/>
          <p:cNvSpPr>
            <a:spLocks noGrp="1"/>
          </p:cNvSpPr>
          <p:nvPr>
            <p:ph type="body" sz="quarter" idx="144" hasCustomPrompt="1"/>
          </p:nvPr>
        </p:nvSpPr>
        <p:spPr>
          <a:xfrm>
            <a:off x="4381500" y="3592395"/>
            <a:ext cx="3429000"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smtClean="0"/>
              <a:t>Heading</a:t>
            </a:r>
          </a:p>
        </p:txBody>
      </p:sp>
      <p:sp>
        <p:nvSpPr>
          <p:cNvPr id="36" name="Divider 2"/>
          <p:cNvSpPr/>
          <p:nvPr/>
        </p:nvSpPr>
        <p:spPr>
          <a:xfrm>
            <a:off x="58674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Number 2"/>
          <p:cNvSpPr>
            <a:spLocks noGrp="1"/>
          </p:cNvSpPr>
          <p:nvPr>
            <p:ph type="body" sz="quarter" idx="138" hasCustomPrompt="1"/>
          </p:nvPr>
        </p:nvSpPr>
        <p:spPr>
          <a:xfrm>
            <a:off x="4381500" y="2483704"/>
            <a:ext cx="3429000"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dirty="0" smtClean="0"/>
              <a:t>###</a:t>
            </a:r>
            <a:endParaRPr lang="en-US" dirty="0"/>
          </a:p>
        </p:txBody>
      </p:sp>
      <p:cxnSp>
        <p:nvCxnSpPr>
          <p:cNvPr id="33" name="Line 1"/>
          <p:cNvCxnSpPr/>
          <p:nvPr/>
        </p:nvCxnSpPr>
        <p:spPr>
          <a:xfrm>
            <a:off x="4270248" y="2057400"/>
            <a:ext cx="0" cy="36576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5" name="Caption 1"/>
          <p:cNvSpPr>
            <a:spLocks noGrp="1"/>
          </p:cNvSpPr>
          <p:nvPr>
            <p:ph type="body" sz="quarter" idx="135" hasCustomPrompt="1"/>
          </p:nvPr>
        </p:nvSpPr>
        <p:spPr>
          <a:xfrm>
            <a:off x="723900" y="4131812"/>
            <a:ext cx="3429000" cy="1583189"/>
          </a:xfrm>
          <a:prstGeom prst="rect">
            <a:avLst/>
          </a:prstGeom>
        </p:spPr>
        <p:txBody>
          <a:bodyPr lIns="0" tIns="0" rIns="0" bIns="0">
            <a:normAutofit/>
          </a:bodyPr>
          <a:lstStyle>
            <a:lvl1pPr marL="0" indent="0" algn="ctr">
              <a:lnSpc>
                <a:spcPct val="100000"/>
              </a:lnSpc>
              <a:spcBef>
                <a:spcPts val="0"/>
              </a:spcBef>
              <a:buNone/>
              <a:defRPr sz="2000" b="0" cap="none">
                <a:solidFill>
                  <a:srgbClr val="425563"/>
                </a:solidFill>
              </a:defRPr>
            </a:lvl1pPr>
          </a:lstStyle>
          <a:p>
            <a:pPr lvl="0"/>
            <a:r>
              <a:rPr lang="en-US" dirty="0" smtClean="0"/>
              <a:t>Caption</a:t>
            </a:r>
          </a:p>
        </p:txBody>
      </p:sp>
      <p:sp>
        <p:nvSpPr>
          <p:cNvPr id="24" name="Heading 1"/>
          <p:cNvSpPr>
            <a:spLocks noGrp="1"/>
          </p:cNvSpPr>
          <p:nvPr>
            <p:ph type="body" sz="quarter" idx="33" hasCustomPrompt="1"/>
          </p:nvPr>
        </p:nvSpPr>
        <p:spPr>
          <a:xfrm>
            <a:off x="723900" y="3592395"/>
            <a:ext cx="3429000"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smtClean="0"/>
              <a:t>Heading</a:t>
            </a:r>
          </a:p>
        </p:txBody>
      </p:sp>
      <p:sp>
        <p:nvSpPr>
          <p:cNvPr id="35" name="Divider 1"/>
          <p:cNvSpPr/>
          <p:nvPr/>
        </p:nvSpPr>
        <p:spPr>
          <a:xfrm>
            <a:off x="22098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Number 1"/>
          <p:cNvSpPr>
            <a:spLocks noGrp="1"/>
          </p:cNvSpPr>
          <p:nvPr>
            <p:ph type="body" sz="quarter" idx="125" hasCustomPrompt="1"/>
          </p:nvPr>
        </p:nvSpPr>
        <p:spPr>
          <a:xfrm>
            <a:off x="723900" y="2483704"/>
            <a:ext cx="3429000"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dirty="0" smtClean="0"/>
              <a:t>###</a:t>
            </a:r>
            <a:endParaRPr lang="en-US" dirty="0"/>
          </a:p>
        </p:txBody>
      </p:sp>
      <p:sp>
        <p:nvSpPr>
          <p:cNvPr id="22"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lvl1pPr>
              <a:defRPr baseline="0"/>
            </a:lvl1pPr>
          </a:lstStyle>
          <a:p>
            <a:r>
              <a:rPr lang="en-US" dirty="0" smtClean="0"/>
              <a:t>Slide title</a:t>
            </a:r>
            <a:endParaRPr lang="en-US" dirty="0"/>
          </a:p>
        </p:txBody>
      </p:sp>
    </p:spTree>
    <p:extLst>
      <p:ext uri="{BB962C8B-B14F-4D97-AF65-F5344CB8AC3E}">
        <p14:creationId xmlns:p14="http://schemas.microsoft.com/office/powerpoint/2010/main" val="16640526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outVertical)">
                                      <p:cBhvr>
                                        <p:cTn id="7" dur="500"/>
                                        <p:tgtEl>
                                          <p:spTgt spid="3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outVertical)">
                                      <p:cBhvr>
                                        <p:cTn id="10" dur="500"/>
                                        <p:tgtEl>
                                          <p:spTgt spid="36"/>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arn(outVertical)">
                                      <p:cBhvr>
                                        <p:cTn id="13" dur="500"/>
                                        <p:tgtEl>
                                          <p:spTgt spid="37"/>
                                        </p:tgtEl>
                                      </p:cBhvr>
                                    </p:animEffec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32">
                                            <p:txEl>
                                              <p:pRg st="0" end="0"/>
                                            </p:txEl>
                                          </p:spTgt>
                                        </p:tgtEl>
                                        <p:attrNameLst>
                                          <p:attrName>style.visibility</p:attrName>
                                        </p:attrNameLst>
                                      </p:cBhvr>
                                      <p:to>
                                        <p:strVal val="visible"/>
                                      </p:to>
                                    </p:set>
                                    <p:anim calcmode="lin" valueType="num">
                                      <p:cBhvr additive="base">
                                        <p:cTn id="17" dur="500"/>
                                        <p:tgtEl>
                                          <p:spTgt spid="32">
                                            <p:txEl>
                                              <p:pRg st="0" end="0"/>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2">
                                            <p:txEl>
                                              <p:pRg st="0" end="0"/>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25">
                                            <p:txEl>
                                              <p:pRg st="0" end="0"/>
                                            </p:txEl>
                                          </p:spTgt>
                                        </p:tgtEl>
                                        <p:attrNameLst>
                                          <p:attrName>style.visibility</p:attrName>
                                        </p:attrNameLst>
                                      </p:cBhvr>
                                      <p:to>
                                        <p:strVal val="visible"/>
                                      </p:to>
                                    </p:set>
                                    <p:anim calcmode="lin" valueType="num">
                                      <p:cBhvr additive="base">
                                        <p:cTn id="21" dur="500"/>
                                        <p:tgtEl>
                                          <p:spTgt spid="25">
                                            <p:txEl>
                                              <p:pRg st="0" end="0"/>
                                            </p:txEl>
                                          </p:spTgt>
                                        </p:tgtEl>
                                        <p:attrNameLst>
                                          <p:attrName>ppt_y</p:attrName>
                                        </p:attrNameLst>
                                      </p:cBhvr>
                                      <p:tavLst>
                                        <p:tav tm="0">
                                          <p:val>
                                            <p:strVal val="#ppt_y+#ppt_h*1.125000"/>
                                          </p:val>
                                        </p:tav>
                                        <p:tav tm="100000">
                                          <p:val>
                                            <p:strVal val="#ppt_y"/>
                                          </p:val>
                                        </p:tav>
                                      </p:tavLst>
                                    </p:anim>
                                    <p:animEffect transition="in" filter="wipe(up)">
                                      <p:cBhvr>
                                        <p:cTn id="22" dur="500"/>
                                        <p:tgtEl>
                                          <p:spTgt spid="25">
                                            <p:txEl>
                                              <p:pRg st="0" end="0"/>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30">
                                            <p:txEl>
                                              <p:pRg st="0" end="0"/>
                                            </p:txEl>
                                          </p:spTgt>
                                        </p:tgtEl>
                                        <p:attrNameLst>
                                          <p:attrName>style.visibility</p:attrName>
                                        </p:attrNameLst>
                                      </p:cBhvr>
                                      <p:to>
                                        <p:strVal val="visible"/>
                                      </p:to>
                                    </p:set>
                                    <p:anim calcmode="lin" valueType="num">
                                      <p:cBhvr additive="base">
                                        <p:cTn id="25" dur="500"/>
                                        <p:tgtEl>
                                          <p:spTgt spid="30">
                                            <p:txEl>
                                              <p:pRg st="0" end="0"/>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0" grpId="0" build="p">
        <p:tmplLst>
          <p:tmpl lvl="1">
            <p:tnLst>
              <p:par>
                <p:cTn presetID="12" presetClass="entr" presetSubtype="4"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p:tgtEl>
                          <p:spTgt spid="30"/>
                        </p:tgtEl>
                        <p:attrNameLst>
                          <p:attrName>ppt_y</p:attrName>
                        </p:attrNameLst>
                      </p:cBhvr>
                      <p:tavLst>
                        <p:tav tm="0">
                          <p:val>
                            <p:strVal val="#ppt_y+#ppt_h*1.125000"/>
                          </p:val>
                        </p:tav>
                        <p:tav tm="100000">
                          <p:val>
                            <p:strVal val="#ppt_y"/>
                          </p:val>
                        </p:tav>
                      </p:tavLst>
                    </p:anim>
                    <p:animEffect transition="in" filter="wipe(up)">
                      <p:cBhvr>
                        <p:cTn dur="500"/>
                        <p:tgtEl>
                          <p:spTgt spid="30"/>
                        </p:tgtEl>
                      </p:cBhvr>
                    </p:animEffect>
                  </p:childTnLst>
                </p:cTn>
              </p:par>
            </p:tnLst>
          </p:tmpl>
        </p:tmplLst>
      </p:bldP>
      <p:bldP spid="36" grpId="0" animBg="1"/>
      <p:bldP spid="25" grpId="0" build="p">
        <p:tmplLst>
          <p:tmpl lvl="1">
            <p:tnLst>
              <p:par>
                <p:cTn presetID="12" presetClass="entr" presetSubtype="4"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p:tgtEl>
                          <p:spTgt spid="25"/>
                        </p:tgtEl>
                        <p:attrNameLst>
                          <p:attrName>ppt_y</p:attrName>
                        </p:attrNameLst>
                      </p:cBhvr>
                      <p:tavLst>
                        <p:tav tm="0">
                          <p:val>
                            <p:strVal val="#ppt_y+#ppt_h*1.125000"/>
                          </p:val>
                        </p:tav>
                        <p:tav tm="100000">
                          <p:val>
                            <p:strVal val="#ppt_y"/>
                          </p:val>
                        </p:tav>
                      </p:tavLst>
                    </p:anim>
                    <p:animEffect transition="in" filter="wipe(up)">
                      <p:cBhvr>
                        <p:cTn dur="500"/>
                        <p:tgtEl>
                          <p:spTgt spid="25"/>
                        </p:tgtEl>
                      </p:cBhvr>
                    </p:animEffect>
                  </p:childTnLst>
                </p:cTn>
              </p:par>
            </p:tnLst>
          </p:tmpl>
        </p:tmplLst>
      </p:bldP>
      <p:bldP spid="35" grpId="0" animBg="1"/>
      <p:bldP spid="32" grpId="0" build="p">
        <p:tmplLst>
          <p:tmpl lvl="1">
            <p:tnLst>
              <p:par>
                <p:cTn presetID="12" presetClass="entr" presetSubtype="4"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p:tgtEl>
                          <p:spTgt spid="32"/>
                        </p:tgtEl>
                        <p:attrNameLst>
                          <p:attrName>ppt_y</p:attrName>
                        </p:attrNameLst>
                      </p:cBhvr>
                      <p:tavLst>
                        <p:tav tm="0">
                          <p:val>
                            <p:strVal val="#ppt_y+#ppt_h*1.125000"/>
                          </p:val>
                        </p:tav>
                        <p:tav tm="100000">
                          <p:val>
                            <p:strVal val="#ppt_y"/>
                          </p:val>
                        </p:tav>
                      </p:tavLst>
                    </p:anim>
                    <p:animEffect transition="in" filter="wipe(up)">
                      <p:cBhvr>
                        <p:cTn dur="500"/>
                        <p:tgtEl>
                          <p:spTgt spid="32"/>
                        </p:tgtEl>
                      </p:cBhvr>
                    </p:animEffect>
                  </p:childTnLst>
                </p:cTn>
              </p:par>
            </p:tnLst>
          </p:tmpl>
        </p:tmplLst>
      </p:bldP>
    </p:bldLst>
  </p:timing>
  <p:extLst mod="1">
    <p:ext uri="{DCECCB84-F9BA-43D5-87BE-67443E8EF086}">
      <p15:sldGuideLst xmlns:p15="http://schemas.microsoft.com/office/powerpoint/2012/main">
        <p15:guide id="1" orient="horz" pos="2160">
          <p15:clr>
            <a:srgbClr val="FBAE40"/>
          </p15:clr>
        </p15:guide>
        <p15:guide id="2" orient="horz" pos="208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Number, 4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024C0DF0-66A4-4A4C-91C7-813DDDEBA520}" type="slidenum">
              <a:rPr lang="en-US" smtClean="0"/>
              <a:t>‹#›</a:t>
            </a:fld>
            <a:endParaRPr lang="en-US"/>
          </a:p>
        </p:txBody>
      </p:sp>
      <p:sp>
        <p:nvSpPr>
          <p:cNvPr id="10" name="Footer"/>
          <p:cNvSpPr>
            <a:spLocks noGrp="1"/>
          </p:cNvSpPr>
          <p:nvPr>
            <p:ph type="ftr" sz="quarter" idx="112"/>
          </p:nvPr>
        </p:nvSpPr>
        <p:spPr/>
        <p:txBody>
          <a:bodyPr/>
          <a:lstStyle/>
          <a:p>
            <a:endParaRPr lang="en-US"/>
          </a:p>
        </p:txBody>
      </p:sp>
      <p:sp>
        <p:nvSpPr>
          <p:cNvPr id="49" name="Caption 4"/>
          <p:cNvSpPr>
            <a:spLocks noGrp="1"/>
          </p:cNvSpPr>
          <p:nvPr>
            <p:ph type="body" sz="quarter" idx="138" hasCustomPrompt="1"/>
          </p:nvPr>
        </p:nvSpPr>
        <p:spPr>
          <a:xfrm>
            <a:off x="8953502" y="4004281"/>
            <a:ext cx="2514598" cy="1710721"/>
          </a:xfrm>
          <a:prstGeom prst="rect">
            <a:avLst/>
          </a:prstGeom>
        </p:spPr>
        <p:txBody>
          <a:bodyPr lIns="0" tIns="0" rIns="0" bIns="0">
            <a:normAutofit/>
          </a:bodyPr>
          <a:lstStyle>
            <a:lvl1pPr marL="0" indent="0" algn="ctr">
              <a:lnSpc>
                <a:spcPct val="100000"/>
              </a:lnSpc>
              <a:spcBef>
                <a:spcPts val="0"/>
              </a:spcBef>
              <a:buNone/>
              <a:defRPr sz="2000" b="0" cap="none">
                <a:solidFill>
                  <a:srgbClr val="425563"/>
                </a:solidFill>
              </a:defRPr>
            </a:lvl1pPr>
          </a:lstStyle>
          <a:p>
            <a:pPr lvl="0"/>
            <a:r>
              <a:rPr lang="en-US" dirty="0" smtClean="0"/>
              <a:t>Caption</a:t>
            </a:r>
            <a:endParaRPr lang="en-US" dirty="0"/>
          </a:p>
        </p:txBody>
      </p:sp>
      <p:sp>
        <p:nvSpPr>
          <p:cNvPr id="42" name="Heading 4"/>
          <p:cNvSpPr>
            <a:spLocks noGrp="1"/>
          </p:cNvSpPr>
          <p:nvPr>
            <p:ph type="body" sz="quarter" idx="132" hasCustomPrompt="1"/>
          </p:nvPr>
        </p:nvSpPr>
        <p:spPr>
          <a:xfrm>
            <a:off x="8953502" y="3590183"/>
            <a:ext cx="2514598" cy="307777"/>
          </a:xfrm>
          <a:prstGeom prst="rect">
            <a:avLst/>
          </a:prstGeom>
        </p:spPr>
        <p:txBody>
          <a:bodyPr wrap="square"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smtClean="0"/>
              <a:t>Heading</a:t>
            </a:r>
            <a:endParaRPr lang="en-US" dirty="0"/>
          </a:p>
        </p:txBody>
      </p:sp>
      <p:sp>
        <p:nvSpPr>
          <p:cNvPr id="31" name="Divider 4"/>
          <p:cNvSpPr/>
          <p:nvPr/>
        </p:nvSpPr>
        <p:spPr>
          <a:xfrm>
            <a:off x="9982201"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Number 4"/>
          <p:cNvSpPr>
            <a:spLocks noGrp="1"/>
          </p:cNvSpPr>
          <p:nvPr>
            <p:ph type="body" sz="quarter" idx="134" hasCustomPrompt="1"/>
          </p:nvPr>
        </p:nvSpPr>
        <p:spPr>
          <a:xfrm>
            <a:off x="8953502" y="2482068"/>
            <a:ext cx="2514598"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dirty="0" smtClean="0"/>
              <a:t>###</a:t>
            </a:r>
            <a:endParaRPr lang="en-US" dirty="0"/>
          </a:p>
        </p:txBody>
      </p:sp>
      <p:cxnSp>
        <p:nvCxnSpPr>
          <p:cNvPr id="25" name="Line 3"/>
          <p:cNvCxnSpPr/>
          <p:nvPr/>
        </p:nvCxnSpPr>
        <p:spPr>
          <a:xfrm>
            <a:off x="8842248" y="2057401"/>
            <a:ext cx="0" cy="36576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8" name="Caption 3"/>
          <p:cNvSpPr>
            <a:spLocks noGrp="1"/>
          </p:cNvSpPr>
          <p:nvPr>
            <p:ph type="body" sz="quarter" idx="137" hasCustomPrompt="1"/>
          </p:nvPr>
        </p:nvSpPr>
        <p:spPr>
          <a:xfrm>
            <a:off x="6210298" y="4004281"/>
            <a:ext cx="2514602" cy="1710721"/>
          </a:xfrm>
          <a:prstGeom prst="rect">
            <a:avLst/>
          </a:prstGeom>
        </p:spPr>
        <p:txBody>
          <a:bodyPr lIns="0" tIns="0" rIns="0" bIns="0">
            <a:normAutofit/>
          </a:bodyPr>
          <a:lstStyle>
            <a:lvl1pPr marL="0" indent="0" algn="ctr">
              <a:lnSpc>
                <a:spcPct val="100000"/>
              </a:lnSpc>
              <a:spcBef>
                <a:spcPts val="0"/>
              </a:spcBef>
              <a:buNone/>
              <a:defRPr sz="2000" b="0" cap="none">
                <a:solidFill>
                  <a:srgbClr val="425563"/>
                </a:solidFill>
              </a:defRPr>
            </a:lvl1pPr>
          </a:lstStyle>
          <a:p>
            <a:pPr lvl="0"/>
            <a:r>
              <a:rPr lang="en-US" dirty="0" smtClean="0"/>
              <a:t>Caption</a:t>
            </a:r>
            <a:endParaRPr lang="en-US" dirty="0"/>
          </a:p>
        </p:txBody>
      </p:sp>
      <p:sp>
        <p:nvSpPr>
          <p:cNvPr id="39" name="Heading 3"/>
          <p:cNvSpPr>
            <a:spLocks noGrp="1"/>
          </p:cNvSpPr>
          <p:nvPr>
            <p:ph type="body" sz="quarter" idx="129" hasCustomPrompt="1"/>
          </p:nvPr>
        </p:nvSpPr>
        <p:spPr>
          <a:xfrm>
            <a:off x="6210301" y="3590183"/>
            <a:ext cx="2514598" cy="307777"/>
          </a:xfrm>
          <a:prstGeom prst="rect">
            <a:avLst/>
          </a:prstGeom>
        </p:spPr>
        <p:txBody>
          <a:bodyPr wrap="square"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smtClean="0"/>
              <a:t>Heading</a:t>
            </a:r>
            <a:endParaRPr lang="en-US" dirty="0"/>
          </a:p>
        </p:txBody>
      </p:sp>
      <p:sp>
        <p:nvSpPr>
          <p:cNvPr id="30" name="Divider 3"/>
          <p:cNvSpPr/>
          <p:nvPr/>
        </p:nvSpPr>
        <p:spPr>
          <a:xfrm>
            <a:off x="72390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Number 3"/>
          <p:cNvSpPr>
            <a:spLocks noGrp="1"/>
          </p:cNvSpPr>
          <p:nvPr>
            <p:ph type="body" sz="quarter" idx="131" hasCustomPrompt="1"/>
          </p:nvPr>
        </p:nvSpPr>
        <p:spPr>
          <a:xfrm>
            <a:off x="6210301" y="2482068"/>
            <a:ext cx="2514598"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dirty="0" smtClean="0"/>
              <a:t>###</a:t>
            </a:r>
            <a:endParaRPr lang="en-US" dirty="0"/>
          </a:p>
        </p:txBody>
      </p:sp>
      <p:cxnSp>
        <p:nvCxnSpPr>
          <p:cNvPr id="23" name="Line 2"/>
          <p:cNvCxnSpPr/>
          <p:nvPr/>
        </p:nvCxnSpPr>
        <p:spPr>
          <a:xfrm>
            <a:off x="6099048" y="2057401"/>
            <a:ext cx="0" cy="36576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7" name="Caption 2"/>
          <p:cNvSpPr>
            <a:spLocks noGrp="1"/>
          </p:cNvSpPr>
          <p:nvPr>
            <p:ph type="body" sz="quarter" idx="136" hasCustomPrompt="1"/>
          </p:nvPr>
        </p:nvSpPr>
        <p:spPr>
          <a:xfrm>
            <a:off x="3468687" y="4004281"/>
            <a:ext cx="2511428" cy="1710721"/>
          </a:xfrm>
          <a:prstGeom prst="rect">
            <a:avLst/>
          </a:prstGeom>
        </p:spPr>
        <p:txBody>
          <a:bodyPr lIns="0" tIns="0" rIns="0" bIns="0">
            <a:normAutofit/>
          </a:bodyPr>
          <a:lstStyle>
            <a:lvl1pPr marL="0" indent="0" algn="ctr">
              <a:lnSpc>
                <a:spcPct val="100000"/>
              </a:lnSpc>
              <a:spcBef>
                <a:spcPts val="0"/>
              </a:spcBef>
              <a:buNone/>
              <a:defRPr sz="2000" b="0" cap="none">
                <a:solidFill>
                  <a:srgbClr val="425563"/>
                </a:solidFill>
              </a:defRPr>
            </a:lvl1pPr>
          </a:lstStyle>
          <a:p>
            <a:pPr lvl="0"/>
            <a:r>
              <a:rPr lang="en-US" dirty="0" smtClean="0"/>
              <a:t>Caption</a:t>
            </a:r>
            <a:endParaRPr lang="en-US" dirty="0"/>
          </a:p>
        </p:txBody>
      </p:sp>
      <p:sp>
        <p:nvSpPr>
          <p:cNvPr id="36" name="Heading 2"/>
          <p:cNvSpPr>
            <a:spLocks noGrp="1"/>
          </p:cNvSpPr>
          <p:nvPr>
            <p:ph type="body" sz="quarter" idx="126" hasCustomPrompt="1"/>
          </p:nvPr>
        </p:nvSpPr>
        <p:spPr>
          <a:xfrm>
            <a:off x="3468686" y="3590183"/>
            <a:ext cx="2513014" cy="307777"/>
          </a:xfrm>
          <a:prstGeom prst="rect">
            <a:avLst/>
          </a:prstGeom>
        </p:spPr>
        <p:txBody>
          <a:bodyPr wrap="square"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smtClean="0"/>
              <a:t>Heading</a:t>
            </a:r>
            <a:endParaRPr lang="en-US" dirty="0"/>
          </a:p>
        </p:txBody>
      </p:sp>
      <p:sp>
        <p:nvSpPr>
          <p:cNvPr id="29" name="Divider 2"/>
          <p:cNvSpPr/>
          <p:nvPr/>
        </p:nvSpPr>
        <p:spPr>
          <a:xfrm>
            <a:off x="4496594"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Number 2"/>
          <p:cNvSpPr>
            <a:spLocks noGrp="1"/>
          </p:cNvSpPr>
          <p:nvPr>
            <p:ph type="body" sz="quarter" idx="128" hasCustomPrompt="1"/>
          </p:nvPr>
        </p:nvSpPr>
        <p:spPr>
          <a:xfrm>
            <a:off x="3468688" y="2485340"/>
            <a:ext cx="2513012"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dirty="0" smtClean="0"/>
              <a:t>###</a:t>
            </a:r>
            <a:endParaRPr lang="en-US" dirty="0"/>
          </a:p>
        </p:txBody>
      </p:sp>
      <p:cxnSp>
        <p:nvCxnSpPr>
          <p:cNvPr id="22" name="Line 1"/>
          <p:cNvCxnSpPr/>
          <p:nvPr/>
        </p:nvCxnSpPr>
        <p:spPr>
          <a:xfrm>
            <a:off x="3355848" y="2057401"/>
            <a:ext cx="0" cy="36576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5" name="Caption 1"/>
          <p:cNvSpPr>
            <a:spLocks noGrp="1"/>
          </p:cNvSpPr>
          <p:nvPr>
            <p:ph type="body" sz="quarter" idx="135" hasCustomPrompt="1"/>
          </p:nvPr>
        </p:nvSpPr>
        <p:spPr>
          <a:xfrm>
            <a:off x="723901" y="4004281"/>
            <a:ext cx="2514598" cy="1710721"/>
          </a:xfrm>
          <a:prstGeom prst="rect">
            <a:avLst/>
          </a:prstGeom>
        </p:spPr>
        <p:txBody>
          <a:bodyPr lIns="0" tIns="0" rIns="0" bIns="0">
            <a:normAutofit/>
          </a:bodyPr>
          <a:lstStyle>
            <a:lvl1pPr marL="0" indent="0" algn="ctr">
              <a:lnSpc>
                <a:spcPct val="100000"/>
              </a:lnSpc>
              <a:spcBef>
                <a:spcPts val="0"/>
              </a:spcBef>
              <a:buNone/>
              <a:defRPr sz="2000" b="0" cap="none">
                <a:solidFill>
                  <a:srgbClr val="425563"/>
                </a:solidFill>
              </a:defRPr>
            </a:lvl1pPr>
          </a:lstStyle>
          <a:p>
            <a:pPr lvl="0"/>
            <a:r>
              <a:rPr lang="en-US" dirty="0" smtClean="0"/>
              <a:t>Caption</a:t>
            </a:r>
          </a:p>
        </p:txBody>
      </p:sp>
      <p:sp>
        <p:nvSpPr>
          <p:cNvPr id="24" name="Heading 1"/>
          <p:cNvSpPr>
            <a:spLocks noGrp="1"/>
          </p:cNvSpPr>
          <p:nvPr>
            <p:ph type="body" sz="quarter" idx="33" hasCustomPrompt="1"/>
          </p:nvPr>
        </p:nvSpPr>
        <p:spPr>
          <a:xfrm>
            <a:off x="723901" y="3590183"/>
            <a:ext cx="2514598" cy="307777"/>
          </a:xfrm>
          <a:prstGeom prst="rect">
            <a:avLst/>
          </a:prstGeom>
        </p:spPr>
        <p:txBody>
          <a:bodyPr wrap="square"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smtClean="0"/>
              <a:t>Heading</a:t>
            </a:r>
          </a:p>
        </p:txBody>
      </p:sp>
      <p:sp>
        <p:nvSpPr>
          <p:cNvPr id="27" name="Divider 1"/>
          <p:cNvSpPr/>
          <p:nvPr/>
        </p:nvSpPr>
        <p:spPr>
          <a:xfrm>
            <a:off x="1752600" y="34290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Number 1"/>
          <p:cNvSpPr>
            <a:spLocks noGrp="1"/>
          </p:cNvSpPr>
          <p:nvPr>
            <p:ph type="body" sz="quarter" idx="125" hasCustomPrompt="1"/>
          </p:nvPr>
        </p:nvSpPr>
        <p:spPr>
          <a:xfrm>
            <a:off x="723901" y="2485340"/>
            <a:ext cx="2514598" cy="830997"/>
          </a:xfrm>
        </p:spPr>
        <p:txBody>
          <a:bodyPr wrap="square" lIns="0" tIns="0" rIns="0" bIns="0" anchor="b">
            <a:normAutofit/>
          </a:bodyPr>
          <a:lstStyle>
            <a:lvl1pPr marL="0" indent="0" algn="ctr">
              <a:lnSpc>
                <a:spcPct val="100000"/>
              </a:lnSpc>
              <a:spcBef>
                <a:spcPts val="0"/>
              </a:spcBef>
              <a:buNone/>
              <a:defRPr sz="5400">
                <a:solidFill>
                  <a:schemeClr val="accent2"/>
                </a:solidFill>
              </a:defRPr>
            </a:lvl1pPr>
            <a:lvl2pPr marL="342900" indent="0" algn="ctr">
              <a:buNone/>
              <a:defRPr>
                <a:solidFill>
                  <a:schemeClr val="accent2"/>
                </a:solidFill>
              </a:defRPr>
            </a:lvl2pPr>
            <a:lvl3pPr marL="685800" indent="0" algn="ctr">
              <a:buNone/>
              <a:defRPr>
                <a:solidFill>
                  <a:schemeClr val="accent2"/>
                </a:solidFill>
              </a:defRPr>
            </a:lvl3pPr>
            <a:lvl4pPr marL="1028700" indent="0" algn="ctr">
              <a:buNone/>
              <a:defRPr>
                <a:solidFill>
                  <a:schemeClr val="accent2"/>
                </a:solidFill>
              </a:defRPr>
            </a:lvl4pPr>
            <a:lvl5pPr marL="1371600" indent="0" algn="ctr">
              <a:buNone/>
              <a:defRPr>
                <a:solidFill>
                  <a:schemeClr val="accent2"/>
                </a:solidFill>
              </a:defRPr>
            </a:lvl5pPr>
          </a:lstStyle>
          <a:p>
            <a:pPr lvl="0"/>
            <a:r>
              <a:rPr lang="en-US" smtClean="0"/>
              <a:t>###</a:t>
            </a:r>
            <a:endParaRPr lang="en-US" dirty="0"/>
          </a:p>
        </p:txBody>
      </p:sp>
      <p:sp>
        <p:nvSpPr>
          <p:cNvPr id="26"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p>
            <a:r>
              <a:rPr lang="en-US" dirty="0" smtClean="0"/>
              <a:t>Slide title</a:t>
            </a:r>
            <a:endParaRPr lang="en-US" dirty="0"/>
          </a:p>
        </p:txBody>
      </p:sp>
    </p:spTree>
    <p:extLst>
      <p:ext uri="{BB962C8B-B14F-4D97-AF65-F5344CB8AC3E}">
        <p14:creationId xmlns:p14="http://schemas.microsoft.com/office/powerpoint/2010/main" val="2462207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outVertical)">
                                      <p:cBhvr>
                                        <p:cTn id="7" dur="500"/>
                                        <p:tgtEl>
                                          <p:spTgt spid="2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outVertical)">
                                      <p:cBhvr>
                                        <p:cTn id="10" dur="500"/>
                                        <p:tgtEl>
                                          <p:spTgt spid="29"/>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outVertical)">
                                      <p:cBhvr>
                                        <p:cTn id="13" dur="500"/>
                                        <p:tgtEl>
                                          <p:spTgt spid="30"/>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arn(outVertical)">
                                      <p:cBhvr>
                                        <p:cTn id="16" dur="500"/>
                                        <p:tgtEl>
                                          <p:spTgt spid="31"/>
                                        </p:tgtEl>
                                      </p:cBhvr>
                                    </p:animEffect>
                                  </p:childTnLst>
                                </p:cTn>
                              </p:par>
                            </p:childTnLst>
                          </p:cTn>
                        </p:par>
                        <p:par>
                          <p:cTn id="17" fill="hold">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32">
                                            <p:txEl>
                                              <p:pRg st="0" end="0"/>
                                            </p:txEl>
                                          </p:spTgt>
                                        </p:tgtEl>
                                        <p:attrNameLst>
                                          <p:attrName>style.visibility</p:attrName>
                                        </p:attrNameLst>
                                      </p:cBhvr>
                                      <p:to>
                                        <p:strVal val="visible"/>
                                      </p:to>
                                    </p:set>
                                    <p:anim calcmode="lin" valueType="num">
                                      <p:cBhvr additive="base">
                                        <p:cTn id="20" dur="500"/>
                                        <p:tgtEl>
                                          <p:spTgt spid="32">
                                            <p:txEl>
                                              <p:pRg st="0" end="0"/>
                                            </p:txEl>
                                          </p:spTgt>
                                        </p:tgtEl>
                                        <p:attrNameLst>
                                          <p:attrName>ppt_y</p:attrName>
                                        </p:attrNameLst>
                                      </p:cBhvr>
                                      <p:tavLst>
                                        <p:tav tm="0">
                                          <p:val>
                                            <p:strVal val="#ppt_y+#ppt_h*1.125000"/>
                                          </p:val>
                                        </p:tav>
                                        <p:tav tm="100000">
                                          <p:val>
                                            <p:strVal val="#ppt_y"/>
                                          </p:val>
                                        </p:tav>
                                      </p:tavLst>
                                    </p:anim>
                                    <p:animEffect transition="in" filter="wipe(up)">
                                      <p:cBhvr>
                                        <p:cTn id="21" dur="500"/>
                                        <p:tgtEl>
                                          <p:spTgt spid="32">
                                            <p:txEl>
                                              <p:pRg st="0" end="0"/>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8">
                                            <p:txEl>
                                              <p:pRg st="0" end="0"/>
                                            </p:txEl>
                                          </p:spTgt>
                                        </p:tgtEl>
                                        <p:attrNameLst>
                                          <p:attrName>style.visibility</p:attrName>
                                        </p:attrNameLst>
                                      </p:cBhvr>
                                      <p:to>
                                        <p:strVal val="visible"/>
                                      </p:to>
                                    </p:set>
                                    <p:anim calcmode="lin" valueType="num">
                                      <p:cBhvr additive="base">
                                        <p:cTn id="24" dur="500"/>
                                        <p:tgtEl>
                                          <p:spTgt spid="38">
                                            <p:txEl>
                                              <p:pRg st="0" end="0"/>
                                            </p:txEl>
                                          </p:spTgt>
                                        </p:tgtEl>
                                        <p:attrNameLst>
                                          <p:attrName>ppt_y</p:attrName>
                                        </p:attrNameLst>
                                      </p:cBhvr>
                                      <p:tavLst>
                                        <p:tav tm="0">
                                          <p:val>
                                            <p:strVal val="#ppt_y+#ppt_h*1.125000"/>
                                          </p:val>
                                        </p:tav>
                                        <p:tav tm="100000">
                                          <p:val>
                                            <p:strVal val="#ppt_y"/>
                                          </p:val>
                                        </p:tav>
                                      </p:tavLst>
                                    </p:anim>
                                    <p:animEffect transition="in" filter="wipe(up)">
                                      <p:cBhvr>
                                        <p:cTn id="25" dur="500"/>
                                        <p:tgtEl>
                                          <p:spTgt spid="38">
                                            <p:txEl>
                                              <p:pRg st="0" end="0"/>
                                            </p:txEl>
                                          </p:spTgt>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41">
                                            <p:txEl>
                                              <p:pRg st="0" end="0"/>
                                            </p:txEl>
                                          </p:spTgt>
                                        </p:tgtEl>
                                        <p:attrNameLst>
                                          <p:attrName>style.visibility</p:attrName>
                                        </p:attrNameLst>
                                      </p:cBhvr>
                                      <p:to>
                                        <p:strVal val="visible"/>
                                      </p:to>
                                    </p:set>
                                    <p:anim calcmode="lin" valueType="num">
                                      <p:cBhvr additive="base">
                                        <p:cTn id="28" dur="500"/>
                                        <p:tgtEl>
                                          <p:spTgt spid="41">
                                            <p:txEl>
                                              <p:pRg st="0" end="0"/>
                                            </p:txEl>
                                          </p:spTgt>
                                        </p:tgtEl>
                                        <p:attrNameLst>
                                          <p:attrName>ppt_y</p:attrName>
                                        </p:attrNameLst>
                                      </p:cBhvr>
                                      <p:tavLst>
                                        <p:tav tm="0">
                                          <p:val>
                                            <p:strVal val="#ppt_y+#ppt_h*1.125000"/>
                                          </p:val>
                                        </p:tav>
                                        <p:tav tm="100000">
                                          <p:val>
                                            <p:strVal val="#ppt_y"/>
                                          </p:val>
                                        </p:tav>
                                      </p:tavLst>
                                    </p:anim>
                                    <p:animEffect transition="in" filter="wipe(up)">
                                      <p:cBhvr>
                                        <p:cTn id="29" dur="500"/>
                                        <p:tgtEl>
                                          <p:spTgt spid="41">
                                            <p:txEl>
                                              <p:pRg st="0" end="0"/>
                                            </p:txEl>
                                          </p:spTgt>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 calcmode="lin" valueType="num">
                                      <p:cBhvr additive="base">
                                        <p:cTn id="32" dur="500"/>
                                        <p:tgtEl>
                                          <p:spTgt spid="44">
                                            <p:txEl>
                                              <p:pRg st="0" end="0"/>
                                            </p:txEl>
                                          </p:spTgt>
                                        </p:tgtEl>
                                        <p:attrNameLst>
                                          <p:attrName>ppt_y</p:attrName>
                                        </p:attrNameLst>
                                      </p:cBhvr>
                                      <p:tavLst>
                                        <p:tav tm="0">
                                          <p:val>
                                            <p:strVal val="#ppt_y+#ppt_h*1.125000"/>
                                          </p:val>
                                        </p:tav>
                                        <p:tav tm="100000">
                                          <p:val>
                                            <p:strVal val="#ppt_y"/>
                                          </p:val>
                                        </p:tav>
                                      </p:tavLst>
                                    </p:anim>
                                    <p:animEffect transition="in" filter="wipe(up)">
                                      <p:cBhvr>
                                        <p:cTn id="33"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4" grpId="0" build="p">
        <p:tmplLst>
          <p:tmpl lvl="1">
            <p:tnLst>
              <p:par>
                <p:cTn presetID="12" presetClass="entr" presetSubtype="4"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p:tgtEl>
                          <p:spTgt spid="44"/>
                        </p:tgtEl>
                        <p:attrNameLst>
                          <p:attrName>ppt_y</p:attrName>
                        </p:attrNameLst>
                      </p:cBhvr>
                      <p:tavLst>
                        <p:tav tm="0">
                          <p:val>
                            <p:strVal val="#ppt_y+#ppt_h*1.125000"/>
                          </p:val>
                        </p:tav>
                        <p:tav tm="100000">
                          <p:val>
                            <p:strVal val="#ppt_y"/>
                          </p:val>
                        </p:tav>
                      </p:tavLst>
                    </p:anim>
                    <p:animEffect transition="in" filter="wipe(up)">
                      <p:cBhvr>
                        <p:cTn dur="500"/>
                        <p:tgtEl>
                          <p:spTgt spid="44"/>
                        </p:tgtEl>
                      </p:cBhvr>
                    </p:animEffect>
                  </p:childTnLst>
                </p:cTn>
              </p:par>
            </p:tnLst>
          </p:tmpl>
        </p:tmplLst>
      </p:bldP>
      <p:bldP spid="30" grpId="0" animBg="1"/>
      <p:bldP spid="41" grpId="0" build="p">
        <p:tmplLst>
          <p:tmpl lvl="1">
            <p:tnLst>
              <p:par>
                <p:cTn presetID="12" presetClass="entr" presetSubtype="4"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p:tgtEl>
                          <p:spTgt spid="41"/>
                        </p:tgtEl>
                        <p:attrNameLst>
                          <p:attrName>ppt_y</p:attrName>
                        </p:attrNameLst>
                      </p:cBhvr>
                      <p:tavLst>
                        <p:tav tm="0">
                          <p:val>
                            <p:strVal val="#ppt_y+#ppt_h*1.125000"/>
                          </p:val>
                        </p:tav>
                        <p:tav tm="100000">
                          <p:val>
                            <p:strVal val="#ppt_y"/>
                          </p:val>
                        </p:tav>
                      </p:tavLst>
                    </p:anim>
                    <p:animEffect transition="in" filter="wipe(up)">
                      <p:cBhvr>
                        <p:cTn dur="500"/>
                        <p:tgtEl>
                          <p:spTgt spid="41"/>
                        </p:tgtEl>
                      </p:cBhvr>
                    </p:animEffect>
                  </p:childTnLst>
                </p:cTn>
              </p:par>
            </p:tnLst>
          </p:tmpl>
        </p:tmplLst>
      </p:bldP>
      <p:bldP spid="29" grpId="0" animBg="1"/>
      <p:bldP spid="38" grpId="0" build="p">
        <p:tmplLst>
          <p:tmpl lvl="1">
            <p:tnLst>
              <p:par>
                <p:cTn presetID="12" presetClass="entr" presetSubtype="4" fill="hold" nodeType="with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p:tgtEl>
                          <p:spTgt spid="38"/>
                        </p:tgtEl>
                        <p:attrNameLst>
                          <p:attrName>ppt_y</p:attrName>
                        </p:attrNameLst>
                      </p:cBhvr>
                      <p:tavLst>
                        <p:tav tm="0">
                          <p:val>
                            <p:strVal val="#ppt_y+#ppt_h*1.125000"/>
                          </p:val>
                        </p:tav>
                        <p:tav tm="100000">
                          <p:val>
                            <p:strVal val="#ppt_y"/>
                          </p:val>
                        </p:tav>
                      </p:tavLst>
                    </p:anim>
                    <p:animEffect transition="in" filter="wipe(up)">
                      <p:cBhvr>
                        <p:cTn dur="500"/>
                        <p:tgtEl>
                          <p:spTgt spid="38"/>
                        </p:tgtEl>
                      </p:cBhvr>
                    </p:animEffect>
                  </p:childTnLst>
                </p:cTn>
              </p:par>
            </p:tnLst>
          </p:tmpl>
        </p:tmplLst>
      </p:bldP>
      <p:bldP spid="27" grpId="0" animBg="1"/>
      <p:bldP spid="32" grpId="0" build="p">
        <p:tmplLst>
          <p:tmpl lvl="1">
            <p:tnLst>
              <p:par>
                <p:cTn presetID="12" presetClass="entr" presetSubtype="4" fill="hold" nodeType="afterEffect" nodePh="1">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p:tgtEl>
                          <p:spTgt spid="32"/>
                        </p:tgtEl>
                        <p:attrNameLst>
                          <p:attrName>ppt_y</p:attrName>
                        </p:attrNameLst>
                      </p:cBhvr>
                      <p:tavLst>
                        <p:tav tm="0">
                          <p:val>
                            <p:strVal val="#ppt_y+#ppt_h*1.125000"/>
                          </p:val>
                        </p:tav>
                        <p:tav tm="100000">
                          <p:val>
                            <p:strVal val="#ppt_y"/>
                          </p:val>
                        </p:tav>
                      </p:tavLst>
                    </p:anim>
                    <p:animEffect transition="in" filter="wipe(up)">
                      <p:cBhvr>
                        <p:cTn dur="500"/>
                        <p:tgtEl>
                          <p:spTgt spid="32"/>
                        </p:tgtEl>
                      </p:cBhvr>
                    </p:animEffect>
                  </p:childTnLst>
                </p:cTn>
              </p:par>
            </p:tnLst>
          </p:tmpl>
        </p:tmplLst>
      </p:bldP>
    </p:bldLst>
  </p:timing>
  <p:extLst mod="1">
    <p:ext uri="{DCECCB84-F9BA-43D5-87BE-67443E8EF086}">
      <p15:sldGuideLst xmlns:p15="http://schemas.microsoft.com/office/powerpoint/2012/main">
        <p15:guide id="1" orient="horz" pos="2160">
          <p15:clr>
            <a:srgbClr val="FBAE40"/>
          </p15:clr>
        </p15:guide>
        <p15:guide id="2" orient="horz" pos="208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eature w/Image, 2 Blocks, Horizontal">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024C0DF0-66A4-4A4C-91C7-813DDDEBA520}" type="slidenum">
              <a:rPr lang="en-US" smtClean="0"/>
              <a:t>‹#›</a:t>
            </a:fld>
            <a:endParaRPr lang="en-US"/>
          </a:p>
        </p:txBody>
      </p:sp>
      <p:sp>
        <p:nvSpPr>
          <p:cNvPr id="10" name="Footer"/>
          <p:cNvSpPr>
            <a:spLocks noGrp="1"/>
          </p:cNvSpPr>
          <p:nvPr>
            <p:ph type="ftr" sz="quarter" idx="112"/>
          </p:nvPr>
        </p:nvSpPr>
        <p:spPr/>
        <p:txBody>
          <a:bodyPr/>
          <a:lstStyle/>
          <a:p>
            <a:endParaRPr lang="en-US"/>
          </a:p>
        </p:txBody>
      </p:sp>
      <p:sp>
        <p:nvSpPr>
          <p:cNvPr id="25" name="Caption 2"/>
          <p:cNvSpPr>
            <a:spLocks noGrp="1"/>
          </p:cNvSpPr>
          <p:nvPr>
            <p:ph type="body" idx="115" hasCustomPrompt="1"/>
          </p:nvPr>
        </p:nvSpPr>
        <p:spPr>
          <a:xfrm>
            <a:off x="7467601" y="3607310"/>
            <a:ext cx="4000500" cy="2107690"/>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23" name="Heading 2"/>
          <p:cNvSpPr>
            <a:spLocks noGrp="1"/>
          </p:cNvSpPr>
          <p:nvPr>
            <p:ph type="body" sz="quarter" idx="113" hasCustomPrompt="1"/>
          </p:nvPr>
        </p:nvSpPr>
        <p:spPr>
          <a:xfrm>
            <a:off x="7467600" y="3044394"/>
            <a:ext cx="4000500" cy="430887"/>
          </a:xfrm>
          <a:prstGeom prst="rect">
            <a:avLst/>
          </a:prstGeom>
        </p:spPr>
        <p:txBody>
          <a:bodyPr wrap="square" lIns="0" tIns="0" rIns="0" bIns="0">
            <a:spAutoFit/>
          </a:bodyPr>
          <a:lstStyle>
            <a:lvl1pPr marL="0" indent="0" algn="l">
              <a:lnSpc>
                <a:spcPct val="100000"/>
              </a:lnSpc>
              <a:buNone/>
              <a:defRPr sz="2800" b="1" cap="all">
                <a:solidFill>
                  <a:schemeClr val="tx2"/>
                </a:solidFill>
              </a:defRPr>
            </a:lvl1pPr>
          </a:lstStyle>
          <a:p>
            <a:pPr lvl="0"/>
            <a:r>
              <a:rPr lang="en-US" dirty="0" smtClean="0"/>
              <a:t>Heading</a:t>
            </a:r>
            <a:endParaRPr lang="en-US" dirty="0"/>
          </a:p>
        </p:txBody>
      </p:sp>
      <p:sp>
        <p:nvSpPr>
          <p:cNvPr id="15" name="Divider 2"/>
          <p:cNvSpPr/>
          <p:nvPr/>
        </p:nvSpPr>
        <p:spPr>
          <a:xfrm>
            <a:off x="7467600" y="28575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Image 2"/>
          <p:cNvSpPr>
            <a:spLocks noGrp="1"/>
          </p:cNvSpPr>
          <p:nvPr>
            <p:ph type="pic" sz="quarter" idx="114" hasCustomPrompt="1"/>
          </p:nvPr>
        </p:nvSpPr>
        <p:spPr>
          <a:xfrm>
            <a:off x="6210300" y="2857500"/>
            <a:ext cx="1143000" cy="11430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9" name="Caption 1"/>
          <p:cNvSpPr>
            <a:spLocks noGrp="1"/>
          </p:cNvSpPr>
          <p:nvPr>
            <p:ph type="body" idx="44" hasCustomPrompt="1"/>
          </p:nvPr>
        </p:nvSpPr>
        <p:spPr>
          <a:xfrm>
            <a:off x="1976627" y="3607310"/>
            <a:ext cx="4005072" cy="2107690"/>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6" name="Heading 1"/>
          <p:cNvSpPr>
            <a:spLocks noGrp="1"/>
          </p:cNvSpPr>
          <p:nvPr>
            <p:ph type="body" sz="quarter" idx="33" hasCustomPrompt="1"/>
          </p:nvPr>
        </p:nvSpPr>
        <p:spPr>
          <a:xfrm>
            <a:off x="1976628" y="3044394"/>
            <a:ext cx="4005072" cy="430887"/>
          </a:xfrm>
          <a:prstGeom prst="rect">
            <a:avLst/>
          </a:prstGeom>
        </p:spPr>
        <p:txBody>
          <a:bodyPr wrap="square" lIns="0" tIns="0" rIns="0" bIns="0">
            <a:spAutoFit/>
          </a:bodyPr>
          <a:lstStyle>
            <a:lvl1pPr marL="0" indent="0" algn="l">
              <a:lnSpc>
                <a:spcPct val="100000"/>
              </a:lnSpc>
              <a:buNone/>
              <a:defRPr sz="2800" b="1" cap="all">
                <a:solidFill>
                  <a:schemeClr val="tx2"/>
                </a:solidFill>
              </a:defRPr>
            </a:lvl1pPr>
          </a:lstStyle>
          <a:p>
            <a:pPr lvl="0"/>
            <a:r>
              <a:rPr lang="en-US" dirty="0" smtClean="0"/>
              <a:t>Heading</a:t>
            </a:r>
            <a:endParaRPr lang="en-US" dirty="0"/>
          </a:p>
        </p:txBody>
      </p:sp>
      <p:sp>
        <p:nvSpPr>
          <p:cNvPr id="14" name="Divider 1"/>
          <p:cNvSpPr/>
          <p:nvPr/>
        </p:nvSpPr>
        <p:spPr>
          <a:xfrm>
            <a:off x="1981199" y="28575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Image 1"/>
          <p:cNvSpPr>
            <a:spLocks noGrp="1"/>
          </p:cNvSpPr>
          <p:nvPr>
            <p:ph type="pic" sz="quarter" idx="28" hasCustomPrompt="1"/>
          </p:nvPr>
        </p:nvSpPr>
        <p:spPr>
          <a:xfrm>
            <a:off x="723900" y="2857500"/>
            <a:ext cx="1143000" cy="11430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16"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p>
            <a:r>
              <a:rPr lang="en-US" dirty="0" smtClean="0"/>
              <a:t>Slide title</a:t>
            </a:r>
            <a:endParaRPr lang="en-US" dirty="0"/>
          </a:p>
        </p:txBody>
      </p:sp>
    </p:spTree>
    <p:extLst>
      <p:ext uri="{BB962C8B-B14F-4D97-AF65-F5344CB8AC3E}">
        <p14:creationId xmlns:p14="http://schemas.microsoft.com/office/powerpoint/2010/main" val="909628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p:tgtEl>
                                          <p:spTgt spid="7"/>
                                        </p:tgtEl>
                                        <p:attrNameLst>
                                          <p:attrName>ppt_y</p:attrName>
                                        </p:attrNameLst>
                                      </p:cBhvr>
                                      <p:tavLst>
                                        <p:tav tm="0">
                                          <p:val>
                                            <p:strVal val="#ppt_y+#ppt_h*1.125000"/>
                                          </p:val>
                                        </p:tav>
                                        <p:tav tm="100000">
                                          <p:val>
                                            <p:strVal val="#ppt_y"/>
                                          </p:val>
                                        </p:tav>
                                      </p:tavLst>
                                    </p:anim>
                                    <p:animEffect transition="in" filter="wipe(up)">
                                      <p:cBhvr>
                                        <p:cTn id="15" dur="500"/>
                                        <p:tgtEl>
                                          <p:spTgt spid="7"/>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p:tgtEl>
                                          <p:spTgt spid="24"/>
                                        </p:tgtEl>
                                        <p:attrNameLst>
                                          <p:attrName>ppt_y</p:attrName>
                                        </p:attrNameLst>
                                      </p:cBhvr>
                                      <p:tavLst>
                                        <p:tav tm="0">
                                          <p:val>
                                            <p:strVal val="#ppt_y+#ppt_h*1.125000"/>
                                          </p:val>
                                        </p:tav>
                                        <p:tav tm="100000">
                                          <p:val>
                                            <p:strVal val="#ppt_y"/>
                                          </p:val>
                                        </p:tav>
                                      </p:tavLst>
                                    </p:anim>
                                    <p:animEffect transition="in" filter="wipe(up)">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p:bldP spid="14" grpId="0" animBg="1"/>
      <p:bldP spid="7" grpId="0"/>
    </p:bldLst>
  </p:timing>
  <p:extLst mod="1">
    <p:ext uri="{DCECCB84-F9BA-43D5-87BE-67443E8EF086}">
      <p15:sldGuideLst xmlns:p15="http://schemas.microsoft.com/office/powerpoint/2012/main">
        <p15:guide id="1" orient="horz" pos="180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Feature w/Image, 6 Blocks, Stacked">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024C0DF0-66A4-4A4C-91C7-813DDDEBA520}" type="slidenum">
              <a:rPr lang="en-US" smtClean="0"/>
              <a:t>‹#›</a:t>
            </a:fld>
            <a:endParaRPr lang="en-US"/>
          </a:p>
        </p:txBody>
      </p:sp>
      <p:sp>
        <p:nvSpPr>
          <p:cNvPr id="10" name="Footer"/>
          <p:cNvSpPr>
            <a:spLocks noGrp="1"/>
          </p:cNvSpPr>
          <p:nvPr>
            <p:ph type="ftr" sz="quarter" idx="112"/>
          </p:nvPr>
        </p:nvSpPr>
        <p:spPr/>
        <p:txBody>
          <a:bodyPr/>
          <a:lstStyle/>
          <a:p>
            <a:endParaRPr lang="en-US"/>
          </a:p>
        </p:txBody>
      </p:sp>
      <p:sp>
        <p:nvSpPr>
          <p:cNvPr id="31" name="Caption 6"/>
          <p:cNvSpPr>
            <a:spLocks noGrp="1"/>
          </p:cNvSpPr>
          <p:nvPr>
            <p:ph type="body" idx="127" hasCustomPrompt="1"/>
          </p:nvPr>
        </p:nvSpPr>
        <p:spPr>
          <a:xfrm>
            <a:off x="8839198" y="4653714"/>
            <a:ext cx="2628902" cy="1061287"/>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29" name="Heading 6"/>
          <p:cNvSpPr>
            <a:spLocks noGrp="1"/>
          </p:cNvSpPr>
          <p:nvPr>
            <p:ph type="body" sz="quarter" idx="125" hasCustomPrompt="1"/>
          </p:nvPr>
        </p:nvSpPr>
        <p:spPr>
          <a:xfrm>
            <a:off x="8839200" y="4172352"/>
            <a:ext cx="2628900" cy="369332"/>
          </a:xfrm>
          <a:prstGeom prst="rect">
            <a:avLst/>
          </a:prstGeom>
        </p:spPr>
        <p:txBody>
          <a:bodyPr lIns="0" tIns="0" rIns="0" bIns="0">
            <a:normAutofit/>
          </a:bodyPr>
          <a:lstStyle>
            <a:lvl1pPr marL="0" indent="0" algn="l">
              <a:lnSpc>
                <a:spcPct val="100000"/>
              </a:lnSpc>
              <a:buNone/>
              <a:defRPr sz="2000" b="1" cap="all">
                <a:solidFill>
                  <a:schemeClr val="tx2"/>
                </a:solidFill>
              </a:defRPr>
            </a:lvl1pPr>
          </a:lstStyle>
          <a:p>
            <a:pPr lvl="0"/>
            <a:r>
              <a:rPr lang="en-US" dirty="0" smtClean="0"/>
              <a:t>Heading</a:t>
            </a:r>
            <a:endParaRPr lang="en-US" dirty="0"/>
          </a:p>
        </p:txBody>
      </p:sp>
      <p:sp>
        <p:nvSpPr>
          <p:cNvPr id="41" name="Divider 6"/>
          <p:cNvSpPr/>
          <p:nvPr/>
        </p:nvSpPr>
        <p:spPr>
          <a:xfrm>
            <a:off x="8839200" y="400507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Image 6"/>
          <p:cNvSpPr>
            <a:spLocks noGrp="1"/>
          </p:cNvSpPr>
          <p:nvPr>
            <p:ph type="pic" sz="quarter" idx="126" hasCustomPrompt="1"/>
          </p:nvPr>
        </p:nvSpPr>
        <p:spPr>
          <a:xfrm>
            <a:off x="8039100" y="4000500"/>
            <a:ext cx="685800" cy="6858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28" name="Caption 5"/>
          <p:cNvSpPr>
            <a:spLocks noGrp="1"/>
          </p:cNvSpPr>
          <p:nvPr>
            <p:ph type="body" idx="124" hasCustomPrompt="1"/>
          </p:nvPr>
        </p:nvSpPr>
        <p:spPr>
          <a:xfrm>
            <a:off x="5181597" y="4653713"/>
            <a:ext cx="2628902" cy="1061288"/>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26" name="Heading 5"/>
          <p:cNvSpPr>
            <a:spLocks noGrp="1"/>
          </p:cNvSpPr>
          <p:nvPr>
            <p:ph type="body" sz="quarter" idx="122" hasCustomPrompt="1"/>
          </p:nvPr>
        </p:nvSpPr>
        <p:spPr>
          <a:xfrm>
            <a:off x="5181357" y="4172158"/>
            <a:ext cx="2630988" cy="369332"/>
          </a:xfrm>
          <a:prstGeom prst="rect">
            <a:avLst/>
          </a:prstGeom>
        </p:spPr>
        <p:txBody>
          <a:bodyPr lIns="0" tIns="0" rIns="0" bIns="0">
            <a:normAutofit/>
          </a:bodyPr>
          <a:lstStyle>
            <a:lvl1pPr marL="0" indent="0" algn="l">
              <a:lnSpc>
                <a:spcPct val="100000"/>
              </a:lnSpc>
              <a:buNone/>
              <a:defRPr sz="2000" b="1" cap="all">
                <a:solidFill>
                  <a:schemeClr val="tx2"/>
                </a:solidFill>
              </a:defRPr>
            </a:lvl1pPr>
          </a:lstStyle>
          <a:p>
            <a:pPr lvl="0"/>
            <a:r>
              <a:rPr lang="en-US" dirty="0" smtClean="0"/>
              <a:t>Heading</a:t>
            </a:r>
            <a:endParaRPr lang="en-US" dirty="0"/>
          </a:p>
        </p:txBody>
      </p:sp>
      <p:sp>
        <p:nvSpPr>
          <p:cNvPr id="40" name="Divider 5"/>
          <p:cNvSpPr/>
          <p:nvPr/>
        </p:nvSpPr>
        <p:spPr>
          <a:xfrm>
            <a:off x="5181599" y="400507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Image 5"/>
          <p:cNvSpPr>
            <a:spLocks noGrp="1"/>
          </p:cNvSpPr>
          <p:nvPr>
            <p:ph type="pic" sz="quarter" idx="123" hasCustomPrompt="1"/>
          </p:nvPr>
        </p:nvSpPr>
        <p:spPr>
          <a:xfrm>
            <a:off x="4381500" y="4000500"/>
            <a:ext cx="685800" cy="6858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22" name="Caption 4"/>
          <p:cNvSpPr>
            <a:spLocks noGrp="1"/>
          </p:cNvSpPr>
          <p:nvPr>
            <p:ph type="body" idx="121" hasCustomPrompt="1"/>
          </p:nvPr>
        </p:nvSpPr>
        <p:spPr>
          <a:xfrm>
            <a:off x="1524000" y="4653713"/>
            <a:ext cx="2628900" cy="1061288"/>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20" name="Heading 4"/>
          <p:cNvSpPr>
            <a:spLocks noGrp="1"/>
          </p:cNvSpPr>
          <p:nvPr>
            <p:ph type="body" sz="quarter" idx="119" hasCustomPrompt="1"/>
          </p:nvPr>
        </p:nvSpPr>
        <p:spPr>
          <a:xfrm>
            <a:off x="1523997" y="4172158"/>
            <a:ext cx="2628901" cy="369332"/>
          </a:xfrm>
          <a:prstGeom prst="rect">
            <a:avLst/>
          </a:prstGeom>
        </p:spPr>
        <p:txBody>
          <a:bodyPr lIns="0" tIns="0" rIns="0" bIns="0">
            <a:normAutofit/>
          </a:bodyPr>
          <a:lstStyle>
            <a:lvl1pPr marL="0" indent="0" algn="l">
              <a:lnSpc>
                <a:spcPct val="100000"/>
              </a:lnSpc>
              <a:buNone/>
              <a:defRPr sz="2000" b="1" cap="all">
                <a:solidFill>
                  <a:schemeClr val="tx2"/>
                </a:solidFill>
              </a:defRPr>
            </a:lvl1pPr>
          </a:lstStyle>
          <a:p>
            <a:pPr lvl="0"/>
            <a:r>
              <a:rPr lang="en-US" dirty="0" smtClean="0"/>
              <a:t>Heading</a:t>
            </a:r>
            <a:endParaRPr lang="en-US" dirty="0"/>
          </a:p>
        </p:txBody>
      </p:sp>
      <p:sp>
        <p:nvSpPr>
          <p:cNvPr id="39" name="Divider 4"/>
          <p:cNvSpPr/>
          <p:nvPr/>
        </p:nvSpPr>
        <p:spPr>
          <a:xfrm>
            <a:off x="1524000" y="400507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Image 4"/>
          <p:cNvSpPr>
            <a:spLocks noGrp="1"/>
          </p:cNvSpPr>
          <p:nvPr>
            <p:ph type="pic" sz="quarter" idx="120" hasCustomPrompt="1"/>
          </p:nvPr>
        </p:nvSpPr>
        <p:spPr>
          <a:xfrm>
            <a:off x="723900" y="4000500"/>
            <a:ext cx="685800" cy="6858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17" name="Caption 3"/>
          <p:cNvSpPr>
            <a:spLocks noGrp="1"/>
          </p:cNvSpPr>
          <p:nvPr>
            <p:ph type="body" idx="118" hasCustomPrompt="1"/>
          </p:nvPr>
        </p:nvSpPr>
        <p:spPr>
          <a:xfrm>
            <a:off x="8839200" y="2698361"/>
            <a:ext cx="2628898" cy="1073538"/>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15" name="Heading 3"/>
          <p:cNvSpPr>
            <a:spLocks noGrp="1"/>
          </p:cNvSpPr>
          <p:nvPr>
            <p:ph type="body" sz="quarter" idx="116" hasCustomPrompt="1"/>
          </p:nvPr>
        </p:nvSpPr>
        <p:spPr>
          <a:xfrm>
            <a:off x="8839200" y="2220646"/>
            <a:ext cx="2628898" cy="369332"/>
          </a:xfrm>
          <a:prstGeom prst="rect">
            <a:avLst/>
          </a:prstGeom>
        </p:spPr>
        <p:txBody>
          <a:bodyPr lIns="0" tIns="0" rIns="0" bIns="0">
            <a:normAutofit/>
          </a:bodyPr>
          <a:lstStyle>
            <a:lvl1pPr marL="0" indent="0" algn="l">
              <a:lnSpc>
                <a:spcPct val="100000"/>
              </a:lnSpc>
              <a:buNone/>
              <a:defRPr sz="2000" b="1" cap="all">
                <a:solidFill>
                  <a:schemeClr val="tx2"/>
                </a:solidFill>
              </a:defRPr>
            </a:lvl1pPr>
          </a:lstStyle>
          <a:p>
            <a:pPr lvl="0"/>
            <a:r>
              <a:rPr lang="en-US" dirty="0" smtClean="0"/>
              <a:t>Heading</a:t>
            </a:r>
            <a:endParaRPr lang="en-US" dirty="0"/>
          </a:p>
        </p:txBody>
      </p:sp>
      <p:sp>
        <p:nvSpPr>
          <p:cNvPr id="38" name="Divider 3"/>
          <p:cNvSpPr/>
          <p:nvPr/>
        </p:nvSpPr>
        <p:spPr>
          <a:xfrm>
            <a:off x="8839200" y="20574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Image 3"/>
          <p:cNvSpPr>
            <a:spLocks noGrp="1"/>
          </p:cNvSpPr>
          <p:nvPr>
            <p:ph type="pic" sz="quarter" idx="117" hasCustomPrompt="1"/>
          </p:nvPr>
        </p:nvSpPr>
        <p:spPr>
          <a:xfrm>
            <a:off x="8039100" y="2057400"/>
            <a:ext cx="685800" cy="6858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14" name="Caption 2"/>
          <p:cNvSpPr>
            <a:spLocks noGrp="1"/>
          </p:cNvSpPr>
          <p:nvPr>
            <p:ph type="body" idx="115" hasCustomPrompt="1"/>
          </p:nvPr>
        </p:nvSpPr>
        <p:spPr>
          <a:xfrm>
            <a:off x="5181356" y="2698361"/>
            <a:ext cx="2630986" cy="1073539"/>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12" name="Heading 2"/>
          <p:cNvSpPr>
            <a:spLocks noGrp="1"/>
          </p:cNvSpPr>
          <p:nvPr>
            <p:ph type="body" sz="quarter" idx="113" hasCustomPrompt="1"/>
          </p:nvPr>
        </p:nvSpPr>
        <p:spPr>
          <a:xfrm>
            <a:off x="5181356" y="2220646"/>
            <a:ext cx="2630986" cy="369332"/>
          </a:xfrm>
          <a:prstGeom prst="rect">
            <a:avLst/>
          </a:prstGeom>
        </p:spPr>
        <p:txBody>
          <a:bodyPr lIns="0" tIns="0" rIns="0" bIns="0">
            <a:normAutofit/>
          </a:bodyPr>
          <a:lstStyle>
            <a:lvl1pPr marL="0" indent="0" algn="l">
              <a:lnSpc>
                <a:spcPct val="100000"/>
              </a:lnSpc>
              <a:buNone/>
              <a:defRPr sz="2000" b="1" cap="all">
                <a:solidFill>
                  <a:schemeClr val="tx2"/>
                </a:solidFill>
              </a:defRPr>
            </a:lvl1pPr>
          </a:lstStyle>
          <a:p>
            <a:pPr lvl="0"/>
            <a:r>
              <a:rPr lang="en-US" dirty="0" smtClean="0"/>
              <a:t>Heading</a:t>
            </a:r>
            <a:endParaRPr lang="en-US" dirty="0"/>
          </a:p>
        </p:txBody>
      </p:sp>
      <p:sp>
        <p:nvSpPr>
          <p:cNvPr id="37" name="Divider 2"/>
          <p:cNvSpPr/>
          <p:nvPr/>
        </p:nvSpPr>
        <p:spPr>
          <a:xfrm>
            <a:off x="5181599" y="20574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Image 2"/>
          <p:cNvSpPr>
            <a:spLocks noGrp="1"/>
          </p:cNvSpPr>
          <p:nvPr>
            <p:ph type="pic" sz="quarter" idx="114" hasCustomPrompt="1"/>
          </p:nvPr>
        </p:nvSpPr>
        <p:spPr>
          <a:xfrm>
            <a:off x="4381500" y="2057400"/>
            <a:ext cx="685800" cy="6858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9" name="Caption 1"/>
          <p:cNvSpPr>
            <a:spLocks noGrp="1"/>
          </p:cNvSpPr>
          <p:nvPr>
            <p:ph type="body" idx="44" hasCustomPrompt="1"/>
          </p:nvPr>
        </p:nvSpPr>
        <p:spPr>
          <a:xfrm>
            <a:off x="1524000" y="2698361"/>
            <a:ext cx="2628899" cy="1073539"/>
          </a:xfrm>
          <a:prstGeom prst="rect">
            <a:avLst/>
          </a:prstGeom>
        </p:spPr>
        <p:txBody>
          <a:bodyPr lIns="0" tIns="0" rIns="0" bIns="0" anchor="t">
            <a:normAutofit/>
          </a:bodyPr>
          <a:lstStyle>
            <a:lvl1pPr marL="0" indent="0" algn="l">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6" name="Heading 1"/>
          <p:cNvSpPr>
            <a:spLocks noGrp="1"/>
          </p:cNvSpPr>
          <p:nvPr>
            <p:ph type="body" sz="quarter" idx="33" hasCustomPrompt="1"/>
          </p:nvPr>
        </p:nvSpPr>
        <p:spPr>
          <a:xfrm>
            <a:off x="1525047" y="2220646"/>
            <a:ext cx="2627835" cy="369332"/>
          </a:xfrm>
          <a:prstGeom prst="rect">
            <a:avLst/>
          </a:prstGeom>
        </p:spPr>
        <p:txBody>
          <a:bodyPr lIns="0" tIns="0" rIns="0" bIns="0">
            <a:normAutofit/>
          </a:bodyPr>
          <a:lstStyle>
            <a:lvl1pPr marL="0" indent="0" algn="l">
              <a:lnSpc>
                <a:spcPct val="100000"/>
              </a:lnSpc>
              <a:buNone/>
              <a:defRPr sz="2000" b="1" cap="all">
                <a:solidFill>
                  <a:schemeClr val="tx2"/>
                </a:solidFill>
              </a:defRPr>
            </a:lvl1pPr>
          </a:lstStyle>
          <a:p>
            <a:pPr lvl="0"/>
            <a:r>
              <a:rPr lang="en-US" dirty="0" smtClean="0"/>
              <a:t>Heading</a:t>
            </a:r>
            <a:endParaRPr lang="en-US" dirty="0"/>
          </a:p>
        </p:txBody>
      </p:sp>
      <p:sp>
        <p:nvSpPr>
          <p:cNvPr id="36" name="Divider 1"/>
          <p:cNvSpPr/>
          <p:nvPr/>
        </p:nvSpPr>
        <p:spPr>
          <a:xfrm>
            <a:off x="1524000" y="20574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Image 1"/>
          <p:cNvSpPr>
            <a:spLocks noGrp="1"/>
          </p:cNvSpPr>
          <p:nvPr>
            <p:ph type="pic" sz="quarter" idx="28" hasCustomPrompt="1"/>
          </p:nvPr>
        </p:nvSpPr>
        <p:spPr>
          <a:xfrm>
            <a:off x="723900" y="2057400"/>
            <a:ext cx="685800" cy="6858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32"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p>
            <a:r>
              <a:rPr lang="en-US" dirty="0" smtClean="0"/>
              <a:t>Slide title</a:t>
            </a:r>
            <a:endParaRPr lang="en-US" dirty="0"/>
          </a:p>
        </p:txBody>
      </p:sp>
    </p:spTree>
    <p:extLst>
      <p:ext uri="{BB962C8B-B14F-4D97-AF65-F5344CB8AC3E}">
        <p14:creationId xmlns:p14="http://schemas.microsoft.com/office/powerpoint/2010/main" val="35819168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500"/>
                                        <p:tgtEl>
                                          <p:spTgt spid="3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500"/>
                                        <p:tgtEl>
                                          <p:spTgt spid="41"/>
                                        </p:tgtEl>
                                      </p:cBhvr>
                                    </p:animEffect>
                                  </p:childTnLst>
                                </p:cTn>
                              </p:par>
                            </p:childTnLst>
                          </p:cTn>
                        </p:par>
                        <p:par>
                          <p:cTn id="23" fill="hold">
                            <p:stCondLst>
                              <p:cond delay="500"/>
                            </p:stCondLst>
                            <p:childTnLst>
                              <p:par>
                                <p:cTn id="24" presetID="12" presetClass="entr" presetSubtype="4"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p:tgtEl>
                                          <p:spTgt spid="7"/>
                                        </p:tgtEl>
                                        <p:attrNameLst>
                                          <p:attrName>ppt_y</p:attrName>
                                        </p:attrNameLst>
                                      </p:cBhvr>
                                      <p:tavLst>
                                        <p:tav tm="0">
                                          <p:val>
                                            <p:strVal val="#ppt_y+#ppt_h*1.125000"/>
                                          </p:val>
                                        </p:tav>
                                        <p:tav tm="100000">
                                          <p:val>
                                            <p:strVal val="#ppt_y"/>
                                          </p:val>
                                        </p:tav>
                                      </p:tavLst>
                                    </p:anim>
                                    <p:animEffect transition="in" filter="wipe(up)">
                                      <p:cBhvr>
                                        <p:cTn id="27" dur="500"/>
                                        <p:tgtEl>
                                          <p:spTgt spid="7"/>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p:tgtEl>
                                          <p:spTgt spid="21"/>
                                        </p:tgtEl>
                                        <p:attrNameLst>
                                          <p:attrName>ppt_y</p:attrName>
                                        </p:attrNameLst>
                                      </p:cBhvr>
                                      <p:tavLst>
                                        <p:tav tm="0">
                                          <p:val>
                                            <p:strVal val="#ppt_y+#ppt_h*1.125000"/>
                                          </p:val>
                                        </p:tav>
                                        <p:tav tm="100000">
                                          <p:val>
                                            <p:strVal val="#ppt_y"/>
                                          </p:val>
                                        </p:tav>
                                      </p:tavLst>
                                    </p:anim>
                                    <p:animEffect transition="in" filter="wipe(up)">
                                      <p:cBhvr>
                                        <p:cTn id="31" dur="500"/>
                                        <p:tgtEl>
                                          <p:spTgt spid="21"/>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p:tgtEl>
                                          <p:spTgt spid="13"/>
                                        </p:tgtEl>
                                        <p:attrNameLst>
                                          <p:attrName>ppt_y</p:attrName>
                                        </p:attrNameLst>
                                      </p:cBhvr>
                                      <p:tavLst>
                                        <p:tav tm="0">
                                          <p:val>
                                            <p:strVal val="#ppt_y+#ppt_h*1.125000"/>
                                          </p:val>
                                        </p:tav>
                                        <p:tav tm="100000">
                                          <p:val>
                                            <p:strVal val="#ppt_y"/>
                                          </p:val>
                                        </p:tav>
                                      </p:tavLst>
                                    </p:anim>
                                    <p:animEffect transition="in" filter="wipe(up)">
                                      <p:cBhvr>
                                        <p:cTn id="35" dur="500"/>
                                        <p:tgtEl>
                                          <p:spTgt spid="13"/>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p:tgtEl>
                                          <p:spTgt spid="27"/>
                                        </p:tgtEl>
                                        <p:attrNameLst>
                                          <p:attrName>ppt_y</p:attrName>
                                        </p:attrNameLst>
                                      </p:cBhvr>
                                      <p:tavLst>
                                        <p:tav tm="0">
                                          <p:val>
                                            <p:strVal val="#ppt_y+#ppt_h*1.125000"/>
                                          </p:val>
                                        </p:tav>
                                        <p:tav tm="100000">
                                          <p:val>
                                            <p:strVal val="#ppt_y"/>
                                          </p:val>
                                        </p:tav>
                                      </p:tavLst>
                                    </p:anim>
                                    <p:animEffect transition="in" filter="wipe(up)">
                                      <p:cBhvr>
                                        <p:cTn id="39" dur="500"/>
                                        <p:tgtEl>
                                          <p:spTgt spid="27"/>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p:tgtEl>
                                          <p:spTgt spid="16"/>
                                        </p:tgtEl>
                                        <p:attrNameLst>
                                          <p:attrName>ppt_y</p:attrName>
                                        </p:attrNameLst>
                                      </p:cBhvr>
                                      <p:tavLst>
                                        <p:tav tm="0">
                                          <p:val>
                                            <p:strVal val="#ppt_y+#ppt_h*1.125000"/>
                                          </p:val>
                                        </p:tav>
                                        <p:tav tm="100000">
                                          <p:val>
                                            <p:strVal val="#ppt_y"/>
                                          </p:val>
                                        </p:tav>
                                      </p:tavLst>
                                    </p:anim>
                                    <p:animEffect transition="in" filter="wipe(up)">
                                      <p:cBhvr>
                                        <p:cTn id="43" dur="500"/>
                                        <p:tgtEl>
                                          <p:spTgt spid="16"/>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500"/>
                                        <p:tgtEl>
                                          <p:spTgt spid="30"/>
                                        </p:tgtEl>
                                        <p:attrNameLst>
                                          <p:attrName>ppt_y</p:attrName>
                                        </p:attrNameLst>
                                      </p:cBhvr>
                                      <p:tavLst>
                                        <p:tav tm="0">
                                          <p:val>
                                            <p:strVal val="#ppt_y+#ppt_h*1.125000"/>
                                          </p:val>
                                        </p:tav>
                                        <p:tav tm="100000">
                                          <p:val>
                                            <p:strVal val="#ppt_y"/>
                                          </p:val>
                                        </p:tav>
                                      </p:tavLst>
                                    </p:anim>
                                    <p:animEffect transition="in" filter="wipe(up)">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0" grpId="0"/>
      <p:bldP spid="40" grpId="0" animBg="1"/>
      <p:bldP spid="27" grpId="0"/>
      <p:bldP spid="39" grpId="0" animBg="1"/>
      <p:bldP spid="21" grpId="0"/>
      <p:bldP spid="38" grpId="0" animBg="1"/>
      <p:bldP spid="16" grpId="0"/>
      <p:bldP spid="37" grpId="0" animBg="1"/>
      <p:bldP spid="13" grpId="0"/>
      <p:bldP spid="36" grpId="0" animBg="1"/>
      <p:bldP spid="7" grpId="0"/>
    </p:bldLst>
  </p:timing>
  <p:extLst mod="1">
    <p:ext uri="{DCECCB84-F9BA-43D5-87BE-67443E8EF086}">
      <p15:sldGuideLst xmlns:p15="http://schemas.microsoft.com/office/powerpoint/2012/main">
        <p15:guide id="1" orient="horz" pos="2376">
          <p15:clr>
            <a:srgbClr val="FBAE40"/>
          </p15:clr>
        </p15:guide>
        <p15:guide id="2" orient="horz" pos="25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cNvSpPr>
            <a:spLocks noGrp="1"/>
          </p:cNvSpPr>
          <p:nvPr>
            <p:ph type="sldNum" sz="quarter" idx="12"/>
          </p:nvPr>
        </p:nvSpPr>
        <p:spPr/>
        <p:txBody>
          <a:bodyPr/>
          <a:lstStyle/>
          <a:p>
            <a:fld id="{024C0DF0-66A4-4A4C-91C7-813DDDEBA520}" type="slidenum">
              <a:rPr lang="en-US" smtClean="0"/>
              <a:t>‹#›</a:t>
            </a:fld>
            <a:endParaRPr lang="en-US"/>
          </a:p>
        </p:txBody>
      </p:sp>
      <p:sp>
        <p:nvSpPr>
          <p:cNvPr id="3" name="Footer"/>
          <p:cNvSpPr>
            <a:spLocks noGrp="1"/>
          </p:cNvSpPr>
          <p:nvPr>
            <p:ph type="ftr" sz="quarter" idx="15"/>
          </p:nvPr>
        </p:nvSpPr>
        <p:spPr/>
        <p:txBody>
          <a:bodyPr/>
          <a:lstStyle/>
          <a:p>
            <a:endParaRPr lang="en-US"/>
          </a:p>
        </p:txBody>
      </p:sp>
      <p:sp>
        <p:nvSpPr>
          <p:cNvPr id="6"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p>
            <a:r>
              <a:rPr lang="en-US" dirty="0" smtClean="0"/>
              <a:t>Slide title</a:t>
            </a:r>
            <a:endParaRPr lang="en-US" dirty="0"/>
          </a:p>
        </p:txBody>
      </p:sp>
    </p:spTree>
    <p:extLst>
      <p:ext uri="{BB962C8B-B14F-4D97-AF65-F5344CB8AC3E}">
        <p14:creationId xmlns:p14="http://schemas.microsoft.com/office/powerpoint/2010/main" val="6566176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Feature w/Image, 3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024C0DF0-66A4-4A4C-91C7-813DDDEBA520}" type="slidenum">
              <a:rPr lang="en-US" smtClean="0"/>
              <a:t>‹#›</a:t>
            </a:fld>
            <a:endParaRPr lang="en-US"/>
          </a:p>
        </p:txBody>
      </p:sp>
      <p:sp>
        <p:nvSpPr>
          <p:cNvPr id="10" name="Footer"/>
          <p:cNvSpPr>
            <a:spLocks noGrp="1"/>
          </p:cNvSpPr>
          <p:nvPr>
            <p:ph type="ftr" sz="quarter" idx="112"/>
          </p:nvPr>
        </p:nvSpPr>
        <p:spPr/>
        <p:txBody>
          <a:bodyPr/>
          <a:lstStyle/>
          <a:p>
            <a:endParaRPr lang="en-US"/>
          </a:p>
        </p:txBody>
      </p:sp>
      <p:sp>
        <p:nvSpPr>
          <p:cNvPr id="29" name="Caption 3"/>
          <p:cNvSpPr>
            <a:spLocks noGrp="1"/>
          </p:cNvSpPr>
          <p:nvPr>
            <p:ph type="body" idx="129" hasCustomPrompt="1"/>
          </p:nvPr>
        </p:nvSpPr>
        <p:spPr>
          <a:xfrm>
            <a:off x="8039100" y="4152498"/>
            <a:ext cx="3429000" cy="1562504"/>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14" name="Heading 3"/>
          <p:cNvSpPr>
            <a:spLocks noGrp="1"/>
          </p:cNvSpPr>
          <p:nvPr>
            <p:ph type="body" sz="quarter" idx="116" hasCustomPrompt="1"/>
          </p:nvPr>
        </p:nvSpPr>
        <p:spPr>
          <a:xfrm>
            <a:off x="8039100" y="3602738"/>
            <a:ext cx="3429000" cy="430887"/>
          </a:xfrm>
          <a:prstGeom prst="rect">
            <a:avLst/>
          </a:prstGeom>
        </p:spPr>
        <p:txBody>
          <a:bodyPr wrap="square" lIns="0" tIns="0" rIns="0" bIns="0">
            <a:spAutoFit/>
          </a:bodyPr>
          <a:lstStyle>
            <a:lvl1pPr marL="0" indent="0" algn="ctr">
              <a:lnSpc>
                <a:spcPct val="100000"/>
              </a:lnSpc>
              <a:buNone/>
              <a:defRPr sz="2800" b="1" cap="all">
                <a:solidFill>
                  <a:schemeClr val="tx2"/>
                </a:solidFill>
              </a:defRPr>
            </a:lvl1pPr>
          </a:lstStyle>
          <a:p>
            <a:pPr lvl="0"/>
            <a:r>
              <a:rPr lang="en-US" dirty="0" smtClean="0"/>
              <a:t>Heading</a:t>
            </a:r>
            <a:endParaRPr lang="en-US" dirty="0"/>
          </a:p>
        </p:txBody>
      </p:sp>
      <p:sp>
        <p:nvSpPr>
          <p:cNvPr id="35" name="Divider 3"/>
          <p:cNvSpPr/>
          <p:nvPr/>
        </p:nvSpPr>
        <p:spPr>
          <a:xfrm>
            <a:off x="8039100" y="3429000"/>
            <a:ext cx="34290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Image 3"/>
          <p:cNvSpPr>
            <a:spLocks noGrp="1"/>
          </p:cNvSpPr>
          <p:nvPr>
            <p:ph type="pic" sz="quarter" idx="117" hasCustomPrompt="1"/>
          </p:nvPr>
        </p:nvSpPr>
        <p:spPr>
          <a:xfrm>
            <a:off x="9296400" y="2514600"/>
            <a:ext cx="914400" cy="9144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28" name="Caption 2"/>
          <p:cNvSpPr>
            <a:spLocks noGrp="1"/>
          </p:cNvSpPr>
          <p:nvPr>
            <p:ph type="body" idx="128" hasCustomPrompt="1"/>
          </p:nvPr>
        </p:nvSpPr>
        <p:spPr>
          <a:xfrm>
            <a:off x="4381500" y="4152498"/>
            <a:ext cx="3429000" cy="1562504"/>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11" name="Heading 2"/>
          <p:cNvSpPr>
            <a:spLocks noGrp="1"/>
          </p:cNvSpPr>
          <p:nvPr>
            <p:ph type="body" sz="quarter" idx="113" hasCustomPrompt="1"/>
          </p:nvPr>
        </p:nvSpPr>
        <p:spPr>
          <a:xfrm>
            <a:off x="4381500" y="3602738"/>
            <a:ext cx="3429000" cy="430887"/>
          </a:xfrm>
          <a:prstGeom prst="rect">
            <a:avLst/>
          </a:prstGeom>
        </p:spPr>
        <p:txBody>
          <a:bodyPr wrap="square" lIns="0" tIns="0" rIns="0" bIns="0">
            <a:spAutoFit/>
          </a:bodyPr>
          <a:lstStyle>
            <a:lvl1pPr marL="0" indent="0" algn="ctr">
              <a:lnSpc>
                <a:spcPct val="100000"/>
              </a:lnSpc>
              <a:buNone/>
              <a:defRPr sz="2800" b="1" cap="all">
                <a:solidFill>
                  <a:schemeClr val="tx2"/>
                </a:solidFill>
              </a:defRPr>
            </a:lvl1pPr>
          </a:lstStyle>
          <a:p>
            <a:pPr lvl="0"/>
            <a:r>
              <a:rPr lang="en-US" dirty="0" smtClean="0"/>
              <a:t>Heading</a:t>
            </a:r>
            <a:endParaRPr lang="en-US" dirty="0"/>
          </a:p>
        </p:txBody>
      </p:sp>
      <p:sp>
        <p:nvSpPr>
          <p:cNvPr id="34" name="Divider 2"/>
          <p:cNvSpPr/>
          <p:nvPr/>
        </p:nvSpPr>
        <p:spPr>
          <a:xfrm>
            <a:off x="4381500" y="3429000"/>
            <a:ext cx="34290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Image 2"/>
          <p:cNvSpPr>
            <a:spLocks noGrp="1"/>
          </p:cNvSpPr>
          <p:nvPr>
            <p:ph type="pic" sz="quarter" idx="114" hasCustomPrompt="1"/>
          </p:nvPr>
        </p:nvSpPr>
        <p:spPr>
          <a:xfrm>
            <a:off x="5638800" y="2514600"/>
            <a:ext cx="914400" cy="9144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27" name="Caption 1"/>
          <p:cNvSpPr>
            <a:spLocks noGrp="1"/>
          </p:cNvSpPr>
          <p:nvPr>
            <p:ph type="body" idx="44" hasCustomPrompt="1"/>
          </p:nvPr>
        </p:nvSpPr>
        <p:spPr>
          <a:xfrm>
            <a:off x="723899" y="4152498"/>
            <a:ext cx="3429000" cy="1562504"/>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5" name="Heading 1"/>
          <p:cNvSpPr>
            <a:spLocks noGrp="1"/>
          </p:cNvSpPr>
          <p:nvPr>
            <p:ph type="body" sz="quarter" idx="33" hasCustomPrompt="1"/>
          </p:nvPr>
        </p:nvSpPr>
        <p:spPr>
          <a:xfrm>
            <a:off x="723899" y="3602738"/>
            <a:ext cx="3429000" cy="430887"/>
          </a:xfrm>
          <a:prstGeom prst="rect">
            <a:avLst/>
          </a:prstGeom>
        </p:spPr>
        <p:txBody>
          <a:bodyPr wrap="square" lIns="0" tIns="0" rIns="0" bIns="0">
            <a:spAutoFit/>
          </a:bodyPr>
          <a:lstStyle>
            <a:lvl1pPr marL="0" indent="0" algn="ctr">
              <a:lnSpc>
                <a:spcPct val="100000"/>
              </a:lnSpc>
              <a:buNone/>
              <a:defRPr sz="2800" b="1" cap="all">
                <a:solidFill>
                  <a:schemeClr val="tx2"/>
                </a:solidFill>
              </a:defRPr>
            </a:lvl1pPr>
          </a:lstStyle>
          <a:p>
            <a:pPr lvl="0"/>
            <a:r>
              <a:rPr lang="en-US" dirty="0" smtClean="0"/>
              <a:t>Heading</a:t>
            </a:r>
            <a:endParaRPr lang="en-US" dirty="0"/>
          </a:p>
        </p:txBody>
      </p:sp>
      <p:sp>
        <p:nvSpPr>
          <p:cNvPr id="33" name="Divider 1"/>
          <p:cNvSpPr/>
          <p:nvPr/>
        </p:nvSpPr>
        <p:spPr>
          <a:xfrm>
            <a:off x="723899" y="3429000"/>
            <a:ext cx="34290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Image 1"/>
          <p:cNvSpPr>
            <a:spLocks noGrp="1"/>
          </p:cNvSpPr>
          <p:nvPr>
            <p:ph type="pic" sz="quarter" idx="28" hasCustomPrompt="1"/>
          </p:nvPr>
        </p:nvSpPr>
        <p:spPr>
          <a:xfrm>
            <a:off x="1981199" y="2514600"/>
            <a:ext cx="914400" cy="9144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18"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p>
            <a:r>
              <a:rPr lang="en-US" dirty="0" smtClean="0"/>
              <a:t>Slide title</a:t>
            </a:r>
            <a:endParaRPr lang="en-US" dirty="0"/>
          </a:p>
        </p:txBody>
      </p:sp>
    </p:spTree>
    <p:extLst>
      <p:ext uri="{BB962C8B-B14F-4D97-AF65-F5344CB8AC3E}">
        <p14:creationId xmlns:p14="http://schemas.microsoft.com/office/powerpoint/2010/main" val="3005913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outVertical)">
                                      <p:cBhvr>
                                        <p:cTn id="7" dur="500"/>
                                        <p:tgtEl>
                                          <p:spTgt spid="33"/>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outVertical)">
                                      <p:cBhvr>
                                        <p:cTn id="10" dur="500"/>
                                        <p:tgtEl>
                                          <p:spTgt spid="34"/>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outVertical)">
                                      <p:cBhvr>
                                        <p:cTn id="13" dur="500"/>
                                        <p:tgtEl>
                                          <p:spTgt spid="35"/>
                                        </p:tgtEl>
                                      </p:cBhvr>
                                    </p:animEffec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 calcmode="lin" valueType="num">
                                      <p:cBhvr additive="base">
                                        <p:cTn id="17" dur="500"/>
                                        <p:tgtEl>
                                          <p:spTgt spid="95"/>
                                        </p:tgtEl>
                                        <p:attrNameLst>
                                          <p:attrName>ppt_y</p:attrName>
                                        </p:attrNameLst>
                                      </p:cBhvr>
                                      <p:tavLst>
                                        <p:tav tm="0">
                                          <p:val>
                                            <p:strVal val="#ppt_y+#ppt_h*1.125000"/>
                                          </p:val>
                                        </p:tav>
                                        <p:tav tm="100000">
                                          <p:val>
                                            <p:strVal val="#ppt_y"/>
                                          </p:val>
                                        </p:tav>
                                      </p:tavLst>
                                    </p:anim>
                                    <p:animEffect transition="in" filter="wipe(up)">
                                      <p:cBhvr>
                                        <p:cTn id="18" dur="500"/>
                                        <p:tgtEl>
                                          <p:spTgt spid="95"/>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p:tgtEl>
                                          <p:spTgt spid="12"/>
                                        </p:tgtEl>
                                        <p:attrNameLst>
                                          <p:attrName>ppt_y</p:attrName>
                                        </p:attrNameLst>
                                      </p:cBhvr>
                                      <p:tavLst>
                                        <p:tav tm="0">
                                          <p:val>
                                            <p:strVal val="#ppt_y+#ppt_h*1.125000"/>
                                          </p:val>
                                        </p:tav>
                                        <p:tav tm="100000">
                                          <p:val>
                                            <p:strVal val="#ppt_y"/>
                                          </p:val>
                                        </p:tav>
                                      </p:tavLst>
                                    </p:anim>
                                    <p:animEffect transition="in" filter="wipe(up)">
                                      <p:cBhvr>
                                        <p:cTn id="22" dur="500"/>
                                        <p:tgtEl>
                                          <p:spTgt spid="12"/>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p:tgtEl>
                                          <p:spTgt spid="15"/>
                                        </p:tgtEl>
                                        <p:attrNameLst>
                                          <p:attrName>ppt_y</p:attrName>
                                        </p:attrNameLst>
                                      </p:cBhvr>
                                      <p:tavLst>
                                        <p:tav tm="0">
                                          <p:val>
                                            <p:strVal val="#ppt_y+#ppt_h*1.125000"/>
                                          </p:val>
                                        </p:tav>
                                        <p:tav tm="100000">
                                          <p:val>
                                            <p:strVal val="#ppt_y"/>
                                          </p:val>
                                        </p:tav>
                                      </p:tavLst>
                                    </p:anim>
                                    <p:animEffect transition="in" filter="wipe(up)">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5" grpId="0"/>
      <p:bldP spid="34" grpId="0" animBg="1"/>
      <p:bldP spid="12" grpId="0"/>
      <p:bldP spid="33" grpId="0" animBg="1"/>
      <p:bldP spid="95" grpId="0"/>
    </p:bldLst>
  </p:timing>
  <p:extLst mod="1">
    <p:ext uri="{DCECCB84-F9BA-43D5-87BE-67443E8EF086}">
      <p15:sldGuideLst xmlns:p15="http://schemas.microsoft.com/office/powerpoint/2012/main">
        <p15:guide id="1" orient="horz" pos="2160">
          <p15:clr>
            <a:srgbClr val="FBAE40"/>
          </p15:clr>
        </p15:guide>
        <p15:guide id="2" orient="horz" pos="158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Feature w/Image, 4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024C0DF0-66A4-4A4C-91C7-813DDDEBA520}" type="slidenum">
              <a:rPr lang="en-US" smtClean="0"/>
              <a:t>‹#›</a:t>
            </a:fld>
            <a:endParaRPr lang="en-US"/>
          </a:p>
        </p:txBody>
      </p:sp>
      <p:sp>
        <p:nvSpPr>
          <p:cNvPr id="10" name="Footer"/>
          <p:cNvSpPr>
            <a:spLocks noGrp="1"/>
          </p:cNvSpPr>
          <p:nvPr>
            <p:ph type="ftr" sz="quarter" idx="112"/>
          </p:nvPr>
        </p:nvSpPr>
        <p:spPr/>
        <p:txBody>
          <a:bodyPr/>
          <a:lstStyle/>
          <a:p>
            <a:endParaRPr lang="en-US"/>
          </a:p>
        </p:txBody>
      </p:sp>
      <p:sp>
        <p:nvSpPr>
          <p:cNvPr id="30" name="Caption 4"/>
          <p:cNvSpPr>
            <a:spLocks noGrp="1"/>
          </p:cNvSpPr>
          <p:nvPr>
            <p:ph type="body" idx="130" hasCustomPrompt="1"/>
          </p:nvPr>
        </p:nvSpPr>
        <p:spPr>
          <a:xfrm>
            <a:off x="8953499" y="4029388"/>
            <a:ext cx="2514602" cy="1685614"/>
          </a:xfrm>
          <a:prstGeom prst="rect">
            <a:avLst/>
          </a:prstGeom>
        </p:spPr>
        <p:txBody>
          <a:bodyPr lIns="0" tIns="0" rIns="0" bIns="0" anchor="t">
            <a:normAutofit/>
          </a:bodyPr>
          <a:lstStyle>
            <a:lvl1pPr marL="0" indent="0" algn="ctr">
              <a:lnSpc>
                <a:spcPct val="100000"/>
              </a:lnSpc>
              <a:buNone/>
              <a:defRPr sz="18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17" name="Heading 4"/>
          <p:cNvSpPr>
            <a:spLocks noGrp="1"/>
          </p:cNvSpPr>
          <p:nvPr>
            <p:ph type="body" sz="quarter" idx="119" hasCustomPrompt="1"/>
          </p:nvPr>
        </p:nvSpPr>
        <p:spPr>
          <a:xfrm>
            <a:off x="8953499" y="3602738"/>
            <a:ext cx="2514602" cy="307777"/>
          </a:xfrm>
          <a:prstGeom prst="rect">
            <a:avLst/>
          </a:prstGeom>
        </p:spPr>
        <p:txBody>
          <a:bodyPr wrap="square" lIns="0" tIns="0" rIns="0" bIns="0">
            <a:spAutoFit/>
          </a:bodyPr>
          <a:lstStyle>
            <a:lvl1pPr marL="0" indent="0" algn="ctr">
              <a:lnSpc>
                <a:spcPct val="100000"/>
              </a:lnSpc>
              <a:buNone/>
              <a:defRPr sz="2000" b="1" cap="all">
                <a:solidFill>
                  <a:schemeClr val="tx2"/>
                </a:solidFill>
              </a:defRPr>
            </a:lvl1pPr>
          </a:lstStyle>
          <a:p>
            <a:pPr lvl="0"/>
            <a:r>
              <a:rPr lang="en-US" dirty="0" smtClean="0"/>
              <a:t>Heading</a:t>
            </a:r>
            <a:endParaRPr lang="en-US" dirty="0"/>
          </a:p>
        </p:txBody>
      </p:sp>
      <p:sp>
        <p:nvSpPr>
          <p:cNvPr id="36" name="Divider 4"/>
          <p:cNvSpPr/>
          <p:nvPr/>
        </p:nvSpPr>
        <p:spPr>
          <a:xfrm>
            <a:off x="8953499" y="3429000"/>
            <a:ext cx="2514602"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Image 4"/>
          <p:cNvSpPr>
            <a:spLocks noGrp="1"/>
          </p:cNvSpPr>
          <p:nvPr>
            <p:ph type="pic" sz="quarter" idx="120" hasCustomPrompt="1"/>
          </p:nvPr>
        </p:nvSpPr>
        <p:spPr>
          <a:xfrm>
            <a:off x="9753600" y="2514600"/>
            <a:ext cx="914400" cy="9144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29" name="Caption 3"/>
          <p:cNvSpPr>
            <a:spLocks noGrp="1"/>
          </p:cNvSpPr>
          <p:nvPr>
            <p:ph type="body" idx="129" hasCustomPrompt="1"/>
          </p:nvPr>
        </p:nvSpPr>
        <p:spPr>
          <a:xfrm>
            <a:off x="6210299" y="4029388"/>
            <a:ext cx="2514602" cy="1685614"/>
          </a:xfrm>
          <a:prstGeom prst="rect">
            <a:avLst/>
          </a:prstGeom>
        </p:spPr>
        <p:txBody>
          <a:bodyPr lIns="0" tIns="0" rIns="0" bIns="0" anchor="t">
            <a:normAutofit/>
          </a:bodyPr>
          <a:lstStyle>
            <a:lvl1pPr marL="0" indent="0" algn="ctr">
              <a:lnSpc>
                <a:spcPct val="100000"/>
              </a:lnSpc>
              <a:buNone/>
              <a:defRPr sz="18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14" name="Heading 3"/>
          <p:cNvSpPr>
            <a:spLocks noGrp="1"/>
          </p:cNvSpPr>
          <p:nvPr>
            <p:ph type="body" sz="quarter" idx="116" hasCustomPrompt="1"/>
          </p:nvPr>
        </p:nvSpPr>
        <p:spPr>
          <a:xfrm>
            <a:off x="6210299" y="3602738"/>
            <a:ext cx="2514602" cy="307777"/>
          </a:xfrm>
          <a:prstGeom prst="rect">
            <a:avLst/>
          </a:prstGeom>
        </p:spPr>
        <p:txBody>
          <a:bodyPr wrap="square" lIns="0" tIns="0" rIns="0" bIns="0">
            <a:spAutoFit/>
          </a:bodyPr>
          <a:lstStyle>
            <a:lvl1pPr marL="0" indent="0" algn="ctr">
              <a:lnSpc>
                <a:spcPct val="100000"/>
              </a:lnSpc>
              <a:buNone/>
              <a:defRPr sz="2000" b="1" cap="all">
                <a:solidFill>
                  <a:schemeClr val="tx2"/>
                </a:solidFill>
              </a:defRPr>
            </a:lvl1pPr>
          </a:lstStyle>
          <a:p>
            <a:pPr lvl="0"/>
            <a:r>
              <a:rPr lang="en-US" dirty="0" smtClean="0"/>
              <a:t>Heading</a:t>
            </a:r>
            <a:endParaRPr lang="en-US" dirty="0"/>
          </a:p>
        </p:txBody>
      </p:sp>
      <p:sp>
        <p:nvSpPr>
          <p:cNvPr id="35" name="Divider 3"/>
          <p:cNvSpPr/>
          <p:nvPr/>
        </p:nvSpPr>
        <p:spPr>
          <a:xfrm>
            <a:off x="6210299" y="3429000"/>
            <a:ext cx="2514602"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Image 3"/>
          <p:cNvSpPr>
            <a:spLocks noGrp="1"/>
          </p:cNvSpPr>
          <p:nvPr>
            <p:ph type="pic" sz="quarter" idx="117" hasCustomPrompt="1"/>
          </p:nvPr>
        </p:nvSpPr>
        <p:spPr>
          <a:xfrm>
            <a:off x="7010400" y="2514600"/>
            <a:ext cx="914400" cy="9144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28" name="Caption 2"/>
          <p:cNvSpPr>
            <a:spLocks noGrp="1"/>
          </p:cNvSpPr>
          <p:nvPr>
            <p:ph type="body" idx="128" hasCustomPrompt="1"/>
          </p:nvPr>
        </p:nvSpPr>
        <p:spPr>
          <a:xfrm>
            <a:off x="3467099" y="4029388"/>
            <a:ext cx="2514602" cy="1685614"/>
          </a:xfrm>
          <a:prstGeom prst="rect">
            <a:avLst/>
          </a:prstGeom>
        </p:spPr>
        <p:txBody>
          <a:bodyPr lIns="0" tIns="0" rIns="0" bIns="0" anchor="t">
            <a:normAutofit/>
          </a:bodyPr>
          <a:lstStyle>
            <a:lvl1pPr marL="0" indent="0" algn="ctr">
              <a:lnSpc>
                <a:spcPct val="100000"/>
              </a:lnSpc>
              <a:buNone/>
              <a:defRPr sz="18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11" name="Heading 2"/>
          <p:cNvSpPr>
            <a:spLocks noGrp="1"/>
          </p:cNvSpPr>
          <p:nvPr>
            <p:ph type="body" sz="quarter" idx="113" hasCustomPrompt="1"/>
          </p:nvPr>
        </p:nvSpPr>
        <p:spPr>
          <a:xfrm>
            <a:off x="3467099" y="3602738"/>
            <a:ext cx="2514602" cy="307777"/>
          </a:xfrm>
          <a:prstGeom prst="rect">
            <a:avLst/>
          </a:prstGeom>
        </p:spPr>
        <p:txBody>
          <a:bodyPr wrap="square" lIns="0" tIns="0" rIns="0" bIns="0">
            <a:spAutoFit/>
          </a:bodyPr>
          <a:lstStyle>
            <a:lvl1pPr marL="0" indent="0" algn="ctr">
              <a:lnSpc>
                <a:spcPct val="100000"/>
              </a:lnSpc>
              <a:buNone/>
              <a:defRPr sz="2000" b="1" cap="all">
                <a:solidFill>
                  <a:schemeClr val="tx2"/>
                </a:solidFill>
              </a:defRPr>
            </a:lvl1pPr>
          </a:lstStyle>
          <a:p>
            <a:pPr lvl="0"/>
            <a:r>
              <a:rPr lang="en-US" dirty="0" smtClean="0"/>
              <a:t>Heading</a:t>
            </a:r>
            <a:endParaRPr lang="en-US" dirty="0"/>
          </a:p>
        </p:txBody>
      </p:sp>
      <p:sp>
        <p:nvSpPr>
          <p:cNvPr id="34" name="Divider 2"/>
          <p:cNvSpPr/>
          <p:nvPr/>
        </p:nvSpPr>
        <p:spPr>
          <a:xfrm>
            <a:off x="3467099" y="3429000"/>
            <a:ext cx="2514602"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Image 2"/>
          <p:cNvSpPr>
            <a:spLocks noGrp="1"/>
          </p:cNvSpPr>
          <p:nvPr>
            <p:ph type="pic" sz="quarter" idx="114" hasCustomPrompt="1"/>
          </p:nvPr>
        </p:nvSpPr>
        <p:spPr>
          <a:xfrm>
            <a:off x="4267200" y="2514600"/>
            <a:ext cx="914400" cy="9144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27" name="Caption 1"/>
          <p:cNvSpPr>
            <a:spLocks noGrp="1"/>
          </p:cNvSpPr>
          <p:nvPr>
            <p:ph type="body" idx="44" hasCustomPrompt="1"/>
          </p:nvPr>
        </p:nvSpPr>
        <p:spPr>
          <a:xfrm>
            <a:off x="723900" y="4029388"/>
            <a:ext cx="2514600" cy="1685614"/>
          </a:xfrm>
          <a:prstGeom prst="rect">
            <a:avLst/>
          </a:prstGeom>
        </p:spPr>
        <p:txBody>
          <a:bodyPr lIns="0" tIns="0" rIns="0" bIns="0" anchor="t">
            <a:normAutofit/>
          </a:bodyPr>
          <a:lstStyle>
            <a:lvl1pPr marL="0" indent="0" algn="ctr">
              <a:lnSpc>
                <a:spcPct val="100000"/>
              </a:lnSpc>
              <a:buNone/>
              <a:defRPr sz="18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5" name="Heading 1"/>
          <p:cNvSpPr>
            <a:spLocks noGrp="1"/>
          </p:cNvSpPr>
          <p:nvPr>
            <p:ph type="body" sz="quarter" idx="33" hasCustomPrompt="1"/>
          </p:nvPr>
        </p:nvSpPr>
        <p:spPr>
          <a:xfrm>
            <a:off x="723900" y="3602738"/>
            <a:ext cx="2514600" cy="307777"/>
          </a:xfrm>
          <a:prstGeom prst="rect">
            <a:avLst/>
          </a:prstGeom>
        </p:spPr>
        <p:txBody>
          <a:bodyPr wrap="square" lIns="0" tIns="0" rIns="0" bIns="0">
            <a:spAutoFit/>
          </a:bodyPr>
          <a:lstStyle>
            <a:lvl1pPr marL="0" indent="0" algn="ctr">
              <a:lnSpc>
                <a:spcPct val="100000"/>
              </a:lnSpc>
              <a:buNone/>
              <a:defRPr sz="2000" b="1" cap="all">
                <a:solidFill>
                  <a:schemeClr val="tx2"/>
                </a:solidFill>
              </a:defRPr>
            </a:lvl1pPr>
          </a:lstStyle>
          <a:p>
            <a:pPr lvl="0"/>
            <a:r>
              <a:rPr lang="en-US" dirty="0" smtClean="0"/>
              <a:t>Heading</a:t>
            </a:r>
            <a:endParaRPr lang="en-US" dirty="0"/>
          </a:p>
        </p:txBody>
      </p:sp>
      <p:sp>
        <p:nvSpPr>
          <p:cNvPr id="33" name="Divider 1"/>
          <p:cNvSpPr/>
          <p:nvPr/>
        </p:nvSpPr>
        <p:spPr>
          <a:xfrm>
            <a:off x="723900" y="3429000"/>
            <a:ext cx="25146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Image 1"/>
          <p:cNvSpPr>
            <a:spLocks noGrp="1"/>
          </p:cNvSpPr>
          <p:nvPr>
            <p:ph type="pic" sz="quarter" idx="28" hasCustomPrompt="1"/>
          </p:nvPr>
        </p:nvSpPr>
        <p:spPr>
          <a:xfrm>
            <a:off x="1524000" y="2514600"/>
            <a:ext cx="914400" cy="9144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22"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p>
            <a:r>
              <a:rPr lang="en-US" dirty="0" smtClean="0"/>
              <a:t>Slide title</a:t>
            </a:r>
            <a:endParaRPr lang="en-US" dirty="0"/>
          </a:p>
        </p:txBody>
      </p:sp>
    </p:spTree>
    <p:extLst>
      <p:ext uri="{BB962C8B-B14F-4D97-AF65-F5344CB8AC3E}">
        <p14:creationId xmlns:p14="http://schemas.microsoft.com/office/powerpoint/2010/main" val="37038339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outVertical)">
                                      <p:cBhvr>
                                        <p:cTn id="7" dur="500"/>
                                        <p:tgtEl>
                                          <p:spTgt spid="33"/>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outVertical)">
                                      <p:cBhvr>
                                        <p:cTn id="10" dur="500"/>
                                        <p:tgtEl>
                                          <p:spTgt spid="34"/>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outVertical)">
                                      <p:cBhvr>
                                        <p:cTn id="13" dur="500"/>
                                        <p:tgtEl>
                                          <p:spTgt spid="35"/>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outVertical)">
                                      <p:cBhvr>
                                        <p:cTn id="16" dur="500"/>
                                        <p:tgtEl>
                                          <p:spTgt spid="36"/>
                                        </p:tgtEl>
                                      </p:cBhvr>
                                    </p:animEffect>
                                  </p:childTnLst>
                                </p:cTn>
                              </p:par>
                            </p:childTnLst>
                          </p:cTn>
                        </p:par>
                        <p:par>
                          <p:cTn id="17" fill="hold">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95"/>
                                        </p:tgtEl>
                                        <p:attrNameLst>
                                          <p:attrName>style.visibility</p:attrName>
                                        </p:attrNameLst>
                                      </p:cBhvr>
                                      <p:to>
                                        <p:strVal val="visible"/>
                                      </p:to>
                                    </p:set>
                                    <p:anim calcmode="lin" valueType="num">
                                      <p:cBhvr additive="base">
                                        <p:cTn id="20" dur="500"/>
                                        <p:tgtEl>
                                          <p:spTgt spid="95"/>
                                        </p:tgtEl>
                                        <p:attrNameLst>
                                          <p:attrName>ppt_y</p:attrName>
                                        </p:attrNameLst>
                                      </p:cBhvr>
                                      <p:tavLst>
                                        <p:tav tm="0">
                                          <p:val>
                                            <p:strVal val="#ppt_y+#ppt_h*1.125000"/>
                                          </p:val>
                                        </p:tav>
                                        <p:tav tm="100000">
                                          <p:val>
                                            <p:strVal val="#ppt_y"/>
                                          </p:val>
                                        </p:tav>
                                      </p:tavLst>
                                    </p:anim>
                                    <p:animEffect transition="in" filter="wipe(up)">
                                      <p:cBhvr>
                                        <p:cTn id="21" dur="500"/>
                                        <p:tgtEl>
                                          <p:spTgt spid="95"/>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ppt_y</p:attrName>
                                        </p:attrNameLst>
                                      </p:cBhvr>
                                      <p:tavLst>
                                        <p:tav tm="0">
                                          <p:val>
                                            <p:strVal val="#ppt_y+#ppt_h*1.125000"/>
                                          </p:val>
                                        </p:tav>
                                        <p:tav tm="100000">
                                          <p:val>
                                            <p:strVal val="#ppt_y"/>
                                          </p:val>
                                        </p:tav>
                                      </p:tavLst>
                                    </p:anim>
                                    <p:animEffect transition="in" filter="wipe(up)">
                                      <p:cBhvr>
                                        <p:cTn id="25" dur="500"/>
                                        <p:tgtEl>
                                          <p:spTgt spid="12"/>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p:tgtEl>
                                          <p:spTgt spid="15"/>
                                        </p:tgtEl>
                                        <p:attrNameLst>
                                          <p:attrName>ppt_y</p:attrName>
                                        </p:attrNameLst>
                                      </p:cBhvr>
                                      <p:tavLst>
                                        <p:tav tm="0">
                                          <p:val>
                                            <p:strVal val="#ppt_y+#ppt_h*1.125000"/>
                                          </p:val>
                                        </p:tav>
                                        <p:tav tm="100000">
                                          <p:val>
                                            <p:strVal val="#ppt_y"/>
                                          </p:val>
                                        </p:tav>
                                      </p:tavLst>
                                    </p:anim>
                                    <p:animEffect transition="in" filter="wipe(up)">
                                      <p:cBhvr>
                                        <p:cTn id="29" dur="500"/>
                                        <p:tgtEl>
                                          <p:spTgt spid="15"/>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p:tgtEl>
                                          <p:spTgt spid="18"/>
                                        </p:tgtEl>
                                        <p:attrNameLst>
                                          <p:attrName>ppt_y</p:attrName>
                                        </p:attrNameLst>
                                      </p:cBhvr>
                                      <p:tavLst>
                                        <p:tav tm="0">
                                          <p:val>
                                            <p:strVal val="#ppt_y+#ppt_h*1.125000"/>
                                          </p:val>
                                        </p:tav>
                                        <p:tav tm="100000">
                                          <p:val>
                                            <p:strVal val="#ppt_y"/>
                                          </p:val>
                                        </p:tav>
                                      </p:tavLst>
                                    </p:anim>
                                    <p:animEffect transition="in" filter="wipe(up)">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p:bldP spid="35" grpId="0" animBg="1"/>
      <p:bldP spid="15" grpId="0"/>
      <p:bldP spid="34" grpId="0" animBg="1"/>
      <p:bldP spid="12" grpId="0"/>
      <p:bldP spid="33" grpId="0" animBg="1"/>
      <p:bldP spid="95" grpId="0"/>
    </p:bldLst>
  </p:timing>
  <p:extLst mod="1">
    <p:ext uri="{DCECCB84-F9BA-43D5-87BE-67443E8EF086}">
      <p15:sldGuideLst xmlns:p15="http://schemas.microsoft.com/office/powerpoint/2012/main">
        <p15:guide id="1" orient="horz" pos="2160">
          <p15:clr>
            <a:srgbClr val="FBAE40"/>
          </p15:clr>
        </p15:guide>
        <p15:guide id="2" orient="horz" pos="158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Frames, 2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024C0DF0-66A4-4A4C-91C7-813DDDEBA520}" type="slidenum">
              <a:rPr lang="en-US" smtClean="0"/>
              <a:t>‹#›</a:t>
            </a:fld>
            <a:endParaRPr lang="en-US"/>
          </a:p>
        </p:txBody>
      </p:sp>
      <p:sp>
        <p:nvSpPr>
          <p:cNvPr id="10" name="Footer"/>
          <p:cNvSpPr>
            <a:spLocks noGrp="1"/>
          </p:cNvSpPr>
          <p:nvPr>
            <p:ph type="ftr" sz="quarter" idx="112"/>
          </p:nvPr>
        </p:nvSpPr>
        <p:spPr/>
        <p:txBody>
          <a:bodyPr/>
          <a:lstStyle/>
          <a:p>
            <a:endParaRPr lang="en-US"/>
          </a:p>
        </p:txBody>
      </p:sp>
      <p:pic>
        <p:nvPicPr>
          <p:cNvPr id="38" name="Spirit Burs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0" y="1143000"/>
            <a:ext cx="2743200" cy="2743200"/>
          </a:xfrm>
          <a:prstGeom prst="rect">
            <a:avLst/>
          </a:prstGeom>
          <a:noFill/>
          <a:ln>
            <a:noFill/>
          </a:ln>
        </p:spPr>
      </p:pic>
      <p:pic>
        <p:nvPicPr>
          <p:cNvPr id="37" name="Spirit Burs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143000"/>
            <a:ext cx="2743200" cy="2743200"/>
          </a:xfrm>
          <a:prstGeom prst="rect">
            <a:avLst/>
          </a:prstGeom>
          <a:noFill/>
          <a:ln>
            <a:noFill/>
          </a:ln>
        </p:spPr>
      </p:pic>
      <p:sp>
        <p:nvSpPr>
          <p:cNvPr id="27" name="Diagonal 2"/>
          <p:cNvSpPr/>
          <p:nvPr/>
        </p:nvSpPr>
        <p:spPr>
          <a:xfrm>
            <a:off x="6210300" y="2516135"/>
            <a:ext cx="5257800" cy="3198866"/>
          </a:xfrm>
          <a:custGeom>
            <a:avLst/>
            <a:gdLst>
              <a:gd name="connsiteX0" fmla="*/ 0 w 5257800"/>
              <a:gd name="connsiteY0" fmla="*/ 0 h 3198866"/>
              <a:gd name="connsiteX1" fmla="*/ 5257800 w 5257800"/>
              <a:gd name="connsiteY1" fmla="*/ 0 h 3198866"/>
              <a:gd name="connsiteX2" fmla="*/ 5257800 w 5257800"/>
              <a:gd name="connsiteY2" fmla="*/ 2741666 h 3198866"/>
              <a:gd name="connsiteX3" fmla="*/ 4800600 w 5257800"/>
              <a:gd name="connsiteY3" fmla="*/ 3198866 h 3198866"/>
              <a:gd name="connsiteX4" fmla="*/ 0 w 5257800"/>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7800" h="3198866">
                <a:moveTo>
                  <a:pt x="0" y="0"/>
                </a:moveTo>
                <a:lnTo>
                  <a:pt x="5257800" y="0"/>
                </a:lnTo>
                <a:lnTo>
                  <a:pt x="5257800" y="2741666"/>
                </a:lnTo>
                <a:lnTo>
                  <a:pt x="4800600"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45" name="Caption 2"/>
          <p:cNvSpPr>
            <a:spLocks noGrp="1"/>
          </p:cNvSpPr>
          <p:nvPr>
            <p:ph type="body" idx="115" hasCustomPrompt="1"/>
          </p:nvPr>
        </p:nvSpPr>
        <p:spPr>
          <a:xfrm>
            <a:off x="6324600" y="3768570"/>
            <a:ext cx="5029200" cy="1822158"/>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47" name="Heading 2"/>
          <p:cNvSpPr>
            <a:spLocks noGrp="1"/>
          </p:cNvSpPr>
          <p:nvPr>
            <p:ph type="body" sz="quarter" idx="116" hasCustomPrompt="1"/>
          </p:nvPr>
        </p:nvSpPr>
        <p:spPr>
          <a:xfrm>
            <a:off x="6324600" y="3235703"/>
            <a:ext cx="5029200" cy="430887"/>
          </a:xfrm>
          <a:prstGeom prst="rect">
            <a:avLst/>
          </a:prstGeom>
        </p:spPr>
        <p:txBody>
          <a:bodyPr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smtClean="0"/>
              <a:t>Heading</a:t>
            </a:r>
          </a:p>
        </p:txBody>
      </p:sp>
      <p:sp>
        <p:nvSpPr>
          <p:cNvPr id="49" name="Divider 2"/>
          <p:cNvSpPr/>
          <p:nvPr/>
        </p:nvSpPr>
        <p:spPr>
          <a:xfrm>
            <a:off x="8610600" y="3078859"/>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Image 2"/>
          <p:cNvSpPr>
            <a:spLocks noGrp="1"/>
          </p:cNvSpPr>
          <p:nvPr>
            <p:ph type="pic" sz="quarter" idx="113" hasCustomPrompt="1"/>
          </p:nvPr>
        </p:nvSpPr>
        <p:spPr>
          <a:xfrm>
            <a:off x="8382000" y="2054577"/>
            <a:ext cx="914400" cy="9144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22" name="Diagonal 1"/>
          <p:cNvSpPr/>
          <p:nvPr/>
        </p:nvSpPr>
        <p:spPr>
          <a:xfrm>
            <a:off x="723900" y="2516134"/>
            <a:ext cx="5257800" cy="3198866"/>
          </a:xfrm>
          <a:custGeom>
            <a:avLst/>
            <a:gdLst>
              <a:gd name="connsiteX0" fmla="*/ 0 w 5257800"/>
              <a:gd name="connsiteY0" fmla="*/ 0 h 3198866"/>
              <a:gd name="connsiteX1" fmla="*/ 5257800 w 5257800"/>
              <a:gd name="connsiteY1" fmla="*/ 0 h 3198866"/>
              <a:gd name="connsiteX2" fmla="*/ 5257800 w 5257800"/>
              <a:gd name="connsiteY2" fmla="*/ 2741666 h 3198866"/>
              <a:gd name="connsiteX3" fmla="*/ 4800600 w 5257800"/>
              <a:gd name="connsiteY3" fmla="*/ 3198866 h 3198866"/>
              <a:gd name="connsiteX4" fmla="*/ 0 w 5257800"/>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7800" h="3198866">
                <a:moveTo>
                  <a:pt x="0" y="0"/>
                </a:moveTo>
                <a:lnTo>
                  <a:pt x="5257800" y="0"/>
                </a:lnTo>
                <a:lnTo>
                  <a:pt x="5257800" y="2741666"/>
                </a:lnTo>
                <a:lnTo>
                  <a:pt x="4800600"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34" name="Caption 1"/>
          <p:cNvSpPr>
            <a:spLocks noGrp="1"/>
          </p:cNvSpPr>
          <p:nvPr>
            <p:ph type="body" idx="44" hasCustomPrompt="1"/>
          </p:nvPr>
        </p:nvSpPr>
        <p:spPr>
          <a:xfrm>
            <a:off x="838200" y="3768570"/>
            <a:ext cx="5029200" cy="1822158"/>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35" name="Heading 1"/>
          <p:cNvSpPr>
            <a:spLocks noGrp="1"/>
          </p:cNvSpPr>
          <p:nvPr>
            <p:ph type="body" sz="quarter" idx="33" hasCustomPrompt="1"/>
          </p:nvPr>
        </p:nvSpPr>
        <p:spPr>
          <a:xfrm>
            <a:off x="838200" y="3235703"/>
            <a:ext cx="5029200"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smtClean="0"/>
              <a:t>Heading</a:t>
            </a:r>
          </a:p>
        </p:txBody>
      </p:sp>
      <p:sp>
        <p:nvSpPr>
          <p:cNvPr id="36" name="Divider 1"/>
          <p:cNvSpPr/>
          <p:nvPr/>
        </p:nvSpPr>
        <p:spPr>
          <a:xfrm>
            <a:off x="3124200" y="3082111"/>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Image 1"/>
          <p:cNvSpPr>
            <a:spLocks noGrp="1"/>
          </p:cNvSpPr>
          <p:nvPr>
            <p:ph type="pic" sz="quarter" idx="28" hasCustomPrompt="1"/>
          </p:nvPr>
        </p:nvSpPr>
        <p:spPr>
          <a:xfrm>
            <a:off x="2895600" y="2054577"/>
            <a:ext cx="914400" cy="9144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20"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lvl1pPr>
              <a:defRPr baseline="0"/>
            </a:lvl1pPr>
          </a:lstStyle>
          <a:p>
            <a:r>
              <a:rPr lang="en-US" dirty="0" smtClean="0"/>
              <a:t>Slide title</a:t>
            </a:r>
            <a:endParaRPr lang="en-US" dirty="0"/>
          </a:p>
        </p:txBody>
      </p:sp>
    </p:spTree>
    <p:extLst>
      <p:ext uri="{BB962C8B-B14F-4D97-AF65-F5344CB8AC3E}">
        <p14:creationId xmlns:p14="http://schemas.microsoft.com/office/powerpoint/2010/main" val="26296233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500"/>
                                        <p:tgtEl>
                                          <p:spTgt spid="36"/>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edge">
                                      <p:cBhvr>
                                        <p:cTn id="10" dur="1000"/>
                                        <p:tgtEl>
                                          <p:spTgt spid="22"/>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arn(outVertical)">
                                      <p:cBhvr>
                                        <p:cTn id="13" dur="500"/>
                                        <p:tgtEl>
                                          <p:spTgt spid="49"/>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edge">
                                      <p:cBhvr>
                                        <p:cTn id="16" dur="1000"/>
                                        <p:tgtEl>
                                          <p:spTgt spid="27"/>
                                        </p:tgtEl>
                                      </p:cBhvr>
                                    </p:animEffect>
                                  </p:childTnLst>
                                </p:cTn>
                              </p:par>
                              <p:par>
                                <p:cTn id="17" presetID="9"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dissolve">
                                      <p:cBhvr>
                                        <p:cTn id="19" dur="500"/>
                                        <p:tgtEl>
                                          <p:spTgt spid="37"/>
                                        </p:tgtEl>
                                      </p:cBhvr>
                                    </p:animEffect>
                                  </p:childTnLst>
                                </p:cTn>
                              </p:par>
                              <p:par>
                                <p:cTn id="20" presetID="9"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dissolve">
                                      <p:cBhvr>
                                        <p:cTn id="22" dur="500"/>
                                        <p:tgtEl>
                                          <p:spTgt spid="38"/>
                                        </p:tgtEl>
                                      </p:cBhvr>
                                    </p:animEffect>
                                  </p:childTnLst>
                                </p:cTn>
                              </p:par>
                            </p:childTnLst>
                          </p:cTn>
                        </p:par>
                        <p:par>
                          <p:cTn id="23" fill="hold">
                            <p:stCondLst>
                              <p:cond delay="1000"/>
                            </p:stCondLst>
                            <p:childTnLst>
                              <p:par>
                                <p:cTn id="24" presetID="12" presetClass="entr" presetSubtype="4"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p:tgtEl>
                                          <p:spTgt spid="32"/>
                                        </p:tgtEl>
                                        <p:attrNameLst>
                                          <p:attrName>ppt_y</p:attrName>
                                        </p:attrNameLst>
                                      </p:cBhvr>
                                      <p:tavLst>
                                        <p:tav tm="0">
                                          <p:val>
                                            <p:strVal val="#ppt_y+#ppt_h*1.125000"/>
                                          </p:val>
                                        </p:tav>
                                        <p:tav tm="100000">
                                          <p:val>
                                            <p:strVal val="#ppt_y"/>
                                          </p:val>
                                        </p:tav>
                                      </p:tavLst>
                                    </p:anim>
                                    <p:animEffect transition="in" filter="wipe(up)">
                                      <p:cBhvr>
                                        <p:cTn id="27" dur="500"/>
                                        <p:tgtEl>
                                          <p:spTgt spid="32"/>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additive="base">
                                        <p:cTn id="30" dur="500"/>
                                        <p:tgtEl>
                                          <p:spTgt spid="42"/>
                                        </p:tgtEl>
                                        <p:attrNameLst>
                                          <p:attrName>ppt_y</p:attrName>
                                        </p:attrNameLst>
                                      </p:cBhvr>
                                      <p:tavLst>
                                        <p:tav tm="0">
                                          <p:val>
                                            <p:strVal val="#ppt_y+#ppt_h*1.125000"/>
                                          </p:val>
                                        </p:tav>
                                        <p:tav tm="100000">
                                          <p:val>
                                            <p:strVal val="#ppt_y"/>
                                          </p:val>
                                        </p:tav>
                                      </p:tavLst>
                                    </p:anim>
                                    <p:animEffect transition="in" filter="wipe(up)">
                                      <p:cBhvr>
                                        <p:cTn id="3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9" grpId="0" animBg="1"/>
      <p:bldP spid="42" grpId="0"/>
      <p:bldP spid="22" grpId="0" animBg="1"/>
      <p:bldP spid="36" grpId="0" animBg="1"/>
      <p:bldP spid="32"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Frames, 3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024C0DF0-66A4-4A4C-91C7-813DDDEBA520}" type="slidenum">
              <a:rPr lang="en-US" smtClean="0"/>
              <a:t>‹#›</a:t>
            </a:fld>
            <a:endParaRPr lang="en-US"/>
          </a:p>
        </p:txBody>
      </p:sp>
      <p:sp>
        <p:nvSpPr>
          <p:cNvPr id="10" name="Footer"/>
          <p:cNvSpPr>
            <a:spLocks noGrp="1"/>
          </p:cNvSpPr>
          <p:nvPr>
            <p:ph type="ftr" sz="quarter" idx="112"/>
          </p:nvPr>
        </p:nvSpPr>
        <p:spPr/>
        <p:txBody>
          <a:bodyPr/>
          <a:lstStyle/>
          <a:p>
            <a:endParaRPr lang="en-US"/>
          </a:p>
        </p:txBody>
      </p:sp>
      <p:pic>
        <p:nvPicPr>
          <p:cNvPr id="38" name="Spirit Burst 3"/>
          <p:cNvPicPr>
            <a:picLocks/>
          </p:cNvPicPr>
          <p:nvPr/>
        </p:nvPicPr>
        <p:blipFill>
          <a:blip r:embed="rId2">
            <a:extLst>
              <a:ext uri="{28A0092B-C50C-407E-A947-70E740481C1C}">
                <a14:useLocalDpi xmlns:a14="http://schemas.microsoft.com/office/drawing/2010/main" val="0"/>
              </a:ext>
            </a:extLst>
          </a:blip>
          <a:stretch>
            <a:fillRect/>
          </a:stretch>
        </p:blipFill>
        <p:spPr>
          <a:xfrm>
            <a:off x="8381999" y="1143000"/>
            <a:ext cx="2743200" cy="2743200"/>
          </a:xfrm>
          <a:prstGeom prst="rect">
            <a:avLst/>
          </a:prstGeom>
          <a:noFill/>
          <a:ln>
            <a:noFill/>
          </a:ln>
        </p:spPr>
      </p:pic>
      <p:pic>
        <p:nvPicPr>
          <p:cNvPr id="37" name="Spirit Burst 2"/>
          <p:cNvPicPr>
            <a:picLocks/>
          </p:cNvPicPr>
          <p:nvPr/>
        </p:nvPicPr>
        <p:blipFill>
          <a:blip r:embed="rId2">
            <a:extLst>
              <a:ext uri="{28A0092B-C50C-407E-A947-70E740481C1C}">
                <a14:useLocalDpi xmlns:a14="http://schemas.microsoft.com/office/drawing/2010/main" val="0"/>
              </a:ext>
            </a:extLst>
          </a:blip>
          <a:stretch>
            <a:fillRect/>
          </a:stretch>
        </p:blipFill>
        <p:spPr>
          <a:xfrm>
            <a:off x="4724400" y="1143000"/>
            <a:ext cx="2743200" cy="2743200"/>
          </a:xfrm>
          <a:prstGeom prst="rect">
            <a:avLst/>
          </a:prstGeom>
          <a:noFill/>
          <a:ln>
            <a:noFill/>
          </a:ln>
        </p:spPr>
      </p:pic>
      <p:pic>
        <p:nvPicPr>
          <p:cNvPr id="30" name="Spirit Burst 1"/>
          <p:cNvPicPr>
            <a:picLocks/>
          </p:cNvPicPr>
          <p:nvPr/>
        </p:nvPicPr>
        <p:blipFill>
          <a:blip r:embed="rId2">
            <a:extLst>
              <a:ext uri="{28A0092B-C50C-407E-A947-70E740481C1C}">
                <a14:useLocalDpi xmlns:a14="http://schemas.microsoft.com/office/drawing/2010/main" val="0"/>
              </a:ext>
            </a:extLst>
          </a:blip>
          <a:stretch>
            <a:fillRect/>
          </a:stretch>
        </p:blipFill>
        <p:spPr>
          <a:xfrm>
            <a:off x="1066800" y="1143000"/>
            <a:ext cx="2743200" cy="2743200"/>
          </a:xfrm>
          <a:prstGeom prst="rect">
            <a:avLst/>
          </a:prstGeom>
          <a:noFill/>
          <a:ln>
            <a:noFill/>
          </a:ln>
        </p:spPr>
      </p:pic>
      <p:sp>
        <p:nvSpPr>
          <p:cNvPr id="48" name="Diagonal 3"/>
          <p:cNvSpPr/>
          <p:nvPr/>
        </p:nvSpPr>
        <p:spPr>
          <a:xfrm>
            <a:off x="8039138" y="2516135"/>
            <a:ext cx="3428922" cy="3198866"/>
          </a:xfrm>
          <a:custGeom>
            <a:avLst/>
            <a:gdLst>
              <a:gd name="connsiteX0" fmla="*/ 0 w 3428922"/>
              <a:gd name="connsiteY0" fmla="*/ 0 h 3198866"/>
              <a:gd name="connsiteX1" fmla="*/ 3428922 w 3428922"/>
              <a:gd name="connsiteY1" fmla="*/ 0 h 3198866"/>
              <a:gd name="connsiteX2" fmla="*/ 3428922 w 3428922"/>
              <a:gd name="connsiteY2" fmla="*/ 2741666 h 3198866"/>
              <a:gd name="connsiteX3" fmla="*/ 2971722 w 3428922"/>
              <a:gd name="connsiteY3" fmla="*/ 3198866 h 3198866"/>
              <a:gd name="connsiteX4" fmla="*/ 0 w 3428922"/>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22" h="3198866">
                <a:moveTo>
                  <a:pt x="0" y="0"/>
                </a:moveTo>
                <a:lnTo>
                  <a:pt x="3428922" y="0"/>
                </a:lnTo>
                <a:lnTo>
                  <a:pt x="3428922" y="2741666"/>
                </a:lnTo>
                <a:lnTo>
                  <a:pt x="2971722"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71" name="Caption 3"/>
          <p:cNvSpPr>
            <a:spLocks noGrp="1"/>
          </p:cNvSpPr>
          <p:nvPr>
            <p:ph type="body" idx="119" hasCustomPrompt="1"/>
          </p:nvPr>
        </p:nvSpPr>
        <p:spPr>
          <a:xfrm>
            <a:off x="8153399" y="3785687"/>
            <a:ext cx="3200400" cy="1819588"/>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72" name="Heading 3"/>
          <p:cNvSpPr>
            <a:spLocks noGrp="1"/>
          </p:cNvSpPr>
          <p:nvPr>
            <p:ph type="body" sz="quarter" idx="120" hasCustomPrompt="1"/>
          </p:nvPr>
        </p:nvSpPr>
        <p:spPr>
          <a:xfrm>
            <a:off x="8153399" y="3241408"/>
            <a:ext cx="3200400"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smtClean="0"/>
              <a:t>Heading</a:t>
            </a:r>
          </a:p>
        </p:txBody>
      </p:sp>
      <p:sp>
        <p:nvSpPr>
          <p:cNvPr id="50" name="Divider 3"/>
          <p:cNvSpPr/>
          <p:nvPr/>
        </p:nvSpPr>
        <p:spPr>
          <a:xfrm>
            <a:off x="9524999" y="3073153"/>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 name="Image 3"/>
          <p:cNvSpPr>
            <a:spLocks noGrp="1"/>
          </p:cNvSpPr>
          <p:nvPr>
            <p:ph type="pic" sz="quarter" idx="117" hasCustomPrompt="1"/>
          </p:nvPr>
        </p:nvSpPr>
        <p:spPr>
          <a:xfrm>
            <a:off x="9296399" y="2054577"/>
            <a:ext cx="914400" cy="9144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46" name="Diagonal 2"/>
          <p:cNvSpPr/>
          <p:nvPr/>
        </p:nvSpPr>
        <p:spPr>
          <a:xfrm>
            <a:off x="4381500" y="2516135"/>
            <a:ext cx="3429000" cy="3198866"/>
          </a:xfrm>
          <a:custGeom>
            <a:avLst/>
            <a:gdLst>
              <a:gd name="connsiteX0" fmla="*/ 0 w 3429000"/>
              <a:gd name="connsiteY0" fmla="*/ 0 h 3198866"/>
              <a:gd name="connsiteX1" fmla="*/ 3429000 w 3429000"/>
              <a:gd name="connsiteY1" fmla="*/ 0 h 3198866"/>
              <a:gd name="connsiteX2" fmla="*/ 3429000 w 3429000"/>
              <a:gd name="connsiteY2" fmla="*/ 2741666 h 3198866"/>
              <a:gd name="connsiteX3" fmla="*/ 2971800 w 3429000"/>
              <a:gd name="connsiteY3" fmla="*/ 3198866 h 3198866"/>
              <a:gd name="connsiteX4" fmla="*/ 0 w 3429000"/>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0" h="3198866">
                <a:moveTo>
                  <a:pt x="0" y="0"/>
                </a:moveTo>
                <a:lnTo>
                  <a:pt x="3429000" y="0"/>
                </a:lnTo>
                <a:lnTo>
                  <a:pt x="3429000" y="2741666"/>
                </a:lnTo>
                <a:lnTo>
                  <a:pt x="2971800"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45" name="Caption 2"/>
          <p:cNvSpPr>
            <a:spLocks noGrp="1"/>
          </p:cNvSpPr>
          <p:nvPr>
            <p:ph type="body" idx="115" hasCustomPrompt="1"/>
          </p:nvPr>
        </p:nvSpPr>
        <p:spPr>
          <a:xfrm>
            <a:off x="4495800" y="3785687"/>
            <a:ext cx="3200400" cy="1819588"/>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47" name="Heading 2"/>
          <p:cNvSpPr>
            <a:spLocks noGrp="1"/>
          </p:cNvSpPr>
          <p:nvPr>
            <p:ph type="body" sz="quarter" idx="116" hasCustomPrompt="1"/>
          </p:nvPr>
        </p:nvSpPr>
        <p:spPr>
          <a:xfrm>
            <a:off x="4495800" y="3241408"/>
            <a:ext cx="3200400"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smtClean="0"/>
              <a:t>Heading</a:t>
            </a:r>
          </a:p>
        </p:txBody>
      </p:sp>
      <p:sp>
        <p:nvSpPr>
          <p:cNvPr id="49" name="Divider 2"/>
          <p:cNvSpPr/>
          <p:nvPr/>
        </p:nvSpPr>
        <p:spPr>
          <a:xfrm>
            <a:off x="5867400" y="3074331"/>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Image 2"/>
          <p:cNvSpPr>
            <a:spLocks noGrp="1"/>
          </p:cNvSpPr>
          <p:nvPr>
            <p:ph type="pic" sz="quarter" idx="113" hasCustomPrompt="1"/>
          </p:nvPr>
        </p:nvSpPr>
        <p:spPr>
          <a:xfrm>
            <a:off x="5638800" y="2054577"/>
            <a:ext cx="914400" cy="9144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44" name="Diagonal 1"/>
          <p:cNvSpPr/>
          <p:nvPr/>
        </p:nvSpPr>
        <p:spPr>
          <a:xfrm>
            <a:off x="723900" y="2516134"/>
            <a:ext cx="3429000" cy="3198866"/>
          </a:xfrm>
          <a:custGeom>
            <a:avLst/>
            <a:gdLst>
              <a:gd name="connsiteX0" fmla="*/ 0 w 3429000"/>
              <a:gd name="connsiteY0" fmla="*/ 0 h 3198866"/>
              <a:gd name="connsiteX1" fmla="*/ 3429000 w 3429000"/>
              <a:gd name="connsiteY1" fmla="*/ 0 h 3198866"/>
              <a:gd name="connsiteX2" fmla="*/ 3429000 w 3429000"/>
              <a:gd name="connsiteY2" fmla="*/ 2741666 h 3198866"/>
              <a:gd name="connsiteX3" fmla="*/ 2971800 w 3429000"/>
              <a:gd name="connsiteY3" fmla="*/ 3198866 h 3198866"/>
              <a:gd name="connsiteX4" fmla="*/ 0 w 3429000"/>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0" h="3198866">
                <a:moveTo>
                  <a:pt x="0" y="0"/>
                </a:moveTo>
                <a:lnTo>
                  <a:pt x="3429000" y="0"/>
                </a:lnTo>
                <a:lnTo>
                  <a:pt x="3429000" y="2741666"/>
                </a:lnTo>
                <a:lnTo>
                  <a:pt x="2971800"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34" name="Caption 1"/>
          <p:cNvSpPr>
            <a:spLocks noGrp="1"/>
          </p:cNvSpPr>
          <p:nvPr>
            <p:ph type="body" idx="44" hasCustomPrompt="1"/>
          </p:nvPr>
        </p:nvSpPr>
        <p:spPr>
          <a:xfrm>
            <a:off x="838200" y="3785687"/>
            <a:ext cx="3200400" cy="1819588"/>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35" name="Heading 1"/>
          <p:cNvSpPr>
            <a:spLocks noGrp="1"/>
          </p:cNvSpPr>
          <p:nvPr>
            <p:ph type="body" sz="quarter" idx="33" hasCustomPrompt="1"/>
          </p:nvPr>
        </p:nvSpPr>
        <p:spPr>
          <a:xfrm>
            <a:off x="838200" y="3241408"/>
            <a:ext cx="3200400"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smtClean="0"/>
              <a:t>Heading</a:t>
            </a:r>
          </a:p>
        </p:txBody>
      </p:sp>
      <p:sp>
        <p:nvSpPr>
          <p:cNvPr id="36" name="Divider 1"/>
          <p:cNvSpPr/>
          <p:nvPr/>
        </p:nvSpPr>
        <p:spPr>
          <a:xfrm>
            <a:off x="2209800" y="3074331"/>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Image 1"/>
          <p:cNvSpPr>
            <a:spLocks noGrp="1"/>
          </p:cNvSpPr>
          <p:nvPr>
            <p:ph type="pic" sz="quarter" idx="28" hasCustomPrompt="1"/>
          </p:nvPr>
        </p:nvSpPr>
        <p:spPr>
          <a:xfrm>
            <a:off x="1981200" y="2054577"/>
            <a:ext cx="914400" cy="9144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27"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a:xfrm>
            <a:off x="723900" y="693057"/>
            <a:ext cx="10744200" cy="685800"/>
          </a:xfrm>
        </p:spPr>
        <p:txBody>
          <a:bodyPr/>
          <a:lstStyle>
            <a:lvl1pPr>
              <a:defRPr baseline="0"/>
            </a:lvl1pPr>
          </a:lstStyle>
          <a:p>
            <a:r>
              <a:rPr lang="en-US" dirty="0" smtClean="0"/>
              <a:t>Slide title</a:t>
            </a:r>
            <a:endParaRPr lang="en-US" dirty="0"/>
          </a:p>
        </p:txBody>
      </p:sp>
    </p:spTree>
    <p:extLst>
      <p:ext uri="{BB962C8B-B14F-4D97-AF65-F5344CB8AC3E}">
        <p14:creationId xmlns:p14="http://schemas.microsoft.com/office/powerpoint/2010/main" val="34987308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500"/>
                                        <p:tgtEl>
                                          <p:spTgt spid="36"/>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edge">
                                      <p:cBhvr>
                                        <p:cTn id="10" dur="1000"/>
                                        <p:tgtEl>
                                          <p:spTgt spid="44"/>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arn(outVertical)">
                                      <p:cBhvr>
                                        <p:cTn id="13" dur="500"/>
                                        <p:tgtEl>
                                          <p:spTgt spid="49"/>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edge">
                                      <p:cBhvr>
                                        <p:cTn id="16" dur="1000"/>
                                        <p:tgtEl>
                                          <p:spTgt spid="46"/>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barn(outVertical)">
                                      <p:cBhvr>
                                        <p:cTn id="19" dur="500"/>
                                        <p:tgtEl>
                                          <p:spTgt spid="50"/>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edge">
                                      <p:cBhvr>
                                        <p:cTn id="22" dur="1000"/>
                                        <p:tgtEl>
                                          <p:spTgt spid="48"/>
                                        </p:tgtEl>
                                      </p:cBhvr>
                                    </p:animEffect>
                                  </p:childTnLst>
                                </p:cTn>
                              </p:par>
                            </p:childTnLst>
                          </p:cTn>
                        </p:par>
                        <p:par>
                          <p:cTn id="23" fill="hold">
                            <p:stCondLst>
                              <p:cond delay="1000"/>
                            </p:stCondLst>
                            <p:childTnLst>
                              <p:par>
                                <p:cTn id="24" presetID="9" presetClass="entr" presetSubtype="0"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dissolve">
                                      <p:cBhvr>
                                        <p:cTn id="26" dur="500"/>
                                        <p:tgtEl>
                                          <p:spTgt spid="30"/>
                                        </p:tgtEl>
                                      </p:cBhvr>
                                    </p:animEffect>
                                  </p:childTnLst>
                                </p:cTn>
                              </p:par>
                              <p:par>
                                <p:cTn id="27" presetID="9"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par>
                                <p:cTn id="30" presetID="9" presetClass="entr" presetSubtype="0"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dissolve">
                                      <p:cBhvr>
                                        <p:cTn id="32" dur="500"/>
                                        <p:tgtEl>
                                          <p:spTgt spid="38"/>
                                        </p:tgtEl>
                                      </p:cBhvr>
                                    </p:animEffect>
                                  </p:childTnLst>
                                </p:cTn>
                              </p:par>
                            </p:childTnLst>
                          </p:cTn>
                        </p:par>
                        <p:par>
                          <p:cTn id="33" fill="hold">
                            <p:stCondLst>
                              <p:cond delay="1500"/>
                            </p:stCondLst>
                            <p:childTnLst>
                              <p:par>
                                <p:cTn id="34" presetID="12" presetClass="entr" presetSubtype="4"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p:tgtEl>
                                          <p:spTgt spid="32"/>
                                        </p:tgtEl>
                                        <p:attrNameLst>
                                          <p:attrName>ppt_y</p:attrName>
                                        </p:attrNameLst>
                                      </p:cBhvr>
                                      <p:tavLst>
                                        <p:tav tm="0">
                                          <p:val>
                                            <p:strVal val="#ppt_y+#ppt_h*1.125000"/>
                                          </p:val>
                                        </p:tav>
                                        <p:tav tm="100000">
                                          <p:val>
                                            <p:strVal val="#ppt_y"/>
                                          </p:val>
                                        </p:tav>
                                      </p:tavLst>
                                    </p:anim>
                                    <p:animEffect transition="in" filter="wipe(up)">
                                      <p:cBhvr>
                                        <p:cTn id="37" dur="500"/>
                                        <p:tgtEl>
                                          <p:spTgt spid="32"/>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p:tgtEl>
                                          <p:spTgt spid="42"/>
                                        </p:tgtEl>
                                        <p:attrNameLst>
                                          <p:attrName>ppt_y</p:attrName>
                                        </p:attrNameLst>
                                      </p:cBhvr>
                                      <p:tavLst>
                                        <p:tav tm="0">
                                          <p:val>
                                            <p:strVal val="#ppt_y+#ppt_h*1.125000"/>
                                          </p:val>
                                        </p:tav>
                                        <p:tav tm="100000">
                                          <p:val>
                                            <p:strVal val="#ppt_y"/>
                                          </p:val>
                                        </p:tav>
                                      </p:tavLst>
                                    </p:anim>
                                    <p:animEffect transition="in" filter="wipe(up)">
                                      <p:cBhvr>
                                        <p:cTn id="41" dur="500"/>
                                        <p:tgtEl>
                                          <p:spTgt spid="42"/>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69"/>
                                        </p:tgtEl>
                                        <p:attrNameLst>
                                          <p:attrName>style.visibility</p:attrName>
                                        </p:attrNameLst>
                                      </p:cBhvr>
                                      <p:to>
                                        <p:strVal val="visible"/>
                                      </p:to>
                                    </p:set>
                                    <p:anim calcmode="lin" valueType="num">
                                      <p:cBhvr additive="base">
                                        <p:cTn id="44" dur="500"/>
                                        <p:tgtEl>
                                          <p:spTgt spid="69"/>
                                        </p:tgtEl>
                                        <p:attrNameLst>
                                          <p:attrName>ppt_y</p:attrName>
                                        </p:attrNameLst>
                                      </p:cBhvr>
                                      <p:tavLst>
                                        <p:tav tm="0">
                                          <p:val>
                                            <p:strVal val="#ppt_y+#ppt_h*1.125000"/>
                                          </p:val>
                                        </p:tav>
                                        <p:tav tm="100000">
                                          <p:val>
                                            <p:strVal val="#ppt_y"/>
                                          </p:val>
                                        </p:tav>
                                      </p:tavLst>
                                    </p:anim>
                                    <p:animEffect transition="in" filter="wipe(up)">
                                      <p:cBhvr>
                                        <p:cTn id="4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P spid="69" grpId="0"/>
      <p:bldP spid="46" grpId="0" animBg="1"/>
      <p:bldP spid="49" grpId="0" animBg="1"/>
      <p:bldP spid="42" grpId="0"/>
      <p:bldP spid="44" grpId="0" animBg="1"/>
      <p:bldP spid="36" grpId="0" animBg="1"/>
      <p:bldP spid="32"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Frames, 4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024C0DF0-66A4-4A4C-91C7-813DDDEBA520}" type="slidenum">
              <a:rPr lang="en-US" smtClean="0"/>
              <a:t>‹#›</a:t>
            </a:fld>
            <a:endParaRPr lang="en-US"/>
          </a:p>
        </p:txBody>
      </p:sp>
      <p:sp>
        <p:nvSpPr>
          <p:cNvPr id="10" name="Footer"/>
          <p:cNvSpPr>
            <a:spLocks noGrp="1"/>
          </p:cNvSpPr>
          <p:nvPr>
            <p:ph type="ftr" sz="quarter" idx="112"/>
          </p:nvPr>
        </p:nvSpPr>
        <p:spPr/>
        <p:txBody>
          <a:bodyPr/>
          <a:lstStyle/>
          <a:p>
            <a:endParaRPr lang="en-US"/>
          </a:p>
        </p:txBody>
      </p:sp>
      <p:pic>
        <p:nvPicPr>
          <p:cNvPr id="39" name="Spirit Burst 4"/>
          <p:cNvPicPr>
            <a:picLocks/>
          </p:cNvPicPr>
          <p:nvPr/>
        </p:nvPicPr>
        <p:blipFill>
          <a:blip r:embed="rId2">
            <a:extLst>
              <a:ext uri="{28A0092B-C50C-407E-A947-70E740481C1C}">
                <a14:useLocalDpi xmlns:a14="http://schemas.microsoft.com/office/drawing/2010/main" val="0"/>
              </a:ext>
            </a:extLst>
          </a:blip>
          <a:stretch>
            <a:fillRect/>
          </a:stretch>
        </p:blipFill>
        <p:spPr>
          <a:xfrm>
            <a:off x="8855001" y="1158023"/>
            <a:ext cx="2743200" cy="2743200"/>
          </a:xfrm>
          <a:prstGeom prst="rect">
            <a:avLst/>
          </a:prstGeom>
          <a:noFill/>
          <a:ln>
            <a:noFill/>
          </a:ln>
        </p:spPr>
      </p:pic>
      <p:pic>
        <p:nvPicPr>
          <p:cNvPr id="38" name="Spirit Burst 3"/>
          <p:cNvPicPr>
            <a:picLocks/>
          </p:cNvPicPr>
          <p:nvPr/>
        </p:nvPicPr>
        <p:blipFill>
          <a:blip r:embed="rId2">
            <a:extLst>
              <a:ext uri="{28A0092B-C50C-407E-A947-70E740481C1C}">
                <a14:useLocalDpi xmlns:a14="http://schemas.microsoft.com/office/drawing/2010/main" val="0"/>
              </a:ext>
            </a:extLst>
          </a:blip>
          <a:stretch>
            <a:fillRect/>
          </a:stretch>
        </p:blipFill>
        <p:spPr>
          <a:xfrm>
            <a:off x="6106534" y="1143000"/>
            <a:ext cx="2743200" cy="2743200"/>
          </a:xfrm>
          <a:prstGeom prst="rect">
            <a:avLst/>
          </a:prstGeom>
          <a:noFill/>
          <a:ln>
            <a:noFill/>
          </a:ln>
        </p:spPr>
      </p:pic>
      <p:pic>
        <p:nvPicPr>
          <p:cNvPr id="37" name="Spirit Burst 2"/>
          <p:cNvPicPr>
            <a:picLocks/>
          </p:cNvPicPr>
          <p:nvPr/>
        </p:nvPicPr>
        <p:blipFill>
          <a:blip r:embed="rId2">
            <a:extLst>
              <a:ext uri="{28A0092B-C50C-407E-A947-70E740481C1C}">
                <a14:useLocalDpi xmlns:a14="http://schemas.microsoft.com/office/drawing/2010/main" val="0"/>
              </a:ext>
            </a:extLst>
          </a:blip>
          <a:stretch>
            <a:fillRect/>
          </a:stretch>
        </p:blipFill>
        <p:spPr>
          <a:xfrm>
            <a:off x="3358067" y="1143000"/>
            <a:ext cx="2743200" cy="2743200"/>
          </a:xfrm>
          <a:prstGeom prst="rect">
            <a:avLst/>
          </a:prstGeom>
          <a:noFill/>
          <a:ln>
            <a:noFill/>
          </a:ln>
        </p:spPr>
      </p:pic>
      <p:pic>
        <p:nvPicPr>
          <p:cNvPr id="30" name="Spirit Burst 1"/>
          <p:cNvPicPr>
            <a:picLocks/>
          </p:cNvPicPr>
          <p:nvPr/>
        </p:nvPicPr>
        <p:blipFill>
          <a:blip r:embed="rId2">
            <a:extLst>
              <a:ext uri="{28A0092B-C50C-407E-A947-70E740481C1C}">
                <a14:useLocalDpi xmlns:a14="http://schemas.microsoft.com/office/drawing/2010/main" val="0"/>
              </a:ext>
            </a:extLst>
          </a:blip>
          <a:stretch>
            <a:fillRect/>
          </a:stretch>
        </p:blipFill>
        <p:spPr>
          <a:xfrm>
            <a:off x="609600" y="1143000"/>
            <a:ext cx="2743200" cy="2743200"/>
          </a:xfrm>
          <a:prstGeom prst="rect">
            <a:avLst/>
          </a:prstGeom>
          <a:noFill/>
          <a:ln>
            <a:noFill/>
          </a:ln>
        </p:spPr>
      </p:pic>
      <p:sp>
        <p:nvSpPr>
          <p:cNvPr id="64" name="Diagonal 4"/>
          <p:cNvSpPr/>
          <p:nvPr/>
        </p:nvSpPr>
        <p:spPr>
          <a:xfrm>
            <a:off x="8965117" y="2516135"/>
            <a:ext cx="2514522" cy="3198866"/>
          </a:xfrm>
          <a:custGeom>
            <a:avLst/>
            <a:gdLst>
              <a:gd name="connsiteX0" fmla="*/ 0 w 2514522"/>
              <a:gd name="connsiteY0" fmla="*/ 0 h 3198866"/>
              <a:gd name="connsiteX1" fmla="*/ 2514522 w 2514522"/>
              <a:gd name="connsiteY1" fmla="*/ 0 h 3198866"/>
              <a:gd name="connsiteX2" fmla="*/ 2514522 w 2514522"/>
              <a:gd name="connsiteY2" fmla="*/ 2741666 h 3198866"/>
              <a:gd name="connsiteX3" fmla="*/ 2057322 w 2514522"/>
              <a:gd name="connsiteY3" fmla="*/ 3198866 h 3198866"/>
              <a:gd name="connsiteX4" fmla="*/ 0 w 2514522"/>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522" h="3198866">
                <a:moveTo>
                  <a:pt x="0" y="0"/>
                </a:moveTo>
                <a:lnTo>
                  <a:pt x="2514522" y="0"/>
                </a:lnTo>
                <a:lnTo>
                  <a:pt x="2514522" y="2741666"/>
                </a:lnTo>
                <a:lnTo>
                  <a:pt x="2057322"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43" name="Caption 4"/>
          <p:cNvSpPr>
            <a:spLocks noGrp="1"/>
          </p:cNvSpPr>
          <p:nvPr>
            <p:ph type="body" idx="124" hasCustomPrompt="1"/>
          </p:nvPr>
        </p:nvSpPr>
        <p:spPr>
          <a:xfrm>
            <a:off x="9079378" y="3676161"/>
            <a:ext cx="2286000" cy="1920703"/>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44" name="Heading 4"/>
          <p:cNvSpPr>
            <a:spLocks noGrp="1"/>
          </p:cNvSpPr>
          <p:nvPr>
            <p:ph type="body" sz="quarter" idx="125" hasCustomPrompt="1"/>
          </p:nvPr>
        </p:nvSpPr>
        <p:spPr>
          <a:xfrm>
            <a:off x="9079378" y="3254993"/>
            <a:ext cx="2286000" cy="307777"/>
          </a:xfrm>
          <a:prstGeom prst="rect">
            <a:avLst/>
          </a:prstGeom>
        </p:spPr>
        <p:txBody>
          <a:bodyPr wrap="square"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smtClean="0"/>
              <a:t>Heading</a:t>
            </a:r>
          </a:p>
        </p:txBody>
      </p:sp>
      <p:sp>
        <p:nvSpPr>
          <p:cNvPr id="48" name="Divider 4"/>
          <p:cNvSpPr/>
          <p:nvPr/>
        </p:nvSpPr>
        <p:spPr>
          <a:xfrm>
            <a:off x="9993778" y="3086738"/>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Image 4"/>
          <p:cNvSpPr>
            <a:spLocks noGrp="1"/>
          </p:cNvSpPr>
          <p:nvPr>
            <p:ph type="pic" sz="quarter" idx="126" hasCustomPrompt="1"/>
          </p:nvPr>
        </p:nvSpPr>
        <p:spPr>
          <a:xfrm>
            <a:off x="9765178" y="2054577"/>
            <a:ext cx="914400" cy="9144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62" name="Diagonal 3"/>
          <p:cNvSpPr/>
          <p:nvPr/>
        </p:nvSpPr>
        <p:spPr>
          <a:xfrm>
            <a:off x="6210376" y="2516135"/>
            <a:ext cx="2514522" cy="3198866"/>
          </a:xfrm>
          <a:custGeom>
            <a:avLst/>
            <a:gdLst>
              <a:gd name="connsiteX0" fmla="*/ 0 w 2514522"/>
              <a:gd name="connsiteY0" fmla="*/ 0 h 3198866"/>
              <a:gd name="connsiteX1" fmla="*/ 2514522 w 2514522"/>
              <a:gd name="connsiteY1" fmla="*/ 0 h 3198866"/>
              <a:gd name="connsiteX2" fmla="*/ 2514522 w 2514522"/>
              <a:gd name="connsiteY2" fmla="*/ 2741666 h 3198866"/>
              <a:gd name="connsiteX3" fmla="*/ 2057322 w 2514522"/>
              <a:gd name="connsiteY3" fmla="*/ 3198866 h 3198866"/>
              <a:gd name="connsiteX4" fmla="*/ 0 w 2514522"/>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522" h="3198866">
                <a:moveTo>
                  <a:pt x="0" y="0"/>
                </a:moveTo>
                <a:lnTo>
                  <a:pt x="2514522" y="0"/>
                </a:lnTo>
                <a:lnTo>
                  <a:pt x="2514522" y="2741666"/>
                </a:lnTo>
                <a:lnTo>
                  <a:pt x="2057322"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71" name="Caption 3"/>
          <p:cNvSpPr>
            <a:spLocks noGrp="1"/>
          </p:cNvSpPr>
          <p:nvPr>
            <p:ph type="body" idx="119" hasCustomPrompt="1"/>
          </p:nvPr>
        </p:nvSpPr>
        <p:spPr>
          <a:xfrm>
            <a:off x="6324637" y="3676161"/>
            <a:ext cx="2286000" cy="1920703"/>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72" name="Heading 3"/>
          <p:cNvSpPr>
            <a:spLocks noGrp="1"/>
          </p:cNvSpPr>
          <p:nvPr>
            <p:ph type="body" sz="quarter" idx="120" hasCustomPrompt="1"/>
          </p:nvPr>
        </p:nvSpPr>
        <p:spPr>
          <a:xfrm>
            <a:off x="6324637" y="3254993"/>
            <a:ext cx="2286000" cy="307777"/>
          </a:xfrm>
          <a:prstGeom prst="rect">
            <a:avLst/>
          </a:prstGeom>
        </p:spPr>
        <p:txBody>
          <a:bodyPr wrap="square"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smtClean="0"/>
              <a:t>Heading</a:t>
            </a:r>
          </a:p>
        </p:txBody>
      </p:sp>
      <p:sp>
        <p:nvSpPr>
          <p:cNvPr id="50" name="Divider 3"/>
          <p:cNvSpPr/>
          <p:nvPr/>
        </p:nvSpPr>
        <p:spPr>
          <a:xfrm>
            <a:off x="7239037" y="3086738"/>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 name="Image 3"/>
          <p:cNvSpPr>
            <a:spLocks noGrp="1"/>
          </p:cNvSpPr>
          <p:nvPr>
            <p:ph type="pic" sz="quarter" idx="117" hasCustomPrompt="1"/>
          </p:nvPr>
        </p:nvSpPr>
        <p:spPr>
          <a:xfrm>
            <a:off x="7010437" y="2054577"/>
            <a:ext cx="914400" cy="9144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55" name="Diagonal 2"/>
          <p:cNvSpPr/>
          <p:nvPr/>
        </p:nvSpPr>
        <p:spPr>
          <a:xfrm>
            <a:off x="3477786" y="2511777"/>
            <a:ext cx="2514600" cy="3198866"/>
          </a:xfrm>
          <a:custGeom>
            <a:avLst/>
            <a:gdLst>
              <a:gd name="connsiteX0" fmla="*/ 0 w 2514600"/>
              <a:gd name="connsiteY0" fmla="*/ 0 h 3198866"/>
              <a:gd name="connsiteX1" fmla="*/ 2514600 w 2514600"/>
              <a:gd name="connsiteY1" fmla="*/ 0 h 3198866"/>
              <a:gd name="connsiteX2" fmla="*/ 2514600 w 2514600"/>
              <a:gd name="connsiteY2" fmla="*/ 2741666 h 3198866"/>
              <a:gd name="connsiteX3" fmla="*/ 2057400 w 2514600"/>
              <a:gd name="connsiteY3" fmla="*/ 3198866 h 3198866"/>
              <a:gd name="connsiteX4" fmla="*/ 0 w 2514600"/>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3198866">
                <a:moveTo>
                  <a:pt x="0" y="0"/>
                </a:moveTo>
                <a:lnTo>
                  <a:pt x="2514600" y="0"/>
                </a:lnTo>
                <a:lnTo>
                  <a:pt x="2514600" y="2741666"/>
                </a:lnTo>
                <a:lnTo>
                  <a:pt x="2057400"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45" name="Caption 2"/>
          <p:cNvSpPr>
            <a:spLocks noGrp="1"/>
          </p:cNvSpPr>
          <p:nvPr>
            <p:ph type="body" idx="115" hasCustomPrompt="1"/>
          </p:nvPr>
        </p:nvSpPr>
        <p:spPr>
          <a:xfrm>
            <a:off x="3592086" y="3676161"/>
            <a:ext cx="2286000" cy="1920703"/>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47" name="Heading 2"/>
          <p:cNvSpPr>
            <a:spLocks noGrp="1"/>
          </p:cNvSpPr>
          <p:nvPr>
            <p:ph type="body" sz="quarter" idx="116" hasCustomPrompt="1"/>
          </p:nvPr>
        </p:nvSpPr>
        <p:spPr>
          <a:xfrm>
            <a:off x="3592086" y="3254993"/>
            <a:ext cx="2286000" cy="307777"/>
          </a:xfrm>
          <a:prstGeom prst="rect">
            <a:avLst/>
          </a:prstGeom>
        </p:spPr>
        <p:txBody>
          <a:bodyPr wrap="square"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smtClean="0"/>
              <a:t>Heading</a:t>
            </a:r>
          </a:p>
        </p:txBody>
      </p:sp>
      <p:sp>
        <p:nvSpPr>
          <p:cNvPr id="49" name="Divider 2"/>
          <p:cNvSpPr/>
          <p:nvPr/>
        </p:nvSpPr>
        <p:spPr>
          <a:xfrm>
            <a:off x="4506486" y="3087916"/>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Image 2"/>
          <p:cNvSpPr>
            <a:spLocks noGrp="1"/>
          </p:cNvSpPr>
          <p:nvPr>
            <p:ph type="pic" sz="quarter" idx="113" hasCustomPrompt="1"/>
          </p:nvPr>
        </p:nvSpPr>
        <p:spPr>
          <a:xfrm>
            <a:off x="4277886" y="2054577"/>
            <a:ext cx="914400" cy="9144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46" name="Diagonal 1"/>
          <p:cNvSpPr/>
          <p:nvPr/>
        </p:nvSpPr>
        <p:spPr>
          <a:xfrm>
            <a:off x="723900" y="2516134"/>
            <a:ext cx="2514600" cy="3198866"/>
          </a:xfrm>
          <a:custGeom>
            <a:avLst/>
            <a:gdLst>
              <a:gd name="connsiteX0" fmla="*/ 0 w 2514600"/>
              <a:gd name="connsiteY0" fmla="*/ 0 h 3198866"/>
              <a:gd name="connsiteX1" fmla="*/ 2514600 w 2514600"/>
              <a:gd name="connsiteY1" fmla="*/ 0 h 3198866"/>
              <a:gd name="connsiteX2" fmla="*/ 2514600 w 2514600"/>
              <a:gd name="connsiteY2" fmla="*/ 2741666 h 3198866"/>
              <a:gd name="connsiteX3" fmla="*/ 2057400 w 2514600"/>
              <a:gd name="connsiteY3" fmla="*/ 3198866 h 3198866"/>
              <a:gd name="connsiteX4" fmla="*/ 0 w 2514600"/>
              <a:gd name="connsiteY4" fmla="*/ 3198866 h 319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3198866">
                <a:moveTo>
                  <a:pt x="0" y="0"/>
                </a:moveTo>
                <a:lnTo>
                  <a:pt x="2514600" y="0"/>
                </a:lnTo>
                <a:lnTo>
                  <a:pt x="2514600" y="2741666"/>
                </a:lnTo>
                <a:lnTo>
                  <a:pt x="2057400" y="3198866"/>
                </a:lnTo>
                <a:lnTo>
                  <a:pt x="0" y="3198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34" name="Caption 1"/>
          <p:cNvSpPr>
            <a:spLocks noGrp="1"/>
          </p:cNvSpPr>
          <p:nvPr>
            <p:ph type="body" idx="44" hasCustomPrompt="1"/>
          </p:nvPr>
        </p:nvSpPr>
        <p:spPr>
          <a:xfrm>
            <a:off x="838200" y="3676161"/>
            <a:ext cx="2286000" cy="1920703"/>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35" name="Heading 1"/>
          <p:cNvSpPr>
            <a:spLocks noGrp="1"/>
          </p:cNvSpPr>
          <p:nvPr>
            <p:ph type="body" sz="quarter" idx="33" hasCustomPrompt="1"/>
          </p:nvPr>
        </p:nvSpPr>
        <p:spPr>
          <a:xfrm>
            <a:off x="838200" y="3254993"/>
            <a:ext cx="2286000" cy="307777"/>
          </a:xfrm>
          <a:prstGeom prst="rect">
            <a:avLst/>
          </a:prstGeom>
        </p:spPr>
        <p:txBody>
          <a:bodyPr wrap="square"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smtClean="0"/>
              <a:t>Heading</a:t>
            </a:r>
          </a:p>
        </p:txBody>
      </p:sp>
      <p:sp>
        <p:nvSpPr>
          <p:cNvPr id="36" name="Divider 1"/>
          <p:cNvSpPr/>
          <p:nvPr/>
        </p:nvSpPr>
        <p:spPr>
          <a:xfrm>
            <a:off x="1752600" y="3087916"/>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Image 1"/>
          <p:cNvSpPr>
            <a:spLocks noGrp="1"/>
          </p:cNvSpPr>
          <p:nvPr>
            <p:ph type="pic" sz="quarter" idx="28" hasCustomPrompt="1"/>
          </p:nvPr>
        </p:nvSpPr>
        <p:spPr>
          <a:xfrm>
            <a:off x="1524000" y="2057400"/>
            <a:ext cx="914400" cy="914400"/>
          </a:xfrm>
          <a:prstGeom prst="rect">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41"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lvl1pPr>
              <a:defRPr baseline="0"/>
            </a:lvl1pPr>
          </a:lstStyle>
          <a:p>
            <a:r>
              <a:rPr lang="en-US" dirty="0" smtClean="0"/>
              <a:t>Slide title</a:t>
            </a:r>
            <a:endParaRPr lang="en-US" dirty="0"/>
          </a:p>
        </p:txBody>
      </p:sp>
    </p:spTree>
    <p:extLst>
      <p:ext uri="{BB962C8B-B14F-4D97-AF65-F5344CB8AC3E}">
        <p14:creationId xmlns:p14="http://schemas.microsoft.com/office/powerpoint/2010/main" val="1487918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500"/>
                                        <p:tgtEl>
                                          <p:spTgt spid="36"/>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edge">
                                      <p:cBhvr>
                                        <p:cTn id="10" dur="1000"/>
                                        <p:tgtEl>
                                          <p:spTgt spid="46"/>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arn(outVertical)">
                                      <p:cBhvr>
                                        <p:cTn id="13" dur="500"/>
                                        <p:tgtEl>
                                          <p:spTgt spid="49"/>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edge">
                                      <p:cBhvr>
                                        <p:cTn id="16" dur="1000"/>
                                        <p:tgtEl>
                                          <p:spTgt spid="55"/>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barn(outVertical)">
                                      <p:cBhvr>
                                        <p:cTn id="19" dur="500"/>
                                        <p:tgtEl>
                                          <p:spTgt spid="50"/>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edge">
                                      <p:cBhvr>
                                        <p:cTn id="22" dur="1000"/>
                                        <p:tgtEl>
                                          <p:spTgt spid="62"/>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outVertical)">
                                      <p:cBhvr>
                                        <p:cTn id="25" dur="500"/>
                                        <p:tgtEl>
                                          <p:spTgt spid="48"/>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wedge">
                                      <p:cBhvr>
                                        <p:cTn id="28" dur="1000"/>
                                        <p:tgtEl>
                                          <p:spTgt spid="64"/>
                                        </p:tgtEl>
                                      </p:cBhvr>
                                    </p:animEffect>
                                  </p:childTnLst>
                                </p:cTn>
                              </p:par>
                            </p:childTnLst>
                          </p:cTn>
                        </p:par>
                        <p:par>
                          <p:cTn id="29" fill="hold">
                            <p:stCondLst>
                              <p:cond delay="1000"/>
                            </p:stCondLst>
                            <p:childTnLst>
                              <p:par>
                                <p:cTn id="30" presetID="9" presetClass="entr" presetSubtype="0"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dissolve">
                                      <p:cBhvr>
                                        <p:cTn id="32" dur="500"/>
                                        <p:tgtEl>
                                          <p:spTgt spid="30"/>
                                        </p:tgtEl>
                                      </p:cBhvr>
                                    </p:animEffect>
                                  </p:childTnLst>
                                </p:cTn>
                              </p:par>
                              <p:par>
                                <p:cTn id="33" presetID="9"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dissolve">
                                      <p:cBhvr>
                                        <p:cTn id="35" dur="500"/>
                                        <p:tgtEl>
                                          <p:spTgt spid="37"/>
                                        </p:tgtEl>
                                      </p:cBhvr>
                                    </p:animEffect>
                                  </p:childTnLst>
                                </p:cTn>
                              </p:par>
                              <p:par>
                                <p:cTn id="36" presetID="9" presetClass="entr" presetSubtype="0"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dissolve">
                                      <p:cBhvr>
                                        <p:cTn id="38" dur="500"/>
                                        <p:tgtEl>
                                          <p:spTgt spid="38"/>
                                        </p:tgtEl>
                                      </p:cBhvr>
                                    </p:animEffect>
                                  </p:childTnLst>
                                </p:cTn>
                              </p:par>
                              <p:par>
                                <p:cTn id="39" presetID="9"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dissolve">
                                      <p:cBhvr>
                                        <p:cTn id="41" dur="500"/>
                                        <p:tgtEl>
                                          <p:spTgt spid="39"/>
                                        </p:tgtEl>
                                      </p:cBhvr>
                                    </p:animEffect>
                                  </p:childTnLst>
                                </p:cTn>
                              </p:par>
                            </p:childTnLst>
                          </p:cTn>
                        </p:par>
                        <p:par>
                          <p:cTn id="42" fill="hold">
                            <p:stCondLst>
                              <p:cond delay="1500"/>
                            </p:stCondLst>
                            <p:childTnLst>
                              <p:par>
                                <p:cTn id="43" presetID="12" presetClass="entr" presetSubtype="4"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500"/>
                                        <p:tgtEl>
                                          <p:spTgt spid="32"/>
                                        </p:tgtEl>
                                        <p:attrNameLst>
                                          <p:attrName>ppt_y</p:attrName>
                                        </p:attrNameLst>
                                      </p:cBhvr>
                                      <p:tavLst>
                                        <p:tav tm="0">
                                          <p:val>
                                            <p:strVal val="#ppt_y+#ppt_h*1.125000"/>
                                          </p:val>
                                        </p:tav>
                                        <p:tav tm="100000">
                                          <p:val>
                                            <p:strVal val="#ppt_y"/>
                                          </p:val>
                                        </p:tav>
                                      </p:tavLst>
                                    </p:anim>
                                    <p:animEffect transition="in" filter="wipe(up)">
                                      <p:cBhvr>
                                        <p:cTn id="46" dur="500"/>
                                        <p:tgtEl>
                                          <p:spTgt spid="32"/>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additive="base">
                                        <p:cTn id="49" dur="500"/>
                                        <p:tgtEl>
                                          <p:spTgt spid="42"/>
                                        </p:tgtEl>
                                        <p:attrNameLst>
                                          <p:attrName>ppt_y</p:attrName>
                                        </p:attrNameLst>
                                      </p:cBhvr>
                                      <p:tavLst>
                                        <p:tav tm="0">
                                          <p:val>
                                            <p:strVal val="#ppt_y+#ppt_h*1.125000"/>
                                          </p:val>
                                        </p:tav>
                                        <p:tav tm="100000">
                                          <p:val>
                                            <p:strVal val="#ppt_y"/>
                                          </p:val>
                                        </p:tav>
                                      </p:tavLst>
                                    </p:anim>
                                    <p:animEffect transition="in" filter="wipe(up)">
                                      <p:cBhvr>
                                        <p:cTn id="50" dur="500"/>
                                        <p:tgtEl>
                                          <p:spTgt spid="42"/>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additive="base">
                                        <p:cTn id="53" dur="500"/>
                                        <p:tgtEl>
                                          <p:spTgt spid="69"/>
                                        </p:tgtEl>
                                        <p:attrNameLst>
                                          <p:attrName>ppt_y</p:attrName>
                                        </p:attrNameLst>
                                      </p:cBhvr>
                                      <p:tavLst>
                                        <p:tav tm="0">
                                          <p:val>
                                            <p:strVal val="#ppt_y+#ppt_h*1.125000"/>
                                          </p:val>
                                        </p:tav>
                                        <p:tav tm="100000">
                                          <p:val>
                                            <p:strVal val="#ppt_y"/>
                                          </p:val>
                                        </p:tav>
                                      </p:tavLst>
                                    </p:anim>
                                    <p:animEffect transition="in" filter="wipe(up)">
                                      <p:cBhvr>
                                        <p:cTn id="54" dur="500"/>
                                        <p:tgtEl>
                                          <p:spTgt spid="69"/>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500"/>
                                        <p:tgtEl>
                                          <p:spTgt spid="53"/>
                                        </p:tgtEl>
                                        <p:attrNameLst>
                                          <p:attrName>ppt_y</p:attrName>
                                        </p:attrNameLst>
                                      </p:cBhvr>
                                      <p:tavLst>
                                        <p:tav tm="0">
                                          <p:val>
                                            <p:strVal val="#ppt_y+#ppt_h*1.125000"/>
                                          </p:val>
                                        </p:tav>
                                        <p:tav tm="100000">
                                          <p:val>
                                            <p:strVal val="#ppt_y"/>
                                          </p:val>
                                        </p:tav>
                                      </p:tavLst>
                                    </p:anim>
                                    <p:animEffect transition="in" filter="wipe(up)">
                                      <p:cBhvr>
                                        <p:cTn id="5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48" grpId="0" animBg="1"/>
      <p:bldP spid="53" grpId="0"/>
      <p:bldP spid="62" grpId="0" animBg="1"/>
      <p:bldP spid="50" grpId="0" animBg="1"/>
      <p:bldP spid="69" grpId="0"/>
      <p:bldP spid="55" grpId="0" animBg="1"/>
      <p:bldP spid="49" grpId="0" animBg="1"/>
      <p:bldP spid="42" grpId="0"/>
      <p:bldP spid="46" grpId="0" animBg="1"/>
      <p:bldP spid="36" grpId="0" animBg="1"/>
      <p:bldP spid="32"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potlight, 2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024C0DF0-66A4-4A4C-91C7-813DDDEBA520}" type="slidenum">
              <a:rPr lang="en-US" smtClean="0"/>
              <a:t>‹#›</a:t>
            </a:fld>
            <a:endParaRPr lang="en-US"/>
          </a:p>
        </p:txBody>
      </p:sp>
      <p:sp>
        <p:nvSpPr>
          <p:cNvPr id="10" name="Footer"/>
          <p:cNvSpPr>
            <a:spLocks noGrp="1"/>
          </p:cNvSpPr>
          <p:nvPr>
            <p:ph type="ftr" sz="quarter" idx="112"/>
          </p:nvPr>
        </p:nvSpPr>
        <p:spPr/>
        <p:txBody>
          <a:bodyPr/>
          <a:lstStyle/>
          <a:p>
            <a:endParaRPr lang="en-US"/>
          </a:p>
        </p:txBody>
      </p:sp>
      <p:sp>
        <p:nvSpPr>
          <p:cNvPr id="26" name="Caption 2"/>
          <p:cNvSpPr>
            <a:spLocks noGrp="1"/>
          </p:cNvSpPr>
          <p:nvPr>
            <p:ph type="body" idx="115" hasCustomPrompt="1"/>
          </p:nvPr>
        </p:nvSpPr>
        <p:spPr>
          <a:xfrm>
            <a:off x="6210303" y="4143350"/>
            <a:ext cx="5257794" cy="1571651"/>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27" name="Heading 2"/>
          <p:cNvSpPr>
            <a:spLocks noGrp="1"/>
          </p:cNvSpPr>
          <p:nvPr>
            <p:ph type="body" sz="quarter" idx="116" hasCustomPrompt="1"/>
          </p:nvPr>
        </p:nvSpPr>
        <p:spPr>
          <a:xfrm>
            <a:off x="6210303" y="3598163"/>
            <a:ext cx="5257794"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smtClean="0"/>
              <a:t>Heading</a:t>
            </a:r>
          </a:p>
        </p:txBody>
      </p:sp>
      <p:sp>
        <p:nvSpPr>
          <p:cNvPr id="37" name="Divider 2"/>
          <p:cNvSpPr/>
          <p:nvPr/>
        </p:nvSpPr>
        <p:spPr>
          <a:xfrm>
            <a:off x="8610600" y="3428998"/>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Image 2"/>
          <p:cNvSpPr>
            <a:spLocks noGrp="1"/>
          </p:cNvSpPr>
          <p:nvPr>
            <p:ph type="pic" sz="quarter" idx="113" hasCustomPrompt="1"/>
          </p:nvPr>
        </p:nvSpPr>
        <p:spPr>
          <a:xfrm>
            <a:off x="8382000" y="2400300"/>
            <a:ext cx="914400" cy="914400"/>
          </a:xfrm>
          <a:prstGeom prst="ellipse">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22" name="Caption 1"/>
          <p:cNvSpPr>
            <a:spLocks noGrp="1"/>
          </p:cNvSpPr>
          <p:nvPr>
            <p:ph type="body" idx="44" hasCustomPrompt="1"/>
          </p:nvPr>
        </p:nvSpPr>
        <p:spPr>
          <a:xfrm>
            <a:off x="723901" y="4143350"/>
            <a:ext cx="5257796" cy="1571651"/>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23" name="Heading 1"/>
          <p:cNvSpPr>
            <a:spLocks noGrp="1"/>
          </p:cNvSpPr>
          <p:nvPr>
            <p:ph type="body" sz="quarter" idx="33" hasCustomPrompt="1"/>
          </p:nvPr>
        </p:nvSpPr>
        <p:spPr>
          <a:xfrm>
            <a:off x="723901" y="3598163"/>
            <a:ext cx="5257796"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smtClean="0"/>
              <a:t>Heading</a:t>
            </a:r>
          </a:p>
        </p:txBody>
      </p:sp>
      <p:sp>
        <p:nvSpPr>
          <p:cNvPr id="36" name="Divider 1"/>
          <p:cNvSpPr/>
          <p:nvPr/>
        </p:nvSpPr>
        <p:spPr>
          <a:xfrm>
            <a:off x="3124199" y="3428998"/>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Image 1"/>
          <p:cNvSpPr>
            <a:spLocks noGrp="1"/>
          </p:cNvSpPr>
          <p:nvPr>
            <p:ph type="pic" sz="quarter" idx="28" hasCustomPrompt="1"/>
          </p:nvPr>
        </p:nvSpPr>
        <p:spPr>
          <a:xfrm>
            <a:off x="2895599" y="2400300"/>
            <a:ext cx="914400" cy="914400"/>
          </a:xfrm>
          <a:prstGeom prst="ellipse">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14"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p>
            <a:r>
              <a:rPr lang="en-US" dirty="0" smtClean="0"/>
              <a:t>Slide title</a:t>
            </a:r>
            <a:endParaRPr lang="en-US" dirty="0"/>
          </a:p>
        </p:txBody>
      </p:sp>
    </p:spTree>
    <p:extLst>
      <p:ext uri="{BB962C8B-B14F-4D97-AF65-F5344CB8AC3E}">
        <p14:creationId xmlns:p14="http://schemas.microsoft.com/office/powerpoint/2010/main" val="9394052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500"/>
                                        <p:tgtEl>
                                          <p:spTgt spid="3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arn(outVertical)">
                                      <p:cBhvr>
                                        <p:cTn id="10" dur="500"/>
                                        <p:tgtEl>
                                          <p:spTgt spid="37"/>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95"/>
                                        </p:tgtEl>
                                        <p:attrNameLst>
                                          <p:attrName>style.visibility</p:attrName>
                                        </p:attrNameLst>
                                      </p:cBhvr>
                                      <p:to>
                                        <p:strVal val="visible"/>
                                      </p:to>
                                    </p:set>
                                    <p:anim calcmode="lin" valueType="num">
                                      <p:cBhvr additive="base">
                                        <p:cTn id="14" dur="500"/>
                                        <p:tgtEl>
                                          <p:spTgt spid="95"/>
                                        </p:tgtEl>
                                        <p:attrNameLst>
                                          <p:attrName>ppt_y</p:attrName>
                                        </p:attrNameLst>
                                      </p:cBhvr>
                                      <p:tavLst>
                                        <p:tav tm="0">
                                          <p:val>
                                            <p:strVal val="#ppt_y+#ppt_h*1.125000"/>
                                          </p:val>
                                        </p:tav>
                                        <p:tav tm="100000">
                                          <p:val>
                                            <p:strVal val="#ppt_y"/>
                                          </p:val>
                                        </p:tav>
                                      </p:tavLst>
                                    </p:anim>
                                    <p:animEffect transition="in" filter="wipe(up)">
                                      <p:cBhvr>
                                        <p:cTn id="15" dur="500"/>
                                        <p:tgtEl>
                                          <p:spTgt spid="95"/>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p:tgtEl>
                                          <p:spTgt spid="24"/>
                                        </p:tgtEl>
                                        <p:attrNameLst>
                                          <p:attrName>ppt_y</p:attrName>
                                        </p:attrNameLst>
                                      </p:cBhvr>
                                      <p:tavLst>
                                        <p:tav tm="0">
                                          <p:val>
                                            <p:strVal val="#ppt_y+#ppt_h*1.125000"/>
                                          </p:val>
                                        </p:tav>
                                        <p:tav tm="100000">
                                          <p:val>
                                            <p:strVal val="#ppt_y"/>
                                          </p:val>
                                        </p:tav>
                                      </p:tavLst>
                                    </p:anim>
                                    <p:animEffect transition="in" filter="wipe(up)">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4" grpId="0"/>
      <p:bldP spid="36" grpId="0" animBg="1"/>
      <p:bldP spid="95" grpId="0"/>
    </p:bldLst>
  </p:timing>
  <p:extLst mod="1">
    <p:ext uri="{DCECCB84-F9BA-43D5-87BE-67443E8EF086}">
      <p15:sldGuideLst xmlns:p15="http://schemas.microsoft.com/office/powerpoint/2012/main">
        <p15:guide id="1" orient="horz" pos="2088">
          <p15:clr>
            <a:srgbClr val="FBAE40"/>
          </p15:clr>
        </p15:guide>
        <p15:guide id="2" orient="horz" pos="21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potlight, 3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024C0DF0-66A4-4A4C-91C7-813DDDEBA520}" type="slidenum">
              <a:rPr lang="en-US" smtClean="0"/>
              <a:t>‹#›</a:t>
            </a:fld>
            <a:endParaRPr lang="en-US"/>
          </a:p>
        </p:txBody>
      </p:sp>
      <p:sp>
        <p:nvSpPr>
          <p:cNvPr id="10" name="Footer"/>
          <p:cNvSpPr>
            <a:spLocks noGrp="1"/>
          </p:cNvSpPr>
          <p:nvPr>
            <p:ph type="ftr" sz="quarter" idx="112"/>
          </p:nvPr>
        </p:nvSpPr>
        <p:spPr/>
        <p:txBody>
          <a:bodyPr/>
          <a:lstStyle/>
          <a:p>
            <a:endParaRPr lang="en-US"/>
          </a:p>
        </p:txBody>
      </p:sp>
      <p:sp>
        <p:nvSpPr>
          <p:cNvPr id="30" name="Caption 3"/>
          <p:cNvSpPr>
            <a:spLocks noGrp="1"/>
          </p:cNvSpPr>
          <p:nvPr>
            <p:ph type="body" idx="119" hasCustomPrompt="1"/>
          </p:nvPr>
        </p:nvSpPr>
        <p:spPr>
          <a:xfrm>
            <a:off x="8039033" y="4143350"/>
            <a:ext cx="3435276" cy="1571651"/>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31" name="Heading 3"/>
          <p:cNvSpPr>
            <a:spLocks noGrp="1"/>
          </p:cNvSpPr>
          <p:nvPr>
            <p:ph type="body" sz="quarter" idx="120" hasCustomPrompt="1"/>
          </p:nvPr>
        </p:nvSpPr>
        <p:spPr>
          <a:xfrm>
            <a:off x="8039033" y="3598163"/>
            <a:ext cx="3435276"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smtClean="0"/>
              <a:t>Heading</a:t>
            </a:r>
          </a:p>
        </p:txBody>
      </p:sp>
      <p:sp>
        <p:nvSpPr>
          <p:cNvPr id="38" name="Divider 3"/>
          <p:cNvSpPr/>
          <p:nvPr/>
        </p:nvSpPr>
        <p:spPr>
          <a:xfrm>
            <a:off x="9528071" y="3428998"/>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Image 3"/>
          <p:cNvSpPr>
            <a:spLocks noGrp="1"/>
          </p:cNvSpPr>
          <p:nvPr>
            <p:ph type="pic" sz="quarter" idx="117" hasCustomPrompt="1"/>
          </p:nvPr>
        </p:nvSpPr>
        <p:spPr>
          <a:xfrm>
            <a:off x="9299471" y="2400300"/>
            <a:ext cx="914400" cy="914400"/>
          </a:xfrm>
          <a:prstGeom prst="ellipse">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26" name="Caption 2"/>
          <p:cNvSpPr>
            <a:spLocks noGrp="1"/>
          </p:cNvSpPr>
          <p:nvPr>
            <p:ph type="body" idx="115" hasCustomPrompt="1"/>
          </p:nvPr>
        </p:nvSpPr>
        <p:spPr>
          <a:xfrm>
            <a:off x="4381504" y="4143350"/>
            <a:ext cx="3428994" cy="1571651"/>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27" name="Heading 2"/>
          <p:cNvSpPr>
            <a:spLocks noGrp="1"/>
          </p:cNvSpPr>
          <p:nvPr>
            <p:ph type="body" sz="quarter" idx="116" hasCustomPrompt="1"/>
          </p:nvPr>
        </p:nvSpPr>
        <p:spPr>
          <a:xfrm>
            <a:off x="4381504" y="3598163"/>
            <a:ext cx="3428994"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smtClean="0"/>
              <a:t>Heading</a:t>
            </a:r>
          </a:p>
        </p:txBody>
      </p:sp>
      <p:sp>
        <p:nvSpPr>
          <p:cNvPr id="37" name="Divider 2"/>
          <p:cNvSpPr/>
          <p:nvPr/>
        </p:nvSpPr>
        <p:spPr>
          <a:xfrm>
            <a:off x="5867401" y="3428998"/>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Image 2"/>
          <p:cNvSpPr>
            <a:spLocks noGrp="1"/>
          </p:cNvSpPr>
          <p:nvPr>
            <p:ph type="pic" sz="quarter" idx="113" hasCustomPrompt="1"/>
          </p:nvPr>
        </p:nvSpPr>
        <p:spPr>
          <a:xfrm>
            <a:off x="5638801" y="2400300"/>
            <a:ext cx="914400" cy="914400"/>
          </a:xfrm>
          <a:prstGeom prst="ellipse">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22" name="Caption 1"/>
          <p:cNvSpPr>
            <a:spLocks noGrp="1"/>
          </p:cNvSpPr>
          <p:nvPr>
            <p:ph type="body" idx="44" hasCustomPrompt="1"/>
          </p:nvPr>
        </p:nvSpPr>
        <p:spPr>
          <a:xfrm>
            <a:off x="723901" y="4143350"/>
            <a:ext cx="3428996" cy="1571651"/>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23" name="Heading 1"/>
          <p:cNvSpPr>
            <a:spLocks noGrp="1"/>
          </p:cNvSpPr>
          <p:nvPr>
            <p:ph type="body" sz="quarter" idx="33" hasCustomPrompt="1"/>
          </p:nvPr>
        </p:nvSpPr>
        <p:spPr>
          <a:xfrm>
            <a:off x="723901" y="3598163"/>
            <a:ext cx="3428996" cy="430887"/>
          </a:xfrm>
          <a:prstGeom prst="rect">
            <a:avLst/>
          </a:prstGeom>
        </p:spPr>
        <p:txBody>
          <a:bodyPr wrap="square" lIns="0" tIns="0" rIns="0" bIns="0">
            <a:spAutoFit/>
          </a:bodyPr>
          <a:lstStyle>
            <a:lvl1pPr marL="0" indent="0" algn="ctr">
              <a:lnSpc>
                <a:spcPct val="100000"/>
              </a:lnSpc>
              <a:spcBef>
                <a:spcPts val="0"/>
              </a:spcBef>
              <a:buNone/>
              <a:defRPr sz="2800" b="1" cap="all">
                <a:solidFill>
                  <a:schemeClr val="tx2"/>
                </a:solidFill>
              </a:defRPr>
            </a:lvl1pPr>
          </a:lstStyle>
          <a:p>
            <a:pPr lvl="0"/>
            <a:r>
              <a:rPr lang="en-US" dirty="0" smtClean="0"/>
              <a:t>Heading</a:t>
            </a:r>
          </a:p>
        </p:txBody>
      </p:sp>
      <p:sp>
        <p:nvSpPr>
          <p:cNvPr id="36" name="Divider 1"/>
          <p:cNvSpPr/>
          <p:nvPr/>
        </p:nvSpPr>
        <p:spPr>
          <a:xfrm>
            <a:off x="2209799" y="3428998"/>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Image 1"/>
          <p:cNvSpPr>
            <a:spLocks noGrp="1"/>
          </p:cNvSpPr>
          <p:nvPr>
            <p:ph type="pic" sz="quarter" idx="28" hasCustomPrompt="1"/>
          </p:nvPr>
        </p:nvSpPr>
        <p:spPr>
          <a:xfrm>
            <a:off x="1981199" y="2400300"/>
            <a:ext cx="914400" cy="914400"/>
          </a:xfrm>
          <a:prstGeom prst="ellipse">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18"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p>
            <a:r>
              <a:rPr lang="en-US" dirty="0" smtClean="0"/>
              <a:t>Slide title</a:t>
            </a:r>
            <a:endParaRPr lang="en-US" dirty="0"/>
          </a:p>
        </p:txBody>
      </p:sp>
    </p:spTree>
    <p:extLst>
      <p:ext uri="{BB962C8B-B14F-4D97-AF65-F5344CB8AC3E}">
        <p14:creationId xmlns:p14="http://schemas.microsoft.com/office/powerpoint/2010/main" val="9752061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500"/>
                                        <p:tgtEl>
                                          <p:spTgt spid="3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arn(outVertical)">
                                      <p:cBhvr>
                                        <p:cTn id="10" dur="500"/>
                                        <p:tgtEl>
                                          <p:spTgt spid="37"/>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arn(outVertical)">
                                      <p:cBhvr>
                                        <p:cTn id="13" dur="500"/>
                                        <p:tgtEl>
                                          <p:spTgt spid="38"/>
                                        </p:tgtEl>
                                      </p:cBhvr>
                                    </p:animEffec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 calcmode="lin" valueType="num">
                                      <p:cBhvr additive="base">
                                        <p:cTn id="17" dur="500"/>
                                        <p:tgtEl>
                                          <p:spTgt spid="95"/>
                                        </p:tgtEl>
                                        <p:attrNameLst>
                                          <p:attrName>ppt_y</p:attrName>
                                        </p:attrNameLst>
                                      </p:cBhvr>
                                      <p:tavLst>
                                        <p:tav tm="0">
                                          <p:val>
                                            <p:strVal val="#ppt_y+#ppt_h*1.125000"/>
                                          </p:val>
                                        </p:tav>
                                        <p:tav tm="100000">
                                          <p:val>
                                            <p:strVal val="#ppt_y"/>
                                          </p:val>
                                        </p:tav>
                                      </p:tavLst>
                                    </p:anim>
                                    <p:animEffect transition="in" filter="wipe(up)">
                                      <p:cBhvr>
                                        <p:cTn id="18" dur="500"/>
                                        <p:tgtEl>
                                          <p:spTgt spid="95"/>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p:tgtEl>
                                          <p:spTgt spid="24"/>
                                        </p:tgtEl>
                                        <p:attrNameLst>
                                          <p:attrName>ppt_y</p:attrName>
                                        </p:attrNameLst>
                                      </p:cBhvr>
                                      <p:tavLst>
                                        <p:tav tm="0">
                                          <p:val>
                                            <p:strVal val="#ppt_y+#ppt_h*1.125000"/>
                                          </p:val>
                                        </p:tav>
                                        <p:tav tm="100000">
                                          <p:val>
                                            <p:strVal val="#ppt_y"/>
                                          </p:val>
                                        </p:tav>
                                      </p:tavLst>
                                    </p:anim>
                                    <p:animEffect transition="in" filter="wipe(up)">
                                      <p:cBhvr>
                                        <p:cTn id="22" dur="500"/>
                                        <p:tgtEl>
                                          <p:spTgt spid="24"/>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p:tgtEl>
                                          <p:spTgt spid="28"/>
                                        </p:tgtEl>
                                        <p:attrNameLst>
                                          <p:attrName>ppt_y</p:attrName>
                                        </p:attrNameLst>
                                      </p:cBhvr>
                                      <p:tavLst>
                                        <p:tav tm="0">
                                          <p:val>
                                            <p:strVal val="#ppt_y+#ppt_h*1.125000"/>
                                          </p:val>
                                        </p:tav>
                                        <p:tav tm="100000">
                                          <p:val>
                                            <p:strVal val="#ppt_y"/>
                                          </p:val>
                                        </p:tav>
                                      </p:tavLst>
                                    </p:anim>
                                    <p:animEffect transition="in" filter="wipe(up)">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8" grpId="0"/>
      <p:bldP spid="37" grpId="0" animBg="1"/>
      <p:bldP spid="24" grpId="0"/>
      <p:bldP spid="36" grpId="0" animBg="1"/>
      <p:bldP spid="95" grpId="0"/>
    </p:bldLst>
  </p:timing>
  <p:extLst mod="1">
    <p:ext uri="{DCECCB84-F9BA-43D5-87BE-67443E8EF086}">
      <p15:sldGuideLst xmlns:p15="http://schemas.microsoft.com/office/powerpoint/2012/main">
        <p15:guide id="1" orient="horz" pos="2088">
          <p15:clr>
            <a:srgbClr val="FBAE40"/>
          </p15:clr>
        </p15:guide>
        <p15:guide id="2" orient="horz" pos="21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potlight, 4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024C0DF0-66A4-4A4C-91C7-813DDDEBA520}" type="slidenum">
              <a:rPr lang="en-US" smtClean="0"/>
              <a:t>‹#›</a:t>
            </a:fld>
            <a:endParaRPr lang="en-US"/>
          </a:p>
        </p:txBody>
      </p:sp>
      <p:sp>
        <p:nvSpPr>
          <p:cNvPr id="10" name="Footer"/>
          <p:cNvSpPr>
            <a:spLocks noGrp="1"/>
          </p:cNvSpPr>
          <p:nvPr>
            <p:ph type="ftr" sz="quarter" idx="112"/>
          </p:nvPr>
        </p:nvSpPr>
        <p:spPr/>
        <p:txBody>
          <a:bodyPr/>
          <a:lstStyle/>
          <a:p>
            <a:endParaRPr lang="en-US"/>
          </a:p>
        </p:txBody>
      </p:sp>
      <p:sp>
        <p:nvSpPr>
          <p:cNvPr id="34" name="Caption 4"/>
          <p:cNvSpPr>
            <a:spLocks noGrp="1"/>
          </p:cNvSpPr>
          <p:nvPr>
            <p:ph type="body" idx="123" hasCustomPrompt="1"/>
          </p:nvPr>
        </p:nvSpPr>
        <p:spPr>
          <a:xfrm>
            <a:off x="8953501" y="4020240"/>
            <a:ext cx="2514600" cy="1694761"/>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35" name="Heading 4"/>
          <p:cNvSpPr>
            <a:spLocks noGrp="1"/>
          </p:cNvSpPr>
          <p:nvPr>
            <p:ph type="body" sz="quarter" idx="124" hasCustomPrompt="1"/>
          </p:nvPr>
        </p:nvSpPr>
        <p:spPr>
          <a:xfrm>
            <a:off x="8953501" y="3598162"/>
            <a:ext cx="2514600" cy="307777"/>
          </a:xfrm>
          <a:prstGeom prst="rect">
            <a:avLst/>
          </a:prstGeom>
        </p:spPr>
        <p:txBody>
          <a:bodyPr wrap="square"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smtClean="0"/>
              <a:t>Heading</a:t>
            </a:r>
          </a:p>
        </p:txBody>
      </p:sp>
      <p:sp>
        <p:nvSpPr>
          <p:cNvPr id="39" name="Divider 4"/>
          <p:cNvSpPr/>
          <p:nvPr/>
        </p:nvSpPr>
        <p:spPr>
          <a:xfrm>
            <a:off x="9982201" y="3428998"/>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Image 4"/>
          <p:cNvSpPr>
            <a:spLocks noGrp="1"/>
          </p:cNvSpPr>
          <p:nvPr>
            <p:ph type="pic" sz="quarter" idx="121" hasCustomPrompt="1"/>
          </p:nvPr>
        </p:nvSpPr>
        <p:spPr>
          <a:xfrm>
            <a:off x="9753601" y="2400300"/>
            <a:ext cx="914400" cy="914400"/>
          </a:xfrm>
          <a:prstGeom prst="ellipse">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30" name="Caption 3"/>
          <p:cNvSpPr>
            <a:spLocks noGrp="1"/>
          </p:cNvSpPr>
          <p:nvPr>
            <p:ph type="body" idx="119" hasCustomPrompt="1"/>
          </p:nvPr>
        </p:nvSpPr>
        <p:spPr>
          <a:xfrm>
            <a:off x="6210301" y="4020240"/>
            <a:ext cx="2514600" cy="1694761"/>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31" name="Heading 3"/>
          <p:cNvSpPr>
            <a:spLocks noGrp="1"/>
          </p:cNvSpPr>
          <p:nvPr>
            <p:ph type="body" sz="quarter" idx="120" hasCustomPrompt="1"/>
          </p:nvPr>
        </p:nvSpPr>
        <p:spPr>
          <a:xfrm>
            <a:off x="6210301" y="3598162"/>
            <a:ext cx="2514600" cy="307777"/>
          </a:xfrm>
          <a:prstGeom prst="rect">
            <a:avLst/>
          </a:prstGeom>
        </p:spPr>
        <p:txBody>
          <a:bodyPr wrap="square"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smtClean="0"/>
              <a:t>Heading</a:t>
            </a:r>
          </a:p>
        </p:txBody>
      </p:sp>
      <p:sp>
        <p:nvSpPr>
          <p:cNvPr id="38" name="Divider 3"/>
          <p:cNvSpPr/>
          <p:nvPr/>
        </p:nvSpPr>
        <p:spPr>
          <a:xfrm>
            <a:off x="7239001" y="3428998"/>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Image 3"/>
          <p:cNvSpPr>
            <a:spLocks noGrp="1"/>
          </p:cNvSpPr>
          <p:nvPr>
            <p:ph type="pic" sz="quarter" idx="117" hasCustomPrompt="1"/>
          </p:nvPr>
        </p:nvSpPr>
        <p:spPr>
          <a:xfrm>
            <a:off x="7010401" y="2400300"/>
            <a:ext cx="914400" cy="914400"/>
          </a:xfrm>
          <a:prstGeom prst="ellipse">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26" name="Caption 2"/>
          <p:cNvSpPr>
            <a:spLocks noGrp="1"/>
          </p:cNvSpPr>
          <p:nvPr>
            <p:ph type="body" idx="115" hasCustomPrompt="1"/>
          </p:nvPr>
        </p:nvSpPr>
        <p:spPr>
          <a:xfrm>
            <a:off x="3467101" y="4020240"/>
            <a:ext cx="2514600" cy="1694761"/>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27" name="Heading 2"/>
          <p:cNvSpPr>
            <a:spLocks noGrp="1"/>
          </p:cNvSpPr>
          <p:nvPr>
            <p:ph type="body" sz="quarter" idx="116" hasCustomPrompt="1"/>
          </p:nvPr>
        </p:nvSpPr>
        <p:spPr>
          <a:xfrm>
            <a:off x="3467101" y="3598162"/>
            <a:ext cx="2514600" cy="307777"/>
          </a:xfrm>
          <a:prstGeom prst="rect">
            <a:avLst/>
          </a:prstGeom>
        </p:spPr>
        <p:txBody>
          <a:bodyPr wrap="square"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smtClean="0"/>
              <a:t>Heading</a:t>
            </a:r>
          </a:p>
        </p:txBody>
      </p:sp>
      <p:sp>
        <p:nvSpPr>
          <p:cNvPr id="37" name="Divider 2"/>
          <p:cNvSpPr/>
          <p:nvPr/>
        </p:nvSpPr>
        <p:spPr>
          <a:xfrm>
            <a:off x="4495801" y="3428998"/>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Image 2"/>
          <p:cNvSpPr>
            <a:spLocks noGrp="1"/>
          </p:cNvSpPr>
          <p:nvPr>
            <p:ph type="pic" sz="quarter" idx="113" hasCustomPrompt="1"/>
          </p:nvPr>
        </p:nvSpPr>
        <p:spPr>
          <a:xfrm>
            <a:off x="4267201" y="2400300"/>
            <a:ext cx="914400" cy="914400"/>
          </a:xfrm>
          <a:prstGeom prst="ellipse">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22" name="Caption 1"/>
          <p:cNvSpPr>
            <a:spLocks noGrp="1"/>
          </p:cNvSpPr>
          <p:nvPr>
            <p:ph type="body" idx="44" hasCustomPrompt="1"/>
          </p:nvPr>
        </p:nvSpPr>
        <p:spPr>
          <a:xfrm>
            <a:off x="723901" y="4020240"/>
            <a:ext cx="2514600" cy="1694761"/>
          </a:xfrm>
          <a:prstGeom prst="rect">
            <a:avLst/>
          </a:prstGeom>
        </p:spPr>
        <p:txBody>
          <a:bodyPr lIns="0" tIns="0" rIns="0" bIns="0" anchor="t">
            <a:normAutofit/>
          </a:bodyPr>
          <a:lstStyle>
            <a:lvl1pPr marL="0" indent="0" algn="ctr">
              <a:lnSpc>
                <a:spcPct val="100000"/>
              </a:lnSpc>
              <a:buNone/>
              <a:defRPr sz="2000" b="0">
                <a:solidFill>
                  <a:srgbClr val="42556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Caption</a:t>
            </a:r>
            <a:endParaRPr lang="en-US" dirty="0"/>
          </a:p>
        </p:txBody>
      </p:sp>
      <p:sp>
        <p:nvSpPr>
          <p:cNvPr id="23" name="Heading 1"/>
          <p:cNvSpPr>
            <a:spLocks noGrp="1"/>
          </p:cNvSpPr>
          <p:nvPr>
            <p:ph type="body" sz="quarter" idx="33" hasCustomPrompt="1"/>
          </p:nvPr>
        </p:nvSpPr>
        <p:spPr>
          <a:xfrm>
            <a:off x="723901" y="3598162"/>
            <a:ext cx="2514600" cy="307777"/>
          </a:xfrm>
          <a:prstGeom prst="rect">
            <a:avLst/>
          </a:prstGeom>
        </p:spPr>
        <p:txBody>
          <a:bodyPr wrap="square" lIns="0" tIns="0" rIns="0" bIns="0">
            <a:spAutoFit/>
          </a:bodyPr>
          <a:lstStyle>
            <a:lvl1pPr marL="0" indent="0" algn="ctr">
              <a:lnSpc>
                <a:spcPct val="100000"/>
              </a:lnSpc>
              <a:spcBef>
                <a:spcPts val="0"/>
              </a:spcBef>
              <a:buNone/>
              <a:defRPr sz="2000" b="1" cap="all">
                <a:solidFill>
                  <a:schemeClr val="tx2"/>
                </a:solidFill>
              </a:defRPr>
            </a:lvl1pPr>
          </a:lstStyle>
          <a:p>
            <a:pPr lvl="0"/>
            <a:r>
              <a:rPr lang="en-US" dirty="0" smtClean="0"/>
              <a:t>Heading</a:t>
            </a:r>
          </a:p>
        </p:txBody>
      </p:sp>
      <p:sp>
        <p:nvSpPr>
          <p:cNvPr id="36" name="Divider 1"/>
          <p:cNvSpPr/>
          <p:nvPr/>
        </p:nvSpPr>
        <p:spPr>
          <a:xfrm>
            <a:off x="1752601" y="3428998"/>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Image 1"/>
          <p:cNvSpPr>
            <a:spLocks noGrp="1"/>
          </p:cNvSpPr>
          <p:nvPr>
            <p:ph type="pic" sz="quarter" idx="28" hasCustomPrompt="1"/>
          </p:nvPr>
        </p:nvSpPr>
        <p:spPr>
          <a:xfrm>
            <a:off x="1524001" y="2400300"/>
            <a:ext cx="914400" cy="914400"/>
          </a:xfrm>
          <a:prstGeom prst="ellipse">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25"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p>
            <a:r>
              <a:rPr lang="en-US" dirty="0" smtClean="0"/>
              <a:t>Slide title</a:t>
            </a:r>
            <a:endParaRPr lang="en-US" dirty="0"/>
          </a:p>
        </p:txBody>
      </p:sp>
    </p:spTree>
    <p:extLst>
      <p:ext uri="{BB962C8B-B14F-4D97-AF65-F5344CB8AC3E}">
        <p14:creationId xmlns:p14="http://schemas.microsoft.com/office/powerpoint/2010/main" val="10073904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500"/>
                                        <p:tgtEl>
                                          <p:spTgt spid="3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arn(outVertical)">
                                      <p:cBhvr>
                                        <p:cTn id="10" dur="500"/>
                                        <p:tgtEl>
                                          <p:spTgt spid="37"/>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arn(outVertical)">
                                      <p:cBhvr>
                                        <p:cTn id="13" dur="500"/>
                                        <p:tgtEl>
                                          <p:spTgt spid="38"/>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arn(outVertical)">
                                      <p:cBhvr>
                                        <p:cTn id="16" dur="500"/>
                                        <p:tgtEl>
                                          <p:spTgt spid="39"/>
                                        </p:tgtEl>
                                      </p:cBhvr>
                                    </p:animEffect>
                                  </p:childTnLst>
                                </p:cTn>
                              </p:par>
                            </p:childTnLst>
                          </p:cTn>
                        </p:par>
                        <p:par>
                          <p:cTn id="17" fill="hold">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95"/>
                                        </p:tgtEl>
                                        <p:attrNameLst>
                                          <p:attrName>style.visibility</p:attrName>
                                        </p:attrNameLst>
                                      </p:cBhvr>
                                      <p:to>
                                        <p:strVal val="visible"/>
                                      </p:to>
                                    </p:set>
                                    <p:anim calcmode="lin" valueType="num">
                                      <p:cBhvr additive="base">
                                        <p:cTn id="20" dur="500"/>
                                        <p:tgtEl>
                                          <p:spTgt spid="95"/>
                                        </p:tgtEl>
                                        <p:attrNameLst>
                                          <p:attrName>ppt_y</p:attrName>
                                        </p:attrNameLst>
                                      </p:cBhvr>
                                      <p:tavLst>
                                        <p:tav tm="0">
                                          <p:val>
                                            <p:strVal val="#ppt_y+#ppt_h*1.125000"/>
                                          </p:val>
                                        </p:tav>
                                        <p:tav tm="100000">
                                          <p:val>
                                            <p:strVal val="#ppt_y"/>
                                          </p:val>
                                        </p:tav>
                                      </p:tavLst>
                                    </p:anim>
                                    <p:animEffect transition="in" filter="wipe(up)">
                                      <p:cBhvr>
                                        <p:cTn id="21" dur="500"/>
                                        <p:tgtEl>
                                          <p:spTgt spid="95"/>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p:tgtEl>
                                          <p:spTgt spid="24"/>
                                        </p:tgtEl>
                                        <p:attrNameLst>
                                          <p:attrName>ppt_y</p:attrName>
                                        </p:attrNameLst>
                                      </p:cBhvr>
                                      <p:tavLst>
                                        <p:tav tm="0">
                                          <p:val>
                                            <p:strVal val="#ppt_y+#ppt_h*1.125000"/>
                                          </p:val>
                                        </p:tav>
                                        <p:tav tm="100000">
                                          <p:val>
                                            <p:strVal val="#ppt_y"/>
                                          </p:val>
                                        </p:tav>
                                      </p:tavLst>
                                    </p:anim>
                                    <p:animEffect transition="in" filter="wipe(up)">
                                      <p:cBhvr>
                                        <p:cTn id="25" dur="500"/>
                                        <p:tgtEl>
                                          <p:spTgt spid="24"/>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p:tgtEl>
                                          <p:spTgt spid="28"/>
                                        </p:tgtEl>
                                        <p:attrNameLst>
                                          <p:attrName>ppt_y</p:attrName>
                                        </p:attrNameLst>
                                      </p:cBhvr>
                                      <p:tavLst>
                                        <p:tav tm="0">
                                          <p:val>
                                            <p:strVal val="#ppt_y+#ppt_h*1.125000"/>
                                          </p:val>
                                        </p:tav>
                                        <p:tav tm="100000">
                                          <p:val>
                                            <p:strVal val="#ppt_y"/>
                                          </p:val>
                                        </p:tav>
                                      </p:tavLst>
                                    </p:anim>
                                    <p:animEffect transition="in" filter="wipe(up)">
                                      <p:cBhvr>
                                        <p:cTn id="29" dur="500"/>
                                        <p:tgtEl>
                                          <p:spTgt spid="28"/>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p:tgtEl>
                                          <p:spTgt spid="32"/>
                                        </p:tgtEl>
                                        <p:attrNameLst>
                                          <p:attrName>ppt_y</p:attrName>
                                        </p:attrNameLst>
                                      </p:cBhvr>
                                      <p:tavLst>
                                        <p:tav tm="0">
                                          <p:val>
                                            <p:strVal val="#ppt_y+#ppt_h*1.125000"/>
                                          </p:val>
                                        </p:tav>
                                        <p:tav tm="100000">
                                          <p:val>
                                            <p:strVal val="#ppt_y"/>
                                          </p:val>
                                        </p:tav>
                                      </p:tavLst>
                                    </p:anim>
                                    <p:animEffect transition="in" filter="wipe(up)">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2" grpId="0"/>
      <p:bldP spid="38" grpId="0" animBg="1"/>
      <p:bldP spid="28" grpId="0"/>
      <p:bldP spid="37" grpId="0" animBg="1"/>
      <p:bldP spid="24" grpId="0"/>
      <p:bldP spid="36" grpId="0" animBg="1"/>
      <p:bldP spid="95" grpId="0"/>
    </p:bldLst>
  </p:timing>
  <p:extLst mod="1">
    <p:ext uri="{DCECCB84-F9BA-43D5-87BE-67443E8EF086}">
      <p15:sldGuideLst xmlns:p15="http://schemas.microsoft.com/office/powerpoint/2012/main">
        <p15:guide id="1" orient="horz" pos="2088">
          <p15:clr>
            <a:srgbClr val="FBAE40"/>
          </p15:clr>
        </p15:guide>
        <p15:guide id="2" orient="horz" pos="21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potlight, 12 Blocks">
    <p:spTree>
      <p:nvGrpSpPr>
        <p:cNvPr id="1" name=""/>
        <p:cNvGrpSpPr/>
        <p:nvPr/>
      </p:nvGrpSpPr>
      <p:grpSpPr>
        <a:xfrm>
          <a:off x="0" y="0"/>
          <a:ext cx="0" cy="0"/>
          <a:chOff x="0" y="0"/>
          <a:chExt cx="0" cy="0"/>
        </a:xfrm>
      </p:grpSpPr>
      <p:sp>
        <p:nvSpPr>
          <p:cNvPr id="3" name="Slide number"/>
          <p:cNvSpPr>
            <a:spLocks noGrp="1"/>
          </p:cNvSpPr>
          <p:nvPr>
            <p:ph type="sldNum" sz="quarter" idx="96"/>
          </p:nvPr>
        </p:nvSpPr>
        <p:spPr/>
        <p:txBody>
          <a:bodyPr/>
          <a:lstStyle/>
          <a:p>
            <a:fld id="{024C0DF0-66A4-4A4C-91C7-813DDDEBA520}" type="slidenum">
              <a:rPr lang="en-US" smtClean="0"/>
              <a:t>‹#›</a:t>
            </a:fld>
            <a:endParaRPr lang="en-US"/>
          </a:p>
        </p:txBody>
      </p:sp>
      <p:sp>
        <p:nvSpPr>
          <p:cNvPr id="10" name="Footer"/>
          <p:cNvSpPr>
            <a:spLocks noGrp="1"/>
          </p:cNvSpPr>
          <p:nvPr>
            <p:ph type="ftr" sz="quarter" idx="112"/>
          </p:nvPr>
        </p:nvSpPr>
        <p:spPr/>
        <p:txBody>
          <a:bodyPr/>
          <a:lstStyle/>
          <a:p>
            <a:endParaRPr lang="en-US"/>
          </a:p>
        </p:txBody>
      </p:sp>
      <p:sp>
        <p:nvSpPr>
          <p:cNvPr id="71" name="Heading 12"/>
          <p:cNvSpPr>
            <a:spLocks noGrp="1"/>
          </p:cNvSpPr>
          <p:nvPr>
            <p:ph type="body" sz="quarter" idx="150" hasCustomPrompt="1"/>
          </p:nvPr>
        </p:nvSpPr>
        <p:spPr>
          <a:xfrm>
            <a:off x="9867900" y="5198364"/>
            <a:ext cx="1600202" cy="516636"/>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smtClean="0"/>
              <a:t>Heading</a:t>
            </a:r>
          </a:p>
        </p:txBody>
      </p:sp>
      <p:sp>
        <p:nvSpPr>
          <p:cNvPr id="80" name="Divider 12"/>
          <p:cNvSpPr/>
          <p:nvPr/>
        </p:nvSpPr>
        <p:spPr>
          <a:xfrm>
            <a:off x="10439401" y="50292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 name="Image 12"/>
          <p:cNvSpPr>
            <a:spLocks noGrp="1"/>
          </p:cNvSpPr>
          <p:nvPr>
            <p:ph type="pic" sz="quarter" idx="148" hasCustomPrompt="1"/>
          </p:nvPr>
        </p:nvSpPr>
        <p:spPr>
          <a:xfrm>
            <a:off x="10210801" y="4000500"/>
            <a:ext cx="914400" cy="914400"/>
          </a:xfrm>
          <a:prstGeom prst="ellipse">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66" name="Heading 11"/>
          <p:cNvSpPr>
            <a:spLocks noGrp="1"/>
          </p:cNvSpPr>
          <p:nvPr>
            <p:ph type="body" sz="quarter" idx="147" hasCustomPrompt="1"/>
          </p:nvPr>
        </p:nvSpPr>
        <p:spPr>
          <a:xfrm>
            <a:off x="8039101" y="5198364"/>
            <a:ext cx="1600202" cy="516636"/>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smtClean="0"/>
              <a:t>Heading</a:t>
            </a:r>
          </a:p>
        </p:txBody>
      </p:sp>
      <p:sp>
        <p:nvSpPr>
          <p:cNvPr id="79" name="Divider 11"/>
          <p:cNvSpPr/>
          <p:nvPr/>
        </p:nvSpPr>
        <p:spPr>
          <a:xfrm>
            <a:off x="8610601" y="50292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Image 11"/>
          <p:cNvSpPr>
            <a:spLocks noGrp="1"/>
          </p:cNvSpPr>
          <p:nvPr>
            <p:ph type="pic" sz="quarter" idx="145" hasCustomPrompt="1"/>
          </p:nvPr>
        </p:nvSpPr>
        <p:spPr>
          <a:xfrm>
            <a:off x="8382001" y="4000500"/>
            <a:ext cx="914400" cy="914400"/>
          </a:xfrm>
          <a:prstGeom prst="ellipse">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63" name="Heading 10"/>
          <p:cNvSpPr>
            <a:spLocks noGrp="1"/>
          </p:cNvSpPr>
          <p:nvPr>
            <p:ph type="body" sz="quarter" idx="144" hasCustomPrompt="1"/>
          </p:nvPr>
        </p:nvSpPr>
        <p:spPr>
          <a:xfrm>
            <a:off x="6210301" y="5198364"/>
            <a:ext cx="1600202" cy="516636"/>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smtClean="0"/>
              <a:t>Heading</a:t>
            </a:r>
          </a:p>
        </p:txBody>
      </p:sp>
      <p:sp>
        <p:nvSpPr>
          <p:cNvPr id="78" name="Divider 10"/>
          <p:cNvSpPr/>
          <p:nvPr/>
        </p:nvSpPr>
        <p:spPr>
          <a:xfrm>
            <a:off x="6781801" y="50292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Image 10"/>
          <p:cNvSpPr>
            <a:spLocks noGrp="1"/>
          </p:cNvSpPr>
          <p:nvPr>
            <p:ph type="pic" sz="quarter" idx="142" hasCustomPrompt="1"/>
          </p:nvPr>
        </p:nvSpPr>
        <p:spPr>
          <a:xfrm>
            <a:off x="6553201" y="4000500"/>
            <a:ext cx="914400" cy="914400"/>
          </a:xfrm>
          <a:prstGeom prst="ellipse">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60" name="Heading 9"/>
          <p:cNvSpPr>
            <a:spLocks noGrp="1"/>
          </p:cNvSpPr>
          <p:nvPr>
            <p:ph type="body" sz="quarter" idx="141" hasCustomPrompt="1"/>
          </p:nvPr>
        </p:nvSpPr>
        <p:spPr>
          <a:xfrm>
            <a:off x="4381501" y="5198364"/>
            <a:ext cx="1600202" cy="516636"/>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smtClean="0"/>
              <a:t>Heading</a:t>
            </a:r>
          </a:p>
        </p:txBody>
      </p:sp>
      <p:sp>
        <p:nvSpPr>
          <p:cNvPr id="77" name="Divider 9"/>
          <p:cNvSpPr/>
          <p:nvPr/>
        </p:nvSpPr>
        <p:spPr>
          <a:xfrm>
            <a:off x="4953002" y="50292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Image 9"/>
          <p:cNvSpPr>
            <a:spLocks noGrp="1"/>
          </p:cNvSpPr>
          <p:nvPr>
            <p:ph type="pic" sz="quarter" idx="139" hasCustomPrompt="1"/>
          </p:nvPr>
        </p:nvSpPr>
        <p:spPr>
          <a:xfrm>
            <a:off x="4724402" y="4000500"/>
            <a:ext cx="914400" cy="914400"/>
          </a:xfrm>
          <a:prstGeom prst="ellipse">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57" name="Heading 8"/>
          <p:cNvSpPr>
            <a:spLocks noGrp="1"/>
          </p:cNvSpPr>
          <p:nvPr>
            <p:ph type="body" sz="quarter" idx="138" hasCustomPrompt="1"/>
          </p:nvPr>
        </p:nvSpPr>
        <p:spPr>
          <a:xfrm>
            <a:off x="2552701" y="5198364"/>
            <a:ext cx="1600202" cy="516636"/>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smtClean="0"/>
              <a:t>Heading</a:t>
            </a:r>
          </a:p>
        </p:txBody>
      </p:sp>
      <p:sp>
        <p:nvSpPr>
          <p:cNvPr id="76" name="Divider 8"/>
          <p:cNvSpPr/>
          <p:nvPr/>
        </p:nvSpPr>
        <p:spPr>
          <a:xfrm>
            <a:off x="3124202" y="50292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Image 8"/>
          <p:cNvSpPr>
            <a:spLocks noGrp="1"/>
          </p:cNvSpPr>
          <p:nvPr>
            <p:ph type="pic" sz="quarter" idx="136" hasCustomPrompt="1"/>
          </p:nvPr>
        </p:nvSpPr>
        <p:spPr>
          <a:xfrm>
            <a:off x="2895602" y="4000500"/>
            <a:ext cx="914400" cy="914400"/>
          </a:xfrm>
          <a:prstGeom prst="ellipse">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54" name="Heading 7"/>
          <p:cNvSpPr>
            <a:spLocks noGrp="1"/>
          </p:cNvSpPr>
          <p:nvPr>
            <p:ph type="body" sz="quarter" idx="135" hasCustomPrompt="1"/>
          </p:nvPr>
        </p:nvSpPr>
        <p:spPr>
          <a:xfrm>
            <a:off x="723901" y="5198364"/>
            <a:ext cx="1600202" cy="516636"/>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smtClean="0"/>
              <a:t>Heading</a:t>
            </a:r>
          </a:p>
        </p:txBody>
      </p:sp>
      <p:sp>
        <p:nvSpPr>
          <p:cNvPr id="75" name="Divider 7"/>
          <p:cNvSpPr/>
          <p:nvPr/>
        </p:nvSpPr>
        <p:spPr>
          <a:xfrm>
            <a:off x="1295402" y="5029200"/>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Image 7"/>
          <p:cNvSpPr>
            <a:spLocks noGrp="1"/>
          </p:cNvSpPr>
          <p:nvPr>
            <p:ph type="pic" sz="quarter" idx="133" hasCustomPrompt="1"/>
          </p:nvPr>
        </p:nvSpPr>
        <p:spPr>
          <a:xfrm>
            <a:off x="1066802" y="4000500"/>
            <a:ext cx="914400" cy="914400"/>
          </a:xfrm>
          <a:prstGeom prst="ellipse">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68" name="Heading 6"/>
          <p:cNvSpPr>
            <a:spLocks noGrp="1"/>
          </p:cNvSpPr>
          <p:nvPr>
            <p:ph type="body" sz="quarter" idx="132" hasCustomPrompt="1"/>
          </p:nvPr>
        </p:nvSpPr>
        <p:spPr>
          <a:xfrm>
            <a:off x="9867901" y="3259686"/>
            <a:ext cx="1600200" cy="512214"/>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smtClean="0"/>
              <a:t>Heading</a:t>
            </a:r>
          </a:p>
        </p:txBody>
      </p:sp>
      <p:sp>
        <p:nvSpPr>
          <p:cNvPr id="74" name="Divider 6"/>
          <p:cNvSpPr/>
          <p:nvPr/>
        </p:nvSpPr>
        <p:spPr>
          <a:xfrm>
            <a:off x="10439401" y="309067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Image 6"/>
          <p:cNvSpPr>
            <a:spLocks noGrp="1"/>
          </p:cNvSpPr>
          <p:nvPr>
            <p:ph type="pic" sz="quarter" idx="129" hasCustomPrompt="1"/>
          </p:nvPr>
        </p:nvSpPr>
        <p:spPr>
          <a:xfrm>
            <a:off x="10210801" y="2061972"/>
            <a:ext cx="914400" cy="914400"/>
          </a:xfrm>
          <a:prstGeom prst="ellipse">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45" name="Heading 5"/>
          <p:cNvSpPr>
            <a:spLocks noGrp="1"/>
          </p:cNvSpPr>
          <p:nvPr>
            <p:ph type="body" sz="quarter" idx="128" hasCustomPrompt="1"/>
          </p:nvPr>
        </p:nvSpPr>
        <p:spPr>
          <a:xfrm>
            <a:off x="8039101" y="3259686"/>
            <a:ext cx="1600200" cy="512214"/>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smtClean="0"/>
              <a:t>Heading</a:t>
            </a:r>
          </a:p>
        </p:txBody>
      </p:sp>
      <p:sp>
        <p:nvSpPr>
          <p:cNvPr id="73" name="Divider 5"/>
          <p:cNvSpPr/>
          <p:nvPr/>
        </p:nvSpPr>
        <p:spPr>
          <a:xfrm>
            <a:off x="8610601" y="309067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Image 5"/>
          <p:cNvSpPr>
            <a:spLocks noGrp="1"/>
          </p:cNvSpPr>
          <p:nvPr>
            <p:ph type="pic" sz="quarter" idx="125" hasCustomPrompt="1"/>
          </p:nvPr>
        </p:nvSpPr>
        <p:spPr>
          <a:xfrm>
            <a:off x="8382001" y="2061972"/>
            <a:ext cx="914400" cy="914400"/>
          </a:xfrm>
          <a:prstGeom prst="ellipse">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41" name="Heading 4"/>
          <p:cNvSpPr>
            <a:spLocks noGrp="1"/>
          </p:cNvSpPr>
          <p:nvPr>
            <p:ph type="body" sz="quarter" idx="124" hasCustomPrompt="1"/>
          </p:nvPr>
        </p:nvSpPr>
        <p:spPr>
          <a:xfrm>
            <a:off x="6210301" y="3259686"/>
            <a:ext cx="1600200" cy="512214"/>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smtClean="0"/>
              <a:t>Heading</a:t>
            </a:r>
          </a:p>
        </p:txBody>
      </p:sp>
      <p:sp>
        <p:nvSpPr>
          <p:cNvPr id="72" name="Divider 4"/>
          <p:cNvSpPr/>
          <p:nvPr/>
        </p:nvSpPr>
        <p:spPr>
          <a:xfrm>
            <a:off x="6781801" y="309067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Image 4"/>
          <p:cNvSpPr>
            <a:spLocks noGrp="1"/>
          </p:cNvSpPr>
          <p:nvPr>
            <p:ph type="pic" sz="quarter" idx="121" hasCustomPrompt="1"/>
          </p:nvPr>
        </p:nvSpPr>
        <p:spPr>
          <a:xfrm>
            <a:off x="6553201" y="2061972"/>
            <a:ext cx="914400" cy="914400"/>
          </a:xfrm>
          <a:prstGeom prst="ellipse">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37" name="Heading 3"/>
          <p:cNvSpPr>
            <a:spLocks noGrp="1"/>
          </p:cNvSpPr>
          <p:nvPr>
            <p:ph type="body" sz="quarter" idx="120" hasCustomPrompt="1"/>
          </p:nvPr>
        </p:nvSpPr>
        <p:spPr>
          <a:xfrm>
            <a:off x="4381502" y="3259686"/>
            <a:ext cx="1600200" cy="512214"/>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smtClean="0"/>
              <a:t>Heading</a:t>
            </a:r>
          </a:p>
        </p:txBody>
      </p:sp>
      <p:sp>
        <p:nvSpPr>
          <p:cNvPr id="67" name="Divider 3"/>
          <p:cNvSpPr/>
          <p:nvPr/>
        </p:nvSpPr>
        <p:spPr>
          <a:xfrm>
            <a:off x="4953002" y="309067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Image 3"/>
          <p:cNvSpPr>
            <a:spLocks noGrp="1"/>
          </p:cNvSpPr>
          <p:nvPr>
            <p:ph type="pic" sz="quarter" idx="117" hasCustomPrompt="1"/>
          </p:nvPr>
        </p:nvSpPr>
        <p:spPr>
          <a:xfrm>
            <a:off x="4724402" y="2061972"/>
            <a:ext cx="914400" cy="914400"/>
          </a:xfrm>
          <a:prstGeom prst="ellipse">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33" name="Heading 2"/>
          <p:cNvSpPr>
            <a:spLocks noGrp="1"/>
          </p:cNvSpPr>
          <p:nvPr>
            <p:ph type="body" sz="quarter" idx="116" hasCustomPrompt="1"/>
          </p:nvPr>
        </p:nvSpPr>
        <p:spPr>
          <a:xfrm>
            <a:off x="2552702" y="3259686"/>
            <a:ext cx="1600200" cy="512214"/>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smtClean="0"/>
              <a:t>Heading</a:t>
            </a:r>
          </a:p>
        </p:txBody>
      </p:sp>
      <p:sp>
        <p:nvSpPr>
          <p:cNvPr id="50" name="Divider 2"/>
          <p:cNvSpPr/>
          <p:nvPr/>
        </p:nvSpPr>
        <p:spPr>
          <a:xfrm>
            <a:off x="3124202" y="309067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Image 2"/>
          <p:cNvSpPr>
            <a:spLocks noGrp="1"/>
          </p:cNvSpPr>
          <p:nvPr>
            <p:ph type="pic" sz="quarter" idx="113" hasCustomPrompt="1"/>
          </p:nvPr>
        </p:nvSpPr>
        <p:spPr>
          <a:xfrm>
            <a:off x="2895602" y="2061972"/>
            <a:ext cx="914400" cy="914400"/>
          </a:xfrm>
          <a:prstGeom prst="ellipse">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51" name="Heading 1"/>
          <p:cNvSpPr>
            <a:spLocks noGrp="1"/>
          </p:cNvSpPr>
          <p:nvPr>
            <p:ph type="body" sz="quarter" idx="33" hasCustomPrompt="1"/>
          </p:nvPr>
        </p:nvSpPr>
        <p:spPr>
          <a:xfrm>
            <a:off x="723902" y="3259686"/>
            <a:ext cx="1600200" cy="512214"/>
          </a:xfrm>
          <a:prstGeom prst="rect">
            <a:avLst/>
          </a:prstGeom>
        </p:spPr>
        <p:txBody>
          <a:bodyPr lIns="0" tIns="0" rIns="0" bIns="0">
            <a:normAutofit/>
          </a:bodyPr>
          <a:lstStyle>
            <a:lvl1pPr marL="0" indent="0" algn="ctr">
              <a:lnSpc>
                <a:spcPct val="100000"/>
              </a:lnSpc>
              <a:spcBef>
                <a:spcPts val="0"/>
              </a:spcBef>
              <a:buNone/>
              <a:defRPr sz="1400" b="1" cap="all">
                <a:solidFill>
                  <a:schemeClr val="tx2"/>
                </a:solidFill>
              </a:defRPr>
            </a:lvl1pPr>
          </a:lstStyle>
          <a:p>
            <a:pPr lvl="0"/>
            <a:r>
              <a:rPr lang="en-US" dirty="0" smtClean="0"/>
              <a:t>Heading</a:t>
            </a:r>
          </a:p>
        </p:txBody>
      </p:sp>
      <p:sp>
        <p:nvSpPr>
          <p:cNvPr id="44" name="Divider 1"/>
          <p:cNvSpPr/>
          <p:nvPr/>
        </p:nvSpPr>
        <p:spPr>
          <a:xfrm>
            <a:off x="1295402" y="3090672"/>
            <a:ext cx="4572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Image 1"/>
          <p:cNvSpPr>
            <a:spLocks noGrp="1"/>
          </p:cNvSpPr>
          <p:nvPr>
            <p:ph type="pic" sz="quarter" idx="28" hasCustomPrompt="1"/>
          </p:nvPr>
        </p:nvSpPr>
        <p:spPr>
          <a:xfrm>
            <a:off x="1066802" y="2061972"/>
            <a:ext cx="914400" cy="914400"/>
          </a:xfrm>
          <a:prstGeom prst="ellipse">
            <a:avLst/>
          </a:prstGeom>
          <a:noFill/>
        </p:spPr>
        <p:txBody>
          <a:bodyPr anchor="ctr">
            <a:normAutofit/>
          </a:bodyPr>
          <a:lstStyle>
            <a:lvl1pPr marL="0" indent="0" algn="ctr">
              <a:lnSpc>
                <a:spcPct val="100000"/>
              </a:lnSpc>
              <a:buNone/>
              <a:defRPr sz="900"/>
            </a:lvl1pPr>
          </a:lstStyle>
          <a:p>
            <a:r>
              <a:rPr lang="en-US" dirty="0" smtClean="0"/>
              <a:t>Image</a:t>
            </a:r>
            <a:endParaRPr lang="en-US" dirty="0"/>
          </a:p>
        </p:txBody>
      </p:sp>
      <p:sp>
        <p:nvSpPr>
          <p:cNvPr id="43"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lvl1pPr>
              <a:defRPr baseline="0"/>
            </a:lvl1pPr>
          </a:lstStyle>
          <a:p>
            <a:r>
              <a:rPr lang="en-US" dirty="0" smtClean="0"/>
              <a:t>Slide title</a:t>
            </a:r>
            <a:endParaRPr lang="en-US" dirty="0"/>
          </a:p>
        </p:txBody>
      </p:sp>
    </p:spTree>
    <p:extLst>
      <p:ext uri="{BB962C8B-B14F-4D97-AF65-F5344CB8AC3E}">
        <p14:creationId xmlns:p14="http://schemas.microsoft.com/office/powerpoint/2010/main" val="29838816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outVertical)">
                                      <p:cBhvr>
                                        <p:cTn id="7" dur="500"/>
                                        <p:tgtEl>
                                          <p:spTgt spid="4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arn(outVertical)">
                                      <p:cBhvr>
                                        <p:cTn id="10" dur="500"/>
                                        <p:tgtEl>
                                          <p:spTgt spid="50"/>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barn(outVertical)">
                                      <p:cBhvr>
                                        <p:cTn id="13" dur="500"/>
                                        <p:tgtEl>
                                          <p:spTgt spid="67"/>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barn(outVertical)">
                                      <p:cBhvr>
                                        <p:cTn id="16" dur="500"/>
                                        <p:tgtEl>
                                          <p:spTgt spid="72"/>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barn(outVertical)">
                                      <p:cBhvr>
                                        <p:cTn id="19" dur="500"/>
                                        <p:tgtEl>
                                          <p:spTgt spid="73"/>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barn(outVertical)">
                                      <p:cBhvr>
                                        <p:cTn id="22" dur="500"/>
                                        <p:tgtEl>
                                          <p:spTgt spid="74"/>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barn(outVertical)">
                                      <p:cBhvr>
                                        <p:cTn id="25" dur="500"/>
                                        <p:tgtEl>
                                          <p:spTgt spid="75"/>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barn(outVertical)">
                                      <p:cBhvr>
                                        <p:cTn id="28" dur="500"/>
                                        <p:tgtEl>
                                          <p:spTgt spid="76"/>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barn(outVertical)">
                                      <p:cBhvr>
                                        <p:cTn id="31" dur="500"/>
                                        <p:tgtEl>
                                          <p:spTgt spid="77"/>
                                        </p:tgtEl>
                                      </p:cBhvr>
                                    </p:animEffect>
                                  </p:childTnLst>
                                </p:cTn>
                              </p:par>
                              <p:par>
                                <p:cTn id="32" presetID="16" presetClass="entr" presetSubtype="37"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barn(outVertical)">
                                      <p:cBhvr>
                                        <p:cTn id="34" dur="500"/>
                                        <p:tgtEl>
                                          <p:spTgt spid="78"/>
                                        </p:tgtEl>
                                      </p:cBhvr>
                                    </p:animEffect>
                                  </p:childTnLst>
                                </p:cTn>
                              </p:par>
                              <p:par>
                                <p:cTn id="35" presetID="16" presetClass="entr" presetSubtype="37" fill="hold" grpId="0" nodeType="with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arn(outVertical)">
                                      <p:cBhvr>
                                        <p:cTn id="37" dur="500"/>
                                        <p:tgtEl>
                                          <p:spTgt spid="79"/>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barn(outVertical)">
                                      <p:cBhvr>
                                        <p:cTn id="40" dur="500"/>
                                        <p:tgtEl>
                                          <p:spTgt spid="80"/>
                                        </p:tgtEl>
                                      </p:cBhvr>
                                    </p:animEffect>
                                  </p:childTnLst>
                                </p:cTn>
                              </p:par>
                            </p:childTnLst>
                          </p:cTn>
                        </p:par>
                        <p:par>
                          <p:cTn id="41" fill="hold">
                            <p:stCondLst>
                              <p:cond delay="500"/>
                            </p:stCondLst>
                            <p:childTnLst>
                              <p:par>
                                <p:cTn id="42" presetID="12" presetClass="entr" presetSubtype="4" fill="hold" grpId="0" nodeType="afterEffect">
                                  <p:stCondLst>
                                    <p:cond delay="0"/>
                                  </p:stCondLst>
                                  <p:childTnLst>
                                    <p:set>
                                      <p:cBhvr>
                                        <p:cTn id="43" dur="1" fill="hold">
                                          <p:stCondLst>
                                            <p:cond delay="0"/>
                                          </p:stCondLst>
                                        </p:cTn>
                                        <p:tgtEl>
                                          <p:spTgt spid="95"/>
                                        </p:tgtEl>
                                        <p:attrNameLst>
                                          <p:attrName>style.visibility</p:attrName>
                                        </p:attrNameLst>
                                      </p:cBhvr>
                                      <p:to>
                                        <p:strVal val="visible"/>
                                      </p:to>
                                    </p:set>
                                    <p:anim calcmode="lin" valueType="num">
                                      <p:cBhvr additive="base">
                                        <p:cTn id="44" dur="500"/>
                                        <p:tgtEl>
                                          <p:spTgt spid="95"/>
                                        </p:tgtEl>
                                        <p:attrNameLst>
                                          <p:attrName>ppt_y</p:attrName>
                                        </p:attrNameLst>
                                      </p:cBhvr>
                                      <p:tavLst>
                                        <p:tav tm="0">
                                          <p:val>
                                            <p:strVal val="#ppt_y+#ppt_h*1.125000"/>
                                          </p:val>
                                        </p:tav>
                                        <p:tav tm="100000">
                                          <p:val>
                                            <p:strVal val="#ppt_y"/>
                                          </p:val>
                                        </p:tav>
                                      </p:tavLst>
                                    </p:anim>
                                    <p:animEffect transition="in" filter="wipe(up)">
                                      <p:cBhvr>
                                        <p:cTn id="45" dur="500"/>
                                        <p:tgtEl>
                                          <p:spTgt spid="95"/>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additive="base">
                                        <p:cTn id="48" dur="500"/>
                                        <p:tgtEl>
                                          <p:spTgt spid="30"/>
                                        </p:tgtEl>
                                        <p:attrNameLst>
                                          <p:attrName>ppt_y</p:attrName>
                                        </p:attrNameLst>
                                      </p:cBhvr>
                                      <p:tavLst>
                                        <p:tav tm="0">
                                          <p:val>
                                            <p:strVal val="#ppt_y+#ppt_h*1.125000"/>
                                          </p:val>
                                        </p:tav>
                                        <p:tav tm="100000">
                                          <p:val>
                                            <p:strVal val="#ppt_y"/>
                                          </p:val>
                                        </p:tav>
                                      </p:tavLst>
                                    </p:anim>
                                    <p:animEffect transition="in" filter="wipe(up)">
                                      <p:cBhvr>
                                        <p:cTn id="49" dur="500"/>
                                        <p:tgtEl>
                                          <p:spTgt spid="3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additive="base">
                                        <p:cTn id="52" dur="500"/>
                                        <p:tgtEl>
                                          <p:spTgt spid="34"/>
                                        </p:tgtEl>
                                        <p:attrNameLst>
                                          <p:attrName>ppt_y</p:attrName>
                                        </p:attrNameLst>
                                      </p:cBhvr>
                                      <p:tavLst>
                                        <p:tav tm="0">
                                          <p:val>
                                            <p:strVal val="#ppt_y+#ppt_h*1.125000"/>
                                          </p:val>
                                        </p:tav>
                                        <p:tav tm="100000">
                                          <p:val>
                                            <p:strVal val="#ppt_y"/>
                                          </p:val>
                                        </p:tav>
                                      </p:tavLst>
                                    </p:anim>
                                    <p:animEffect transition="in" filter="wipe(up)">
                                      <p:cBhvr>
                                        <p:cTn id="53" dur="500"/>
                                        <p:tgtEl>
                                          <p:spTgt spid="34"/>
                                        </p:tgtEl>
                                      </p:cBhvr>
                                    </p:animEffect>
                                  </p:childTnLst>
                                </p:cTn>
                              </p:par>
                              <p:par>
                                <p:cTn id="54" presetID="12" presetClass="entr" presetSubtype="4"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p:tgtEl>
                                          <p:spTgt spid="38"/>
                                        </p:tgtEl>
                                        <p:attrNameLst>
                                          <p:attrName>ppt_y</p:attrName>
                                        </p:attrNameLst>
                                      </p:cBhvr>
                                      <p:tavLst>
                                        <p:tav tm="0">
                                          <p:val>
                                            <p:strVal val="#ppt_y+#ppt_h*1.125000"/>
                                          </p:val>
                                        </p:tav>
                                        <p:tav tm="100000">
                                          <p:val>
                                            <p:strVal val="#ppt_y"/>
                                          </p:val>
                                        </p:tav>
                                      </p:tavLst>
                                    </p:anim>
                                    <p:animEffect transition="in" filter="wipe(up)">
                                      <p:cBhvr>
                                        <p:cTn id="57" dur="500"/>
                                        <p:tgtEl>
                                          <p:spTgt spid="38"/>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500"/>
                                        <p:tgtEl>
                                          <p:spTgt spid="42"/>
                                        </p:tgtEl>
                                        <p:attrNameLst>
                                          <p:attrName>ppt_y</p:attrName>
                                        </p:attrNameLst>
                                      </p:cBhvr>
                                      <p:tavLst>
                                        <p:tav tm="0">
                                          <p:val>
                                            <p:strVal val="#ppt_y+#ppt_h*1.125000"/>
                                          </p:val>
                                        </p:tav>
                                        <p:tav tm="100000">
                                          <p:val>
                                            <p:strVal val="#ppt_y"/>
                                          </p:val>
                                        </p:tav>
                                      </p:tavLst>
                                    </p:anim>
                                    <p:animEffect transition="in" filter="wipe(up)">
                                      <p:cBhvr>
                                        <p:cTn id="61" dur="500"/>
                                        <p:tgtEl>
                                          <p:spTgt spid="42"/>
                                        </p:tgtEl>
                                      </p:cBhvr>
                                    </p:animEffect>
                                  </p:childTnLst>
                                </p:cTn>
                              </p:par>
                              <p:par>
                                <p:cTn id="62" presetID="12" presetClass="entr" presetSubtype="4"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additive="base">
                                        <p:cTn id="64" dur="500"/>
                                        <p:tgtEl>
                                          <p:spTgt spid="47"/>
                                        </p:tgtEl>
                                        <p:attrNameLst>
                                          <p:attrName>ppt_y</p:attrName>
                                        </p:attrNameLst>
                                      </p:cBhvr>
                                      <p:tavLst>
                                        <p:tav tm="0">
                                          <p:val>
                                            <p:strVal val="#ppt_y+#ppt_h*1.125000"/>
                                          </p:val>
                                        </p:tav>
                                        <p:tav tm="100000">
                                          <p:val>
                                            <p:strVal val="#ppt_y"/>
                                          </p:val>
                                        </p:tav>
                                      </p:tavLst>
                                    </p:anim>
                                    <p:animEffect transition="in" filter="wipe(up)">
                                      <p:cBhvr>
                                        <p:cTn id="65" dur="500"/>
                                        <p:tgtEl>
                                          <p:spTgt spid="47"/>
                                        </p:tgtEl>
                                      </p:cBhvr>
                                    </p:animEffect>
                                  </p:childTnLst>
                                </p:cTn>
                              </p:par>
                              <p:par>
                                <p:cTn id="66" presetID="12" presetClass="entr" presetSubtype="4"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additive="base">
                                        <p:cTn id="68" dur="500"/>
                                        <p:tgtEl>
                                          <p:spTgt spid="52"/>
                                        </p:tgtEl>
                                        <p:attrNameLst>
                                          <p:attrName>ppt_y</p:attrName>
                                        </p:attrNameLst>
                                      </p:cBhvr>
                                      <p:tavLst>
                                        <p:tav tm="0">
                                          <p:val>
                                            <p:strVal val="#ppt_y+#ppt_h*1.125000"/>
                                          </p:val>
                                        </p:tav>
                                        <p:tav tm="100000">
                                          <p:val>
                                            <p:strVal val="#ppt_y"/>
                                          </p:val>
                                        </p:tav>
                                      </p:tavLst>
                                    </p:anim>
                                    <p:animEffect transition="in" filter="wipe(up)">
                                      <p:cBhvr>
                                        <p:cTn id="69" dur="500"/>
                                        <p:tgtEl>
                                          <p:spTgt spid="52"/>
                                        </p:tgtEl>
                                      </p:cBhvr>
                                    </p:animEffect>
                                  </p:childTnLst>
                                </p:cTn>
                              </p:par>
                              <p:par>
                                <p:cTn id="70" presetID="12" presetClass="entr" presetSubtype="4" fill="hold" grpId="0" nodeType="with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additive="base">
                                        <p:cTn id="72" dur="500"/>
                                        <p:tgtEl>
                                          <p:spTgt spid="55"/>
                                        </p:tgtEl>
                                        <p:attrNameLst>
                                          <p:attrName>ppt_y</p:attrName>
                                        </p:attrNameLst>
                                      </p:cBhvr>
                                      <p:tavLst>
                                        <p:tav tm="0">
                                          <p:val>
                                            <p:strVal val="#ppt_y+#ppt_h*1.125000"/>
                                          </p:val>
                                        </p:tav>
                                        <p:tav tm="100000">
                                          <p:val>
                                            <p:strVal val="#ppt_y"/>
                                          </p:val>
                                        </p:tav>
                                      </p:tavLst>
                                    </p:anim>
                                    <p:animEffect transition="in" filter="wipe(up)">
                                      <p:cBhvr>
                                        <p:cTn id="73" dur="500"/>
                                        <p:tgtEl>
                                          <p:spTgt spid="55"/>
                                        </p:tgtEl>
                                      </p:cBhvr>
                                    </p:animEffect>
                                  </p:childTnLst>
                                </p:cTn>
                              </p:par>
                              <p:par>
                                <p:cTn id="74" presetID="12" presetClass="entr" presetSubtype="4" fill="hold" grpId="0" nodeType="withEffect">
                                  <p:stCondLst>
                                    <p:cond delay="0"/>
                                  </p:stCondLst>
                                  <p:childTnLst>
                                    <p:set>
                                      <p:cBhvr>
                                        <p:cTn id="75" dur="1" fill="hold">
                                          <p:stCondLst>
                                            <p:cond delay="0"/>
                                          </p:stCondLst>
                                        </p:cTn>
                                        <p:tgtEl>
                                          <p:spTgt spid="58"/>
                                        </p:tgtEl>
                                        <p:attrNameLst>
                                          <p:attrName>style.visibility</p:attrName>
                                        </p:attrNameLst>
                                      </p:cBhvr>
                                      <p:to>
                                        <p:strVal val="visible"/>
                                      </p:to>
                                    </p:set>
                                    <p:anim calcmode="lin" valueType="num">
                                      <p:cBhvr additive="base">
                                        <p:cTn id="76" dur="500"/>
                                        <p:tgtEl>
                                          <p:spTgt spid="58"/>
                                        </p:tgtEl>
                                        <p:attrNameLst>
                                          <p:attrName>ppt_y</p:attrName>
                                        </p:attrNameLst>
                                      </p:cBhvr>
                                      <p:tavLst>
                                        <p:tav tm="0">
                                          <p:val>
                                            <p:strVal val="#ppt_y+#ppt_h*1.125000"/>
                                          </p:val>
                                        </p:tav>
                                        <p:tav tm="100000">
                                          <p:val>
                                            <p:strVal val="#ppt_y"/>
                                          </p:val>
                                        </p:tav>
                                      </p:tavLst>
                                    </p:anim>
                                    <p:animEffect transition="in" filter="wipe(up)">
                                      <p:cBhvr>
                                        <p:cTn id="77" dur="500"/>
                                        <p:tgtEl>
                                          <p:spTgt spid="58"/>
                                        </p:tgtEl>
                                      </p:cBhvr>
                                    </p:animEffect>
                                  </p:childTnLst>
                                </p:cTn>
                              </p:par>
                              <p:par>
                                <p:cTn id="78" presetID="12" presetClass="entr" presetSubtype="4" fill="hold" grpId="0" nodeType="withEffect">
                                  <p:stCondLst>
                                    <p:cond delay="0"/>
                                  </p:stCondLst>
                                  <p:childTnLst>
                                    <p:set>
                                      <p:cBhvr>
                                        <p:cTn id="79" dur="1" fill="hold">
                                          <p:stCondLst>
                                            <p:cond delay="0"/>
                                          </p:stCondLst>
                                        </p:cTn>
                                        <p:tgtEl>
                                          <p:spTgt spid="61"/>
                                        </p:tgtEl>
                                        <p:attrNameLst>
                                          <p:attrName>style.visibility</p:attrName>
                                        </p:attrNameLst>
                                      </p:cBhvr>
                                      <p:to>
                                        <p:strVal val="visible"/>
                                      </p:to>
                                    </p:set>
                                    <p:anim calcmode="lin" valueType="num">
                                      <p:cBhvr additive="base">
                                        <p:cTn id="80" dur="500"/>
                                        <p:tgtEl>
                                          <p:spTgt spid="61"/>
                                        </p:tgtEl>
                                        <p:attrNameLst>
                                          <p:attrName>ppt_y</p:attrName>
                                        </p:attrNameLst>
                                      </p:cBhvr>
                                      <p:tavLst>
                                        <p:tav tm="0">
                                          <p:val>
                                            <p:strVal val="#ppt_y+#ppt_h*1.125000"/>
                                          </p:val>
                                        </p:tav>
                                        <p:tav tm="100000">
                                          <p:val>
                                            <p:strVal val="#ppt_y"/>
                                          </p:val>
                                        </p:tav>
                                      </p:tavLst>
                                    </p:anim>
                                    <p:animEffect transition="in" filter="wipe(up)">
                                      <p:cBhvr>
                                        <p:cTn id="81" dur="500"/>
                                        <p:tgtEl>
                                          <p:spTgt spid="61"/>
                                        </p:tgtEl>
                                      </p:cBhvr>
                                    </p:animEffect>
                                  </p:childTnLst>
                                </p:cTn>
                              </p:par>
                              <p:par>
                                <p:cTn id="82" presetID="12" presetClass="entr" presetSubtype="4" fill="hold" grpId="0" nodeType="withEffect">
                                  <p:stCondLst>
                                    <p:cond delay="0"/>
                                  </p:stCondLst>
                                  <p:childTnLst>
                                    <p:set>
                                      <p:cBhvr>
                                        <p:cTn id="83" dur="1" fill="hold">
                                          <p:stCondLst>
                                            <p:cond delay="0"/>
                                          </p:stCondLst>
                                        </p:cTn>
                                        <p:tgtEl>
                                          <p:spTgt spid="64"/>
                                        </p:tgtEl>
                                        <p:attrNameLst>
                                          <p:attrName>style.visibility</p:attrName>
                                        </p:attrNameLst>
                                      </p:cBhvr>
                                      <p:to>
                                        <p:strVal val="visible"/>
                                      </p:to>
                                    </p:set>
                                    <p:anim calcmode="lin" valueType="num">
                                      <p:cBhvr additive="base">
                                        <p:cTn id="84" dur="500"/>
                                        <p:tgtEl>
                                          <p:spTgt spid="64"/>
                                        </p:tgtEl>
                                        <p:attrNameLst>
                                          <p:attrName>ppt_y</p:attrName>
                                        </p:attrNameLst>
                                      </p:cBhvr>
                                      <p:tavLst>
                                        <p:tav tm="0">
                                          <p:val>
                                            <p:strVal val="#ppt_y+#ppt_h*1.125000"/>
                                          </p:val>
                                        </p:tav>
                                        <p:tav tm="100000">
                                          <p:val>
                                            <p:strVal val="#ppt_y"/>
                                          </p:val>
                                        </p:tav>
                                      </p:tavLst>
                                    </p:anim>
                                    <p:animEffect transition="in" filter="wipe(up)">
                                      <p:cBhvr>
                                        <p:cTn id="85" dur="500"/>
                                        <p:tgtEl>
                                          <p:spTgt spid="64"/>
                                        </p:tgtEl>
                                      </p:cBhvr>
                                    </p:animEffect>
                                  </p:childTnLst>
                                </p:cTn>
                              </p:par>
                              <p:par>
                                <p:cTn id="86" presetID="12" presetClass="entr" presetSubtype="4" fill="hold" grpId="0" nodeType="withEffect">
                                  <p:stCondLst>
                                    <p:cond delay="0"/>
                                  </p:stCondLst>
                                  <p:childTnLst>
                                    <p:set>
                                      <p:cBhvr>
                                        <p:cTn id="87" dur="1" fill="hold">
                                          <p:stCondLst>
                                            <p:cond delay="0"/>
                                          </p:stCondLst>
                                        </p:cTn>
                                        <p:tgtEl>
                                          <p:spTgt spid="69"/>
                                        </p:tgtEl>
                                        <p:attrNameLst>
                                          <p:attrName>style.visibility</p:attrName>
                                        </p:attrNameLst>
                                      </p:cBhvr>
                                      <p:to>
                                        <p:strVal val="visible"/>
                                      </p:to>
                                    </p:set>
                                    <p:anim calcmode="lin" valueType="num">
                                      <p:cBhvr additive="base">
                                        <p:cTn id="88" dur="500"/>
                                        <p:tgtEl>
                                          <p:spTgt spid="69"/>
                                        </p:tgtEl>
                                        <p:attrNameLst>
                                          <p:attrName>ppt_y</p:attrName>
                                        </p:attrNameLst>
                                      </p:cBhvr>
                                      <p:tavLst>
                                        <p:tav tm="0">
                                          <p:val>
                                            <p:strVal val="#ppt_y+#ppt_h*1.125000"/>
                                          </p:val>
                                        </p:tav>
                                        <p:tav tm="100000">
                                          <p:val>
                                            <p:strVal val="#ppt_y"/>
                                          </p:val>
                                        </p:tav>
                                      </p:tavLst>
                                    </p:anim>
                                    <p:animEffect transition="in" filter="wipe(up)">
                                      <p:cBhvr>
                                        <p:cTn id="8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69" grpId="0"/>
      <p:bldP spid="79" grpId="0" animBg="1"/>
      <p:bldP spid="64" grpId="0"/>
      <p:bldP spid="78" grpId="0" animBg="1"/>
      <p:bldP spid="61" grpId="0"/>
      <p:bldP spid="77" grpId="0" animBg="1"/>
      <p:bldP spid="58" grpId="0"/>
      <p:bldP spid="76" grpId="0" animBg="1"/>
      <p:bldP spid="55" grpId="0"/>
      <p:bldP spid="75" grpId="0" animBg="1"/>
      <p:bldP spid="52" grpId="0"/>
      <p:bldP spid="74" grpId="0" animBg="1"/>
      <p:bldP spid="47" grpId="0"/>
      <p:bldP spid="73" grpId="0" animBg="1"/>
      <p:bldP spid="42" grpId="0"/>
      <p:bldP spid="72" grpId="0" animBg="1"/>
      <p:bldP spid="38" grpId="0"/>
      <p:bldP spid="67" grpId="0" animBg="1"/>
      <p:bldP spid="34" grpId="0"/>
      <p:bldP spid="50" grpId="0" animBg="1"/>
      <p:bldP spid="30" grpId="0"/>
      <p:bldP spid="44" grpId="0" animBg="1"/>
      <p:bldP spid="95" grpId="0"/>
    </p:bldLst>
  </p:timing>
  <p:extLst mod="1">
    <p:ext uri="{DCECCB84-F9BA-43D5-87BE-67443E8EF086}">
      <p15:sldGuideLst xmlns:p15="http://schemas.microsoft.com/office/powerpoint/2012/main">
        <p15:guide id="1" orient="horz" pos="2376">
          <p15:clr>
            <a:srgbClr val="FBAE40"/>
          </p15:clr>
        </p15:guide>
        <p15:guide id="2" orient="horz" pos="25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End Title, Number On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Wordma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 y="5943600"/>
            <a:ext cx="2362200" cy="457200"/>
          </a:xfrm>
          <a:prstGeom prst="rect">
            <a:avLst/>
          </a:prstGeom>
          <a:noFill/>
          <a:ln>
            <a:noFill/>
          </a:ln>
        </p:spPr>
      </p:pic>
      <p:pic>
        <p:nvPicPr>
          <p:cNvPr id="10" name="MYMS"/>
          <p:cNvPicPr>
            <a:picLocks noChangeAspect="1"/>
          </p:cNvPicPr>
          <p:nvPr/>
        </p:nvPicPr>
        <p:blipFill>
          <a:blip r:embed="rId4"/>
          <a:stretch>
            <a:fillRect/>
          </a:stretch>
        </p:blipFill>
        <p:spPr>
          <a:xfrm>
            <a:off x="723900" y="2057400"/>
            <a:ext cx="4343400" cy="2591741"/>
          </a:xfrm>
          <a:prstGeom prst="rect">
            <a:avLst/>
          </a:prstGeom>
          <a:noFill/>
          <a:ln>
            <a:noFill/>
          </a:ln>
        </p:spPr>
      </p:pic>
      <p:pic>
        <p:nvPicPr>
          <p:cNvPr id="6" name="Grounding Bar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 y="-2"/>
            <a:ext cx="766091" cy="460391"/>
          </a:xfrm>
          <a:prstGeom prst="rect">
            <a:avLst/>
          </a:prstGeom>
          <a:noFill/>
          <a:ln>
            <a:noFill/>
          </a:ln>
        </p:spPr>
      </p:pic>
    </p:spTree>
    <p:extLst>
      <p:ext uri="{BB962C8B-B14F-4D97-AF65-F5344CB8AC3E}">
        <p14:creationId xmlns:p14="http://schemas.microsoft.com/office/powerpoint/2010/main" val="1074885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cNvSpPr>
            <a:spLocks noGrp="1"/>
          </p:cNvSpPr>
          <p:nvPr>
            <p:ph type="sldNum" sz="quarter" idx="12"/>
          </p:nvPr>
        </p:nvSpPr>
        <p:spPr/>
        <p:txBody>
          <a:bodyPr/>
          <a:lstStyle/>
          <a:p>
            <a:fld id="{024C0DF0-66A4-4A4C-91C7-813DDDEBA520}" type="slidenum">
              <a:rPr lang="en-US" smtClean="0"/>
              <a:t>‹#›</a:t>
            </a:fld>
            <a:endParaRPr lang="en-US"/>
          </a:p>
        </p:txBody>
      </p:sp>
      <p:sp>
        <p:nvSpPr>
          <p:cNvPr id="2" name="Footer"/>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41614885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End Title, Bear Head Banner">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Wordma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 y="5943600"/>
            <a:ext cx="2362200" cy="457200"/>
          </a:xfrm>
          <a:prstGeom prst="rect">
            <a:avLst/>
          </a:prstGeom>
          <a:noFill/>
          <a:ln>
            <a:noFill/>
          </a:ln>
        </p:spPr>
      </p:pic>
      <p:pic>
        <p:nvPicPr>
          <p:cNvPr id="10" name="MYMS"/>
          <p:cNvPicPr>
            <a:picLocks noChangeAspect="1"/>
          </p:cNvPicPr>
          <p:nvPr/>
        </p:nvPicPr>
        <p:blipFill>
          <a:blip r:embed="rId4"/>
          <a:stretch>
            <a:fillRect/>
          </a:stretch>
        </p:blipFill>
        <p:spPr>
          <a:xfrm>
            <a:off x="723900" y="2057400"/>
            <a:ext cx="4343400" cy="2591741"/>
          </a:xfrm>
          <a:prstGeom prst="rect">
            <a:avLst/>
          </a:prstGeom>
          <a:noFill/>
          <a:ln>
            <a:noFill/>
          </a:ln>
        </p:spPr>
      </p:pic>
      <p:pic>
        <p:nvPicPr>
          <p:cNvPr id="6" name="Grounding Bar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 y="-2"/>
            <a:ext cx="766091" cy="460391"/>
          </a:xfrm>
          <a:prstGeom prst="rect">
            <a:avLst/>
          </a:prstGeom>
          <a:noFill/>
          <a:ln>
            <a:noFill/>
          </a:ln>
        </p:spPr>
      </p:pic>
    </p:spTree>
    <p:extLst>
      <p:ext uri="{BB962C8B-B14F-4D97-AF65-F5344CB8AC3E}">
        <p14:creationId xmlns:p14="http://schemas.microsoft.com/office/powerpoint/2010/main" val="5730549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End Title, Students w/Raised Hands">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286"/>
          </a:xfrm>
          <a:prstGeom prst="rect">
            <a:avLst/>
          </a:prstGeom>
        </p:spPr>
      </p:pic>
      <p:pic>
        <p:nvPicPr>
          <p:cNvPr id="6" name="Grounding Ba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2954" y="-2"/>
            <a:ext cx="766091" cy="460391"/>
          </a:xfrm>
          <a:prstGeom prst="rect">
            <a:avLst/>
          </a:prstGeom>
          <a:noFill/>
          <a:ln>
            <a:noFill/>
          </a:ln>
        </p:spPr>
      </p:pic>
      <p:pic>
        <p:nvPicPr>
          <p:cNvPr id="7" name="Picture 6"/>
          <p:cNvPicPr>
            <a:picLocks noChangeAspect="1"/>
          </p:cNvPicPr>
          <p:nvPr/>
        </p:nvPicPr>
        <p:blipFill rotWithShape="1">
          <a:blip r:embed="rId4"/>
          <a:srcRect t="-11032" b="-11032"/>
          <a:stretch/>
        </p:blipFill>
        <p:spPr>
          <a:xfrm>
            <a:off x="2552700" y="902866"/>
            <a:ext cx="7086600" cy="532318"/>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10265" b="-10265"/>
          <a:stretch/>
        </p:blipFill>
        <p:spPr>
          <a:xfrm>
            <a:off x="4953000" y="1798132"/>
            <a:ext cx="2286000" cy="533286"/>
          </a:xfrm>
          <a:prstGeom prst="rect">
            <a:avLst/>
          </a:prstGeom>
        </p:spPr>
      </p:pic>
    </p:spTree>
    <p:extLst>
      <p:ext uri="{BB962C8B-B14F-4D97-AF65-F5344CB8AC3E}">
        <p14:creationId xmlns:p14="http://schemas.microsoft.com/office/powerpoint/2010/main" val="1814131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23A814-43D5-4DCD-8E25-146052C69E3B}"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C0DF0-66A4-4A4C-91C7-813DDDEBA520}" type="slidenum">
              <a:rPr lang="en-US" smtClean="0"/>
              <a:t>‹#›</a:t>
            </a:fld>
            <a:endParaRPr lang="en-US"/>
          </a:p>
        </p:txBody>
      </p:sp>
    </p:spTree>
    <p:extLst>
      <p:ext uri="{BB962C8B-B14F-4D97-AF65-F5344CB8AC3E}">
        <p14:creationId xmlns:p14="http://schemas.microsoft.com/office/powerpoint/2010/main" val="35866795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23A814-43D5-4DCD-8E25-146052C69E3B}"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C0DF0-66A4-4A4C-91C7-813DDDEBA520}" type="slidenum">
              <a:rPr lang="en-US" smtClean="0"/>
              <a:t>‹#›</a:t>
            </a:fld>
            <a:endParaRPr lang="en-US"/>
          </a:p>
        </p:txBody>
      </p:sp>
    </p:spTree>
    <p:extLst>
      <p:ext uri="{BB962C8B-B14F-4D97-AF65-F5344CB8AC3E}">
        <p14:creationId xmlns:p14="http://schemas.microsoft.com/office/powerpoint/2010/main" val="2562066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p:bg>
      <p:bgRef idx="1001">
        <a:schemeClr val="bg2"/>
      </p:bgRef>
    </p:bg>
    <p:spTree>
      <p:nvGrpSpPr>
        <p:cNvPr id="1" name=""/>
        <p:cNvGrpSpPr/>
        <p:nvPr/>
      </p:nvGrpSpPr>
      <p:grpSpPr>
        <a:xfrm>
          <a:off x="0" y="0"/>
          <a:ext cx="0" cy="0"/>
          <a:chOff x="0" y="0"/>
          <a:chExt cx="0" cy="0"/>
        </a:xfrm>
      </p:grpSpPr>
      <p:sp>
        <p:nvSpPr>
          <p:cNvPr id="9" name="Diagonal"/>
          <p:cNvSpPr/>
          <p:nvPr/>
        </p:nvSpPr>
        <p:spPr>
          <a:xfrm>
            <a:off x="228600" y="228600"/>
            <a:ext cx="11734800" cy="6400800"/>
          </a:xfrm>
          <a:custGeom>
            <a:avLst/>
            <a:gdLst>
              <a:gd name="connsiteX0" fmla="*/ 0 w 11734800"/>
              <a:gd name="connsiteY0" fmla="*/ 0 h 6400800"/>
              <a:gd name="connsiteX1" fmla="*/ 11734800 w 11734800"/>
              <a:gd name="connsiteY1" fmla="*/ 0 h 6400800"/>
              <a:gd name="connsiteX2" fmla="*/ 11734800 w 11734800"/>
              <a:gd name="connsiteY2" fmla="*/ 5029200 h 6400800"/>
              <a:gd name="connsiteX3" fmla="*/ 10363200 w 11734800"/>
              <a:gd name="connsiteY3" fmla="*/ 6400800 h 6400800"/>
              <a:gd name="connsiteX4" fmla="*/ 0 w 11734800"/>
              <a:gd name="connsiteY4" fmla="*/ 6400800 h 640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4800" h="6400800">
                <a:moveTo>
                  <a:pt x="0" y="0"/>
                </a:moveTo>
                <a:lnTo>
                  <a:pt x="11734800" y="0"/>
                </a:lnTo>
                <a:lnTo>
                  <a:pt x="11734800" y="5029200"/>
                </a:lnTo>
                <a:lnTo>
                  <a:pt x="10363200" y="6400800"/>
                </a:lnTo>
                <a:lnTo>
                  <a:pt x="0" y="64008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12" name="Wordmar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 y="6062473"/>
            <a:ext cx="1748022" cy="338327"/>
          </a:xfrm>
          <a:prstGeom prst="rect">
            <a:avLst/>
          </a:prstGeom>
          <a:noFill/>
          <a:ln>
            <a:noFill/>
          </a:ln>
        </p:spPr>
      </p:pic>
      <p:sp>
        <p:nvSpPr>
          <p:cNvPr id="11" name="Subtitle"/>
          <p:cNvSpPr>
            <a:spLocks noGrp="1"/>
          </p:cNvSpPr>
          <p:nvPr>
            <p:ph type="body" sz="quarter" idx="11" hasCustomPrompt="1"/>
          </p:nvPr>
        </p:nvSpPr>
        <p:spPr>
          <a:xfrm>
            <a:off x="723900" y="4572002"/>
            <a:ext cx="9829800" cy="1143001"/>
          </a:xfrm>
          <a:prstGeom prst="rect">
            <a:avLst/>
          </a:prstGeom>
        </p:spPr>
        <p:txBody>
          <a:bodyPr lIns="0" tIns="0" rIns="0" bIns="0">
            <a:normAutofit/>
          </a:bodyPr>
          <a:lstStyle>
            <a:lvl1pPr marL="0" indent="0" algn="l">
              <a:buNone/>
              <a:defRPr sz="2800" b="1" cap="all" baseline="0">
                <a:solidFill>
                  <a:schemeClr val="accent2"/>
                </a:solidFill>
              </a:defRPr>
            </a:lvl1pPr>
          </a:lstStyle>
          <a:p>
            <a:pPr lvl="0"/>
            <a:r>
              <a:rPr lang="en-US" dirty="0" smtClean="0"/>
              <a:t>Section subtitle</a:t>
            </a:r>
            <a:endParaRPr lang="en-US" dirty="0"/>
          </a:p>
        </p:txBody>
      </p:sp>
      <p:sp>
        <p:nvSpPr>
          <p:cNvPr id="5" name="Divider"/>
          <p:cNvSpPr/>
          <p:nvPr/>
        </p:nvSpPr>
        <p:spPr>
          <a:xfrm>
            <a:off x="723900" y="4230044"/>
            <a:ext cx="914400" cy="118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cNvSpPr>
            <a:spLocks noGrp="1"/>
          </p:cNvSpPr>
          <p:nvPr>
            <p:ph type="title" hasCustomPrompt="1"/>
          </p:nvPr>
        </p:nvSpPr>
        <p:spPr>
          <a:xfrm>
            <a:off x="723900" y="685801"/>
            <a:ext cx="10744200" cy="3314700"/>
          </a:xfrm>
        </p:spPr>
        <p:txBody>
          <a:bodyPr lIns="0" tIns="0" rIns="0" bIns="0" anchor="b">
            <a:normAutofit/>
          </a:bodyPr>
          <a:lstStyle>
            <a:lvl1pPr>
              <a:lnSpc>
                <a:spcPct val="90000"/>
              </a:lnSpc>
              <a:defRPr sz="4800" baseline="0"/>
            </a:lvl1pPr>
          </a:lstStyle>
          <a:p>
            <a:r>
              <a:rPr lang="en-US" dirty="0" smtClean="0"/>
              <a:t>Section title</a:t>
            </a:r>
            <a:endParaRPr lang="en-US" dirty="0"/>
          </a:p>
        </p:txBody>
      </p:sp>
      <p:pic>
        <p:nvPicPr>
          <p:cNvPr id="10" name="Grounding Ba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 y="-2"/>
            <a:ext cx="766091" cy="460391"/>
          </a:xfrm>
          <a:prstGeom prst="rect">
            <a:avLst/>
          </a:prstGeom>
          <a:noFill/>
          <a:ln>
            <a:noFill/>
          </a:ln>
        </p:spPr>
      </p:pic>
    </p:spTree>
    <p:extLst>
      <p:ext uri="{BB962C8B-B14F-4D97-AF65-F5344CB8AC3E}">
        <p14:creationId xmlns:p14="http://schemas.microsoft.com/office/powerpoint/2010/main" val="20448514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extLst mod="1">
    <p:ext uri="{DCECCB84-F9BA-43D5-87BE-67443E8EF086}">
      <p15:sldGuideLst xmlns:p15="http://schemas.microsoft.com/office/powerpoint/2012/main">
        <p15:guide id="1" orient="horz" pos="2520">
          <p15:clr>
            <a:srgbClr val="FBAE40"/>
          </p15:clr>
        </p15:guide>
        <p15:guide id="2" orient="horz" pos="2880">
          <p15:clr>
            <a:srgbClr val="FBAE40"/>
          </p15:clr>
        </p15:guide>
        <p15:guide id="3" pos="144">
          <p15:clr>
            <a:srgbClr val="FBAE40"/>
          </p15:clr>
        </p15:guide>
        <p15:guide id="4" pos="75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ction, Image">
    <p:bg>
      <p:bgRef idx="1001">
        <a:schemeClr val="bg2"/>
      </p:bgRef>
    </p:bg>
    <p:spTree>
      <p:nvGrpSpPr>
        <p:cNvPr id="1" name=""/>
        <p:cNvGrpSpPr/>
        <p:nvPr/>
      </p:nvGrpSpPr>
      <p:grpSpPr>
        <a:xfrm>
          <a:off x="0" y="0"/>
          <a:ext cx="0" cy="0"/>
          <a:chOff x="0" y="0"/>
          <a:chExt cx="0" cy="0"/>
        </a:xfrm>
      </p:grpSpPr>
      <p:sp>
        <p:nvSpPr>
          <p:cNvPr id="15" name="Diagonal"/>
          <p:cNvSpPr/>
          <p:nvPr/>
        </p:nvSpPr>
        <p:spPr>
          <a:xfrm>
            <a:off x="228600" y="228600"/>
            <a:ext cx="11734800" cy="6400800"/>
          </a:xfrm>
          <a:custGeom>
            <a:avLst/>
            <a:gdLst>
              <a:gd name="connsiteX0" fmla="*/ 0 w 11734800"/>
              <a:gd name="connsiteY0" fmla="*/ 0 h 6400800"/>
              <a:gd name="connsiteX1" fmla="*/ 11734800 w 11734800"/>
              <a:gd name="connsiteY1" fmla="*/ 0 h 6400800"/>
              <a:gd name="connsiteX2" fmla="*/ 11734800 w 11734800"/>
              <a:gd name="connsiteY2" fmla="*/ 5029200 h 6400800"/>
              <a:gd name="connsiteX3" fmla="*/ 10363200 w 11734800"/>
              <a:gd name="connsiteY3" fmla="*/ 6400800 h 6400800"/>
              <a:gd name="connsiteX4" fmla="*/ 0 w 11734800"/>
              <a:gd name="connsiteY4" fmla="*/ 6400800 h 640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4800" h="6400800">
                <a:moveTo>
                  <a:pt x="0" y="0"/>
                </a:moveTo>
                <a:lnTo>
                  <a:pt x="11734800" y="0"/>
                </a:lnTo>
                <a:lnTo>
                  <a:pt x="11734800" y="5029200"/>
                </a:lnTo>
                <a:lnTo>
                  <a:pt x="10363200" y="6400800"/>
                </a:lnTo>
                <a:lnTo>
                  <a:pt x="0" y="64008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13" name="Wordmar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 y="6062473"/>
            <a:ext cx="1748022" cy="338327"/>
          </a:xfrm>
          <a:prstGeom prst="rect">
            <a:avLst/>
          </a:prstGeom>
          <a:noFill/>
          <a:ln>
            <a:noFill/>
          </a:ln>
        </p:spPr>
      </p:pic>
      <p:sp>
        <p:nvSpPr>
          <p:cNvPr id="18" name="Image"/>
          <p:cNvSpPr>
            <a:spLocks noGrp="1" noChangeAspect="1"/>
          </p:cNvSpPr>
          <p:nvPr>
            <p:ph type="pic" sz="quarter" idx="28" hasCustomPrompt="1"/>
          </p:nvPr>
        </p:nvSpPr>
        <p:spPr>
          <a:xfrm>
            <a:off x="7124700" y="685800"/>
            <a:ext cx="4343400" cy="5029200"/>
          </a:xfrm>
          <a:custGeom>
            <a:avLst/>
            <a:gdLst>
              <a:gd name="connsiteX0" fmla="*/ 0 w 4343400"/>
              <a:gd name="connsiteY0" fmla="*/ 0 h 5029200"/>
              <a:gd name="connsiteX1" fmla="*/ 4343400 w 4343400"/>
              <a:gd name="connsiteY1" fmla="*/ 0 h 5029200"/>
              <a:gd name="connsiteX2" fmla="*/ 4343400 w 4343400"/>
              <a:gd name="connsiteY2" fmla="*/ 4381499 h 5029200"/>
              <a:gd name="connsiteX3" fmla="*/ 3695699 w 4343400"/>
              <a:gd name="connsiteY3" fmla="*/ 5029200 h 5029200"/>
              <a:gd name="connsiteX4" fmla="*/ 0 w 4343400"/>
              <a:gd name="connsiteY4" fmla="*/ 5029200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5029200">
                <a:moveTo>
                  <a:pt x="0" y="0"/>
                </a:moveTo>
                <a:lnTo>
                  <a:pt x="4343400" y="0"/>
                </a:lnTo>
                <a:lnTo>
                  <a:pt x="4343400" y="4381499"/>
                </a:lnTo>
                <a:lnTo>
                  <a:pt x="3695699" y="5029200"/>
                </a:lnTo>
                <a:lnTo>
                  <a:pt x="0" y="5029200"/>
                </a:lnTo>
                <a:close/>
              </a:path>
            </a:pathLst>
          </a:custGeom>
          <a:noFill/>
          <a:ln w="127000" cmpd="sng">
            <a:noFill/>
            <a:miter lim="800000"/>
          </a:ln>
        </p:spPr>
        <p:txBody>
          <a:bodyPr vert="horz" wrap="square" anchor="ctr">
            <a:noAutofit/>
          </a:bodyPr>
          <a:lstStyle>
            <a:lvl1pPr marL="0" indent="0" algn="ctr">
              <a:buNone/>
              <a:defRPr sz="1800"/>
            </a:lvl1pPr>
          </a:lstStyle>
          <a:p>
            <a:r>
              <a:rPr lang="en-US" dirty="0" smtClean="0"/>
              <a:t>Image</a:t>
            </a:r>
            <a:endParaRPr lang="en-US" dirty="0"/>
          </a:p>
        </p:txBody>
      </p:sp>
      <p:sp>
        <p:nvSpPr>
          <p:cNvPr id="11" name="Subtitle"/>
          <p:cNvSpPr>
            <a:spLocks noGrp="1"/>
          </p:cNvSpPr>
          <p:nvPr>
            <p:ph type="body" sz="quarter" idx="11" hasCustomPrompt="1"/>
          </p:nvPr>
        </p:nvSpPr>
        <p:spPr>
          <a:xfrm>
            <a:off x="723900" y="4572000"/>
            <a:ext cx="6172200" cy="1143000"/>
          </a:xfrm>
          <a:prstGeom prst="rect">
            <a:avLst/>
          </a:prstGeom>
        </p:spPr>
        <p:txBody>
          <a:bodyPr lIns="0" tIns="0" rIns="0" bIns="0">
            <a:normAutofit/>
          </a:bodyPr>
          <a:lstStyle>
            <a:lvl1pPr marL="0" indent="0" algn="l">
              <a:buNone/>
              <a:defRPr sz="2800" b="1" cap="all" baseline="0">
                <a:solidFill>
                  <a:schemeClr val="accent2"/>
                </a:solidFill>
                <a:latin typeface="+mn-lt"/>
              </a:defRPr>
            </a:lvl1pPr>
          </a:lstStyle>
          <a:p>
            <a:pPr lvl="0"/>
            <a:r>
              <a:rPr lang="en-US" dirty="0" smtClean="0"/>
              <a:t>Section subtitle</a:t>
            </a:r>
            <a:endParaRPr lang="en-US" dirty="0"/>
          </a:p>
        </p:txBody>
      </p:sp>
      <p:sp>
        <p:nvSpPr>
          <p:cNvPr id="9" name="Divider"/>
          <p:cNvSpPr/>
          <p:nvPr/>
        </p:nvSpPr>
        <p:spPr>
          <a:xfrm>
            <a:off x="723900" y="4230044"/>
            <a:ext cx="914400" cy="118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cNvSpPr>
            <a:spLocks noGrp="1"/>
          </p:cNvSpPr>
          <p:nvPr>
            <p:ph type="title" hasCustomPrompt="1"/>
          </p:nvPr>
        </p:nvSpPr>
        <p:spPr>
          <a:xfrm>
            <a:off x="723900" y="685800"/>
            <a:ext cx="6172200" cy="3314700"/>
          </a:xfrm>
        </p:spPr>
        <p:txBody>
          <a:bodyPr lIns="0" tIns="0" rIns="0" bIns="0" anchor="b">
            <a:normAutofit/>
          </a:bodyPr>
          <a:lstStyle>
            <a:lvl1pPr>
              <a:lnSpc>
                <a:spcPct val="90000"/>
              </a:lnSpc>
              <a:defRPr sz="4800" baseline="0"/>
            </a:lvl1pPr>
          </a:lstStyle>
          <a:p>
            <a:r>
              <a:rPr lang="en-US" dirty="0" smtClean="0"/>
              <a:t>Section title</a:t>
            </a:r>
            <a:endParaRPr lang="en-US" dirty="0"/>
          </a:p>
        </p:txBody>
      </p:sp>
      <p:pic>
        <p:nvPicPr>
          <p:cNvPr id="14" name="Grounding Ba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 y="-2"/>
            <a:ext cx="766091" cy="460391"/>
          </a:xfrm>
          <a:prstGeom prst="rect">
            <a:avLst/>
          </a:prstGeom>
          <a:noFill/>
          <a:ln>
            <a:noFill/>
          </a:ln>
        </p:spPr>
      </p:pic>
    </p:spTree>
    <p:extLst>
      <p:ext uri="{BB962C8B-B14F-4D97-AF65-F5344CB8AC3E}">
        <p14:creationId xmlns:p14="http://schemas.microsoft.com/office/powerpoint/2010/main" val="5063263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anim calcmode="lin" valueType="num">
                                      <p:cBhvr>
                                        <p:cTn id="12" dur="500" fill="hold"/>
                                        <p:tgtEl>
                                          <p:spTgt spid="18"/>
                                        </p:tgtEl>
                                        <p:attrNameLst>
                                          <p:attrName>ppt_x</p:attrName>
                                        </p:attrNameLst>
                                      </p:cBhvr>
                                      <p:tavLst>
                                        <p:tav tm="0">
                                          <p:val>
                                            <p:strVal val="#ppt_x"/>
                                          </p:val>
                                        </p:tav>
                                        <p:tav tm="100000">
                                          <p:val>
                                            <p:strVal val="#ppt_x"/>
                                          </p:val>
                                        </p:tav>
                                      </p:tavLst>
                                    </p:anim>
                                    <p:anim calcmode="lin" valueType="num">
                                      <p:cBhvr>
                                        <p:cTn id="13"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animBg="1"/>
    </p:bldLst>
  </p:timing>
  <p:extLst mod="1">
    <p:ext uri="{DCECCB84-F9BA-43D5-87BE-67443E8EF086}">
      <p15:sldGuideLst xmlns:p15="http://schemas.microsoft.com/office/powerpoint/2012/main">
        <p15:guide id="1" orient="horz" pos="2520">
          <p15:clr>
            <a:srgbClr val="FBAE40"/>
          </p15:clr>
        </p15:guide>
        <p15:guide id="2" orient="horz" pos="2880">
          <p15:clr>
            <a:srgbClr val="FBAE40"/>
          </p15:clr>
        </p15:guide>
        <p15:guide id="3" pos="144">
          <p15:clr>
            <a:srgbClr val="FBAE40"/>
          </p15:clr>
        </p15:guide>
        <p15:guide id="4" pos="75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2 Blocks">
    <p:spTree>
      <p:nvGrpSpPr>
        <p:cNvPr id="1" name=""/>
        <p:cNvGrpSpPr/>
        <p:nvPr/>
      </p:nvGrpSpPr>
      <p:grpSpPr>
        <a:xfrm>
          <a:off x="0" y="0"/>
          <a:ext cx="0" cy="0"/>
          <a:chOff x="0" y="0"/>
          <a:chExt cx="0" cy="0"/>
        </a:xfrm>
      </p:grpSpPr>
      <p:sp>
        <p:nvSpPr>
          <p:cNvPr id="7" name="Slide Number"/>
          <p:cNvSpPr>
            <a:spLocks noGrp="1"/>
          </p:cNvSpPr>
          <p:nvPr>
            <p:ph type="sldNum" sz="quarter" idx="12"/>
          </p:nvPr>
        </p:nvSpPr>
        <p:spPr/>
        <p:txBody>
          <a:bodyPr/>
          <a:lstStyle/>
          <a:p>
            <a:fld id="{024C0DF0-66A4-4A4C-91C7-813DDDEBA520}" type="slidenum">
              <a:rPr lang="en-US" smtClean="0"/>
              <a:t>‹#›</a:t>
            </a:fld>
            <a:endParaRPr lang="en-US"/>
          </a:p>
        </p:txBody>
      </p:sp>
      <p:sp>
        <p:nvSpPr>
          <p:cNvPr id="5" name="Footer"/>
          <p:cNvSpPr>
            <a:spLocks noGrp="1"/>
          </p:cNvSpPr>
          <p:nvPr>
            <p:ph type="ftr" sz="quarter" idx="15"/>
          </p:nvPr>
        </p:nvSpPr>
        <p:spPr/>
        <p:txBody>
          <a:bodyPr/>
          <a:lstStyle/>
          <a:p>
            <a:endParaRPr lang="en-US"/>
          </a:p>
        </p:txBody>
      </p:sp>
      <p:sp>
        <p:nvSpPr>
          <p:cNvPr id="4" name="Content 2"/>
          <p:cNvSpPr>
            <a:spLocks noGrp="1"/>
          </p:cNvSpPr>
          <p:nvPr>
            <p:ph sz="half" idx="2" hasCustomPrompt="1"/>
          </p:nvPr>
        </p:nvSpPr>
        <p:spPr>
          <a:xfrm>
            <a:off x="6210301" y="2057400"/>
            <a:ext cx="5257800"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hasCustomPrompt="1"/>
          </p:nvPr>
        </p:nvSpPr>
        <p:spPr>
          <a:xfrm>
            <a:off x="723901" y="2057400"/>
            <a:ext cx="5257800"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p>
            <a:r>
              <a:rPr lang="en-US" dirty="0" smtClean="0"/>
              <a:t>Slide title</a:t>
            </a:r>
            <a:endParaRPr lang="en-US" dirty="0"/>
          </a:p>
        </p:txBody>
      </p:sp>
    </p:spTree>
    <p:extLst>
      <p:ext uri="{BB962C8B-B14F-4D97-AF65-F5344CB8AC3E}">
        <p14:creationId xmlns:p14="http://schemas.microsoft.com/office/powerpoint/2010/main" val="22205077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Image">
    <p:spTree>
      <p:nvGrpSpPr>
        <p:cNvPr id="1" name=""/>
        <p:cNvGrpSpPr/>
        <p:nvPr/>
      </p:nvGrpSpPr>
      <p:grpSpPr>
        <a:xfrm>
          <a:off x="0" y="0"/>
          <a:ext cx="0" cy="0"/>
          <a:chOff x="0" y="0"/>
          <a:chExt cx="0" cy="0"/>
        </a:xfrm>
      </p:grpSpPr>
      <p:sp>
        <p:nvSpPr>
          <p:cNvPr id="7" name="Slide Number"/>
          <p:cNvSpPr>
            <a:spLocks noGrp="1"/>
          </p:cNvSpPr>
          <p:nvPr>
            <p:ph type="sldNum" sz="quarter" idx="12"/>
          </p:nvPr>
        </p:nvSpPr>
        <p:spPr/>
        <p:txBody>
          <a:bodyPr/>
          <a:lstStyle/>
          <a:p>
            <a:fld id="{024C0DF0-66A4-4A4C-91C7-813DDDEBA520}" type="slidenum">
              <a:rPr lang="en-US" smtClean="0"/>
              <a:t>‹#›</a:t>
            </a:fld>
            <a:endParaRPr lang="en-US"/>
          </a:p>
        </p:txBody>
      </p:sp>
      <p:sp>
        <p:nvSpPr>
          <p:cNvPr id="5" name="Footer"/>
          <p:cNvSpPr>
            <a:spLocks noGrp="1"/>
          </p:cNvSpPr>
          <p:nvPr>
            <p:ph type="ftr" sz="quarter" idx="15"/>
          </p:nvPr>
        </p:nvSpPr>
        <p:spPr/>
        <p:txBody>
          <a:bodyPr/>
          <a:lstStyle/>
          <a:p>
            <a:endParaRPr lang="en-US"/>
          </a:p>
        </p:txBody>
      </p:sp>
      <p:pic>
        <p:nvPicPr>
          <p:cNvPr id="4" name="Spirit Burst"/>
          <p:cNvPicPr>
            <a:picLocks noChangeAspect="1"/>
          </p:cNvPicPr>
          <p:nvPr/>
        </p:nvPicPr>
        <p:blipFill rotWithShape="1">
          <a:blip r:embed="rId2">
            <a:extLst>
              <a:ext uri="{28A0092B-C50C-407E-A947-70E740481C1C}">
                <a14:useLocalDpi xmlns:a14="http://schemas.microsoft.com/office/drawing/2010/main" val="0"/>
              </a:ext>
            </a:extLst>
          </a:blip>
          <a:srcRect l="8" t="8" r="50010" b="50010"/>
          <a:stretch/>
        </p:blipFill>
        <p:spPr>
          <a:xfrm>
            <a:off x="10209276" y="4463676"/>
            <a:ext cx="1371078" cy="1371078"/>
          </a:xfrm>
          <a:prstGeom prst="rect">
            <a:avLst/>
          </a:prstGeom>
          <a:noFill/>
          <a:ln>
            <a:noFill/>
          </a:ln>
        </p:spPr>
      </p:pic>
      <p:sp>
        <p:nvSpPr>
          <p:cNvPr id="11" name="Image"/>
          <p:cNvSpPr>
            <a:spLocks noGrp="1"/>
          </p:cNvSpPr>
          <p:nvPr>
            <p:ph type="pic" sz="quarter" idx="16" hasCustomPrompt="1"/>
          </p:nvPr>
        </p:nvSpPr>
        <p:spPr>
          <a:xfrm>
            <a:off x="8039101" y="2057400"/>
            <a:ext cx="3429000" cy="3657600"/>
          </a:xfrm>
          <a:custGeom>
            <a:avLst/>
            <a:gdLst>
              <a:gd name="connsiteX0" fmla="*/ 457200 w 3429000"/>
              <a:gd name="connsiteY0" fmla="*/ 0 h 3657600"/>
              <a:gd name="connsiteX1" fmla="*/ 3429000 w 3429000"/>
              <a:gd name="connsiteY1" fmla="*/ 0 h 3657600"/>
              <a:gd name="connsiteX2" fmla="*/ 3429000 w 3429000"/>
              <a:gd name="connsiteY2" fmla="*/ 3657600 h 3657600"/>
              <a:gd name="connsiteX3" fmla="*/ 0 w 3429000"/>
              <a:gd name="connsiteY3" fmla="*/ 3657600 h 3657600"/>
              <a:gd name="connsiteX4" fmla="*/ 0 w 3429000"/>
              <a:gd name="connsiteY4" fmla="*/ 457200 h 365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0" h="3657600">
                <a:moveTo>
                  <a:pt x="457200" y="0"/>
                </a:moveTo>
                <a:lnTo>
                  <a:pt x="3429000" y="0"/>
                </a:lnTo>
                <a:lnTo>
                  <a:pt x="3429000" y="3657600"/>
                </a:lnTo>
                <a:lnTo>
                  <a:pt x="0" y="3657600"/>
                </a:lnTo>
                <a:lnTo>
                  <a:pt x="0" y="457200"/>
                </a:lnTo>
                <a:close/>
              </a:path>
            </a:pathLst>
          </a:custGeom>
        </p:spPr>
        <p:txBody>
          <a:bodyPr wrap="square" anchor="ctr">
            <a:noAutofit/>
          </a:bodyPr>
          <a:lstStyle>
            <a:lvl1pPr marL="0" indent="0" algn="ctr">
              <a:buNone/>
              <a:defRPr sz="1800"/>
            </a:lvl1pPr>
          </a:lstStyle>
          <a:p>
            <a:r>
              <a:rPr lang="en-US" dirty="0" smtClean="0"/>
              <a:t>Image</a:t>
            </a:r>
            <a:endParaRPr lang="en-US" dirty="0"/>
          </a:p>
        </p:txBody>
      </p:sp>
      <p:sp>
        <p:nvSpPr>
          <p:cNvPr id="3" name="Content"/>
          <p:cNvSpPr>
            <a:spLocks noGrp="1"/>
          </p:cNvSpPr>
          <p:nvPr>
            <p:ph sz="half" idx="1" hasCustomPrompt="1"/>
          </p:nvPr>
        </p:nvSpPr>
        <p:spPr>
          <a:xfrm>
            <a:off x="723901" y="2057400"/>
            <a:ext cx="7086600"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ubtitle"/>
          <p:cNvSpPr>
            <a:spLocks noGrp="1"/>
          </p:cNvSpPr>
          <p:nvPr>
            <p:ph type="body" sz="quarter" idx="14" hasCustomPrompt="1"/>
          </p:nvPr>
        </p:nvSpPr>
        <p:spPr>
          <a:xfrm>
            <a:off x="723900" y="1485902"/>
            <a:ext cx="107442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p:txBody>
          <a:bodyPr/>
          <a:lstStyle/>
          <a:p>
            <a:r>
              <a:rPr lang="en-US" dirty="0" smtClean="0"/>
              <a:t>Slide title</a:t>
            </a:r>
            <a:endParaRPr lang="en-US" dirty="0"/>
          </a:p>
        </p:txBody>
      </p:sp>
    </p:spTree>
    <p:extLst>
      <p:ext uri="{BB962C8B-B14F-4D97-AF65-F5344CB8AC3E}">
        <p14:creationId xmlns:p14="http://schemas.microsoft.com/office/powerpoint/2010/main" val="3831298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anim calcmode="lin" valueType="num">
                                      <p:cBhvr>
                                        <p:cTn id="12" dur="500" fill="hold"/>
                                        <p:tgtEl>
                                          <p:spTgt spid="11"/>
                                        </p:tgtEl>
                                        <p:attrNameLst>
                                          <p:attrName>ppt_x</p:attrName>
                                        </p:attrNameLst>
                                      </p:cBhvr>
                                      <p:tavLst>
                                        <p:tav tm="0">
                                          <p:val>
                                            <p:strVal val="#ppt_x"/>
                                          </p:val>
                                        </p:tav>
                                        <p:tav tm="100000">
                                          <p:val>
                                            <p:strVal val="#ppt_x"/>
                                          </p:val>
                                        </p:tav>
                                      </p:tavLst>
                                    </p:anim>
                                    <p:anim calcmode="lin" valueType="num">
                                      <p:cBhvr>
                                        <p:cTn id="1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Sidebar Image">
    <p:spTree>
      <p:nvGrpSpPr>
        <p:cNvPr id="1" name=""/>
        <p:cNvGrpSpPr/>
        <p:nvPr/>
      </p:nvGrpSpPr>
      <p:grpSpPr>
        <a:xfrm>
          <a:off x="0" y="0"/>
          <a:ext cx="0" cy="0"/>
          <a:chOff x="0" y="0"/>
          <a:chExt cx="0" cy="0"/>
        </a:xfrm>
      </p:grpSpPr>
      <p:sp>
        <p:nvSpPr>
          <p:cNvPr id="11" name="Image"/>
          <p:cNvSpPr>
            <a:spLocks noGrp="1"/>
          </p:cNvSpPr>
          <p:nvPr>
            <p:ph type="pic" sz="quarter" idx="16" hasCustomPrompt="1"/>
          </p:nvPr>
        </p:nvSpPr>
        <p:spPr>
          <a:xfrm>
            <a:off x="9867900" y="0"/>
            <a:ext cx="2324100" cy="6858000"/>
          </a:xfrm>
          <a:custGeom>
            <a:avLst/>
            <a:gdLst>
              <a:gd name="connsiteX0" fmla="*/ 457200 w 2324100"/>
              <a:gd name="connsiteY0" fmla="*/ 0 h 6858000"/>
              <a:gd name="connsiteX1" fmla="*/ 2324100 w 2324100"/>
              <a:gd name="connsiteY1" fmla="*/ 0 h 6858000"/>
              <a:gd name="connsiteX2" fmla="*/ 2324100 w 2324100"/>
              <a:gd name="connsiteY2" fmla="*/ 6858000 h 6858000"/>
              <a:gd name="connsiteX3" fmla="*/ 0 w 2324100"/>
              <a:gd name="connsiteY3" fmla="*/ 6858000 h 6858000"/>
              <a:gd name="connsiteX4" fmla="*/ 0 w 2324100"/>
              <a:gd name="connsiteY4" fmla="*/ 4572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100" h="6858000">
                <a:moveTo>
                  <a:pt x="457200" y="0"/>
                </a:moveTo>
                <a:lnTo>
                  <a:pt x="2324100" y="0"/>
                </a:lnTo>
                <a:lnTo>
                  <a:pt x="2324100" y="6858000"/>
                </a:lnTo>
                <a:lnTo>
                  <a:pt x="0" y="6858000"/>
                </a:lnTo>
                <a:lnTo>
                  <a:pt x="0" y="457200"/>
                </a:lnTo>
                <a:close/>
              </a:path>
            </a:pathLst>
          </a:custGeom>
        </p:spPr>
        <p:txBody>
          <a:bodyPr wrap="square" anchor="ctr">
            <a:noAutofit/>
          </a:bodyPr>
          <a:lstStyle>
            <a:lvl1pPr marL="0" indent="0" algn="ctr">
              <a:buNone/>
              <a:defRPr sz="1800"/>
            </a:lvl1pPr>
          </a:lstStyle>
          <a:p>
            <a:r>
              <a:rPr lang="en-US" dirty="0" smtClean="0"/>
              <a:t>Image</a:t>
            </a:r>
            <a:endParaRPr lang="en-US" dirty="0"/>
          </a:p>
        </p:txBody>
      </p:sp>
      <p:sp>
        <p:nvSpPr>
          <p:cNvPr id="7" name="Slide Number"/>
          <p:cNvSpPr>
            <a:spLocks noGrp="1"/>
          </p:cNvSpPr>
          <p:nvPr>
            <p:ph type="sldNum" sz="quarter" idx="12"/>
          </p:nvPr>
        </p:nvSpPr>
        <p:spPr>
          <a:xfrm>
            <a:off x="8953500" y="6062473"/>
            <a:ext cx="685800" cy="338328"/>
          </a:xfrm>
        </p:spPr>
        <p:txBody>
          <a:bodyPr/>
          <a:lstStyle/>
          <a:p>
            <a:fld id="{024C0DF0-66A4-4A4C-91C7-813DDDEBA520}" type="slidenum">
              <a:rPr lang="en-US" smtClean="0"/>
              <a:t>‹#›</a:t>
            </a:fld>
            <a:endParaRPr lang="en-US"/>
          </a:p>
        </p:txBody>
      </p:sp>
      <p:sp>
        <p:nvSpPr>
          <p:cNvPr id="5" name="Footer"/>
          <p:cNvSpPr>
            <a:spLocks noGrp="1"/>
          </p:cNvSpPr>
          <p:nvPr>
            <p:ph type="ftr" sz="quarter" idx="15"/>
          </p:nvPr>
        </p:nvSpPr>
        <p:spPr>
          <a:xfrm>
            <a:off x="5295901" y="6062473"/>
            <a:ext cx="3657600" cy="338328"/>
          </a:xfrm>
        </p:spPr>
        <p:txBody>
          <a:bodyPr/>
          <a:lstStyle/>
          <a:p>
            <a:endParaRPr lang="en-US"/>
          </a:p>
        </p:txBody>
      </p:sp>
      <p:sp>
        <p:nvSpPr>
          <p:cNvPr id="3" name="Content"/>
          <p:cNvSpPr>
            <a:spLocks noGrp="1"/>
          </p:cNvSpPr>
          <p:nvPr>
            <p:ph sz="half" idx="1" hasCustomPrompt="1"/>
          </p:nvPr>
        </p:nvSpPr>
        <p:spPr>
          <a:xfrm>
            <a:off x="723901" y="2057400"/>
            <a:ext cx="8915400" cy="3657600"/>
          </a:xfrm>
          <a:prstGeom prst="rect">
            <a:avLst/>
          </a:prstGeom>
        </p:spPr>
        <p:txBody>
          <a:bodyPr lIns="0" tIns="0" rIns="0" bIns="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p:cNvSpPr>
            <a:spLocks noGrp="1"/>
          </p:cNvSpPr>
          <p:nvPr>
            <p:ph type="body" sz="quarter" idx="14" hasCustomPrompt="1"/>
          </p:nvPr>
        </p:nvSpPr>
        <p:spPr>
          <a:xfrm>
            <a:off x="723900" y="1485902"/>
            <a:ext cx="8915400" cy="342899"/>
          </a:xfrm>
          <a:prstGeom prst="rect">
            <a:avLst/>
          </a:prstGeom>
        </p:spPr>
        <p:txBody>
          <a:bodyPr lIns="0">
            <a:normAutofit/>
          </a:bodyPr>
          <a:lstStyle>
            <a:lvl1pPr marL="0" indent="0">
              <a:lnSpc>
                <a:spcPct val="100000"/>
              </a:lnSpc>
              <a:spcAft>
                <a:spcPts val="0"/>
              </a:spcAft>
              <a:buNone/>
              <a:defRPr sz="2000" b="1" cap="all">
                <a:solidFill>
                  <a:schemeClr val="accent2"/>
                </a:solidFill>
                <a:latin typeface="+mn-lt"/>
                <a:ea typeface="Impact" charset="0"/>
                <a:cs typeface="Impact" charset="0"/>
              </a:defRPr>
            </a:lvl1pPr>
          </a:lstStyle>
          <a:p>
            <a:pPr lvl="0"/>
            <a:r>
              <a:rPr lang="en-US" dirty="0"/>
              <a:t>Slide </a:t>
            </a:r>
            <a:r>
              <a:rPr lang="en-US" dirty="0" smtClean="0"/>
              <a:t>subtitle</a:t>
            </a:r>
            <a:endParaRPr lang="en-US" dirty="0"/>
          </a:p>
        </p:txBody>
      </p:sp>
      <p:sp>
        <p:nvSpPr>
          <p:cNvPr id="2" name="Title"/>
          <p:cNvSpPr>
            <a:spLocks noGrp="1"/>
          </p:cNvSpPr>
          <p:nvPr>
            <p:ph type="title" hasCustomPrompt="1"/>
          </p:nvPr>
        </p:nvSpPr>
        <p:spPr>
          <a:xfrm>
            <a:off x="723901" y="685802"/>
            <a:ext cx="8915400" cy="685799"/>
          </a:xfrm>
        </p:spPr>
        <p:txBody>
          <a:bodyPr/>
          <a:lstStyle/>
          <a:p>
            <a:r>
              <a:rPr lang="en-US" dirty="0" smtClean="0"/>
              <a:t>Slide title</a:t>
            </a:r>
            <a:endParaRPr lang="en-US" dirty="0"/>
          </a:p>
        </p:txBody>
      </p:sp>
    </p:spTree>
    <p:extLst>
      <p:ext uri="{BB962C8B-B14F-4D97-AF65-F5344CB8AC3E}">
        <p14:creationId xmlns:p14="http://schemas.microsoft.com/office/powerpoint/2010/main" val="37254954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cNvSpPr>
            <a:spLocks noGrp="1"/>
          </p:cNvSpPr>
          <p:nvPr>
            <p:ph type="sldNum" sz="quarter" idx="4"/>
          </p:nvPr>
        </p:nvSpPr>
        <p:spPr>
          <a:xfrm>
            <a:off x="10782300" y="6062473"/>
            <a:ext cx="685800" cy="338328"/>
          </a:xfrm>
          <a:prstGeom prst="rect">
            <a:avLst/>
          </a:prstGeom>
        </p:spPr>
        <p:txBody>
          <a:bodyPr vert="horz" lIns="0" tIns="0" rIns="0" bIns="0" rtlCol="0" anchor="ctr"/>
          <a:lstStyle>
            <a:lvl1pPr algn="r">
              <a:defRPr sz="1200">
                <a:solidFill>
                  <a:schemeClr val="tx2"/>
                </a:solidFill>
              </a:defRPr>
            </a:lvl1pPr>
          </a:lstStyle>
          <a:p>
            <a:fld id="{024C0DF0-66A4-4A4C-91C7-813DDDEBA520}" type="slidenum">
              <a:rPr lang="en-US" smtClean="0"/>
              <a:t>‹#›</a:t>
            </a:fld>
            <a:endParaRPr lang="en-US"/>
          </a:p>
        </p:txBody>
      </p:sp>
      <p:sp>
        <p:nvSpPr>
          <p:cNvPr id="11" name="Footer"/>
          <p:cNvSpPr>
            <a:spLocks noGrp="1"/>
          </p:cNvSpPr>
          <p:nvPr>
            <p:ph type="ftr" sz="quarter" idx="3"/>
          </p:nvPr>
        </p:nvSpPr>
        <p:spPr>
          <a:xfrm>
            <a:off x="6210300" y="6062473"/>
            <a:ext cx="4572000" cy="338328"/>
          </a:xfrm>
          <a:prstGeom prst="rect">
            <a:avLst/>
          </a:prstGeom>
        </p:spPr>
        <p:txBody>
          <a:bodyPr lIns="0" tIns="0" rIns="0" bIns="0" anchor="ctr"/>
          <a:lstStyle>
            <a:lvl1pPr algn="r">
              <a:defRPr sz="1200" b="1">
                <a:solidFill>
                  <a:srgbClr val="425563"/>
                </a:solidFill>
              </a:defRPr>
            </a:lvl1pPr>
          </a:lstStyle>
          <a:p>
            <a:endParaRPr lang="en-US"/>
          </a:p>
        </p:txBody>
      </p:sp>
      <p:pic>
        <p:nvPicPr>
          <p:cNvPr id="13" name="Wordmark"/>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723900" y="6062473"/>
            <a:ext cx="1748022" cy="338327"/>
          </a:xfrm>
          <a:prstGeom prst="rect">
            <a:avLst/>
          </a:prstGeom>
          <a:noFill/>
          <a:ln>
            <a:noFill/>
          </a:ln>
        </p:spPr>
      </p:pic>
      <p:sp>
        <p:nvSpPr>
          <p:cNvPr id="3" name="Content"/>
          <p:cNvSpPr>
            <a:spLocks noGrp="1"/>
          </p:cNvSpPr>
          <p:nvPr>
            <p:ph type="body" idx="1"/>
          </p:nvPr>
        </p:nvSpPr>
        <p:spPr>
          <a:xfrm>
            <a:off x="723900" y="2057400"/>
            <a:ext cx="10744200" cy="3657600"/>
          </a:xfrm>
          <a:prstGeom prst="rect">
            <a:avLst/>
          </a:prstGeom>
        </p:spPr>
        <p:txBody>
          <a:bodyPr vert="horz" lIns="0" tIns="0" rIns="0" bIns="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cNvSpPr>
            <a:spLocks noGrp="1"/>
          </p:cNvSpPr>
          <p:nvPr>
            <p:ph type="title"/>
          </p:nvPr>
        </p:nvSpPr>
        <p:spPr>
          <a:xfrm>
            <a:off x="723900" y="685800"/>
            <a:ext cx="10744200" cy="685800"/>
          </a:xfrm>
          <a:prstGeom prst="rect">
            <a:avLst/>
          </a:prstGeom>
        </p:spPr>
        <p:txBody>
          <a:bodyPr vert="horz" lIns="0" tIns="0" rIns="0" bIns="0" rtlCol="0" anchor="b">
            <a:normAutofit/>
          </a:bodyPr>
          <a:lstStyle/>
          <a:p>
            <a:r>
              <a:rPr lang="en-US" dirty="0" smtClean="0"/>
              <a:t>Slide title</a:t>
            </a:r>
            <a:endParaRPr lang="en-US" dirty="0"/>
          </a:p>
        </p:txBody>
      </p:sp>
      <p:pic>
        <p:nvPicPr>
          <p:cNvPr id="12" name="Grounding Bars"/>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723900" y="-2"/>
            <a:ext cx="766091" cy="460391"/>
          </a:xfrm>
          <a:prstGeom prst="rect">
            <a:avLst/>
          </a:prstGeom>
          <a:noFill/>
          <a:ln>
            <a:noFill/>
          </a:ln>
        </p:spPr>
      </p:pic>
    </p:spTree>
    <p:extLst>
      <p:ext uri="{BB962C8B-B14F-4D97-AF65-F5344CB8AC3E}">
        <p14:creationId xmlns:p14="http://schemas.microsoft.com/office/powerpoint/2010/main" val="3433671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txStyles>
    <p:titleStyle>
      <a:lvl1pPr algn="l" defTabSz="685800" rtl="0" eaLnBrk="1" latinLnBrk="0" hangingPunct="1">
        <a:lnSpc>
          <a:spcPct val="100000"/>
        </a:lnSpc>
        <a:spcBef>
          <a:spcPct val="0"/>
        </a:spcBef>
        <a:buNone/>
        <a:defRPr sz="4400" b="1" kern="1200">
          <a:solidFill>
            <a:srgbClr val="5E0009"/>
          </a:solidFill>
          <a:latin typeface="Georgia" charset="0"/>
          <a:ea typeface="Georgia" charset="0"/>
          <a:cs typeface="Georgia" charset="0"/>
        </a:defRPr>
      </a:lvl1pPr>
    </p:titleStyle>
    <p:bodyStyle>
      <a:lvl1pPr marL="171450" indent="-171450" algn="l" defTabSz="685800" rtl="0" eaLnBrk="1" latinLnBrk="0" hangingPunct="1">
        <a:lnSpc>
          <a:spcPct val="120000"/>
        </a:lnSpc>
        <a:spcBef>
          <a:spcPts val="750"/>
        </a:spcBef>
        <a:buFont typeface="Arial"/>
        <a:buChar char="•"/>
        <a:defRPr sz="2800" kern="1200">
          <a:solidFill>
            <a:srgbClr val="425563"/>
          </a:solidFill>
          <a:latin typeface="Arial" charset="0"/>
          <a:ea typeface="Arial" charset="0"/>
          <a:cs typeface="Arial" charset="0"/>
        </a:defRPr>
      </a:lvl1pPr>
      <a:lvl2pPr marL="514350" indent="-171450" algn="l" defTabSz="685800" rtl="0" eaLnBrk="1" latinLnBrk="0" hangingPunct="1">
        <a:lnSpc>
          <a:spcPct val="120000"/>
        </a:lnSpc>
        <a:spcBef>
          <a:spcPts val="375"/>
        </a:spcBef>
        <a:buFont typeface="Arial"/>
        <a:buChar char="•"/>
        <a:defRPr sz="2400" kern="1200">
          <a:solidFill>
            <a:srgbClr val="425563"/>
          </a:solidFill>
          <a:latin typeface="Arial" charset="0"/>
          <a:ea typeface="Arial" charset="0"/>
          <a:cs typeface="Arial" charset="0"/>
        </a:defRPr>
      </a:lvl2pPr>
      <a:lvl3pPr marL="857250" indent="-171450" algn="l" defTabSz="685800" rtl="0" eaLnBrk="1" latinLnBrk="0" hangingPunct="1">
        <a:lnSpc>
          <a:spcPct val="120000"/>
        </a:lnSpc>
        <a:spcBef>
          <a:spcPts val="375"/>
        </a:spcBef>
        <a:buFont typeface="Arial"/>
        <a:buChar char="•"/>
        <a:defRPr sz="2000" kern="1200">
          <a:solidFill>
            <a:srgbClr val="425563"/>
          </a:solidFill>
          <a:latin typeface="Arial" charset="0"/>
          <a:ea typeface="Arial" charset="0"/>
          <a:cs typeface="Arial" charset="0"/>
        </a:defRPr>
      </a:lvl3pPr>
      <a:lvl4pPr marL="1200150" indent="-171450" algn="l" defTabSz="685800" rtl="0" eaLnBrk="1" latinLnBrk="0" hangingPunct="1">
        <a:lnSpc>
          <a:spcPct val="120000"/>
        </a:lnSpc>
        <a:spcBef>
          <a:spcPts val="375"/>
        </a:spcBef>
        <a:buFont typeface="Arial"/>
        <a:buChar char="•"/>
        <a:defRPr sz="1800" kern="1200">
          <a:solidFill>
            <a:srgbClr val="425563"/>
          </a:solidFill>
          <a:latin typeface="Arial" charset="0"/>
          <a:ea typeface="Arial" charset="0"/>
          <a:cs typeface="Arial" charset="0"/>
        </a:defRPr>
      </a:lvl4pPr>
      <a:lvl5pPr marL="1543050" indent="-171450" algn="l" defTabSz="685800" rtl="0" eaLnBrk="1" latinLnBrk="0" hangingPunct="1">
        <a:lnSpc>
          <a:spcPct val="120000"/>
        </a:lnSpc>
        <a:spcBef>
          <a:spcPts val="375"/>
        </a:spcBef>
        <a:buFont typeface="Arial"/>
        <a:buChar char="•"/>
        <a:defRPr sz="1800" kern="1200">
          <a:solidFill>
            <a:srgbClr val="425563"/>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44">
          <p15:clr>
            <a:srgbClr val="F26B43"/>
          </p15:clr>
        </p15:guide>
        <p15:guide id="4" orient="horz" pos="4176">
          <p15:clr>
            <a:srgbClr val="F26B43"/>
          </p15:clr>
        </p15:guide>
        <p15:guide id="7" orient="horz" pos="432">
          <p15:clr>
            <a:srgbClr val="F26B43"/>
          </p15:clr>
        </p15:guide>
        <p15:guide id="9" orient="horz" pos="4032">
          <p15:clr>
            <a:srgbClr val="F26B43"/>
          </p15:clr>
        </p15:guide>
        <p15:guide id="10" orient="horz" pos="3816">
          <p15:clr>
            <a:srgbClr val="F26B43"/>
          </p15:clr>
        </p15:guide>
        <p15:guide id="11" orient="horz" pos="3600">
          <p15:clr>
            <a:srgbClr val="F26B43"/>
          </p15:clr>
        </p15:guide>
        <p15:guide id="13" orient="horz" pos="936">
          <p15:clr>
            <a:srgbClr val="F26B43"/>
          </p15:clr>
        </p15:guide>
        <p15:guide id="14" orient="horz" pos="288">
          <p15:clr>
            <a:srgbClr val="F26B43"/>
          </p15:clr>
        </p15:guide>
        <p15:guide id="15" orient="horz" pos="1296">
          <p15:clr>
            <a:srgbClr val="F26B43"/>
          </p15:clr>
        </p15:guide>
        <p15:guide id="38" pos="3768">
          <p15:clr>
            <a:srgbClr val="F26B43"/>
          </p15:clr>
        </p15:guide>
        <p15:guide id="50" pos="3912">
          <p15:clr>
            <a:srgbClr val="F26B43"/>
          </p15:clr>
        </p15:guide>
        <p15:guide id="51" orient="horz" pos="864">
          <p15:clr>
            <a:srgbClr val="F26B43"/>
          </p15:clr>
        </p15:guide>
        <p15:guide id="53" pos="3336">
          <p15:clr>
            <a:srgbClr val="F26B43"/>
          </p15:clr>
        </p15:guide>
        <p15:guide id="54" pos="3192">
          <p15:clr>
            <a:srgbClr val="F26B43"/>
          </p15:clr>
        </p15:guide>
        <p15:guide id="55" pos="2760">
          <p15:clr>
            <a:srgbClr val="F26B43"/>
          </p15:clr>
        </p15:guide>
        <p15:guide id="56" pos="2616">
          <p15:clr>
            <a:srgbClr val="F26B43"/>
          </p15:clr>
        </p15:guide>
        <p15:guide id="57" pos="2184">
          <p15:clr>
            <a:srgbClr val="F26B43"/>
          </p15:clr>
        </p15:guide>
        <p15:guide id="58" pos="2040">
          <p15:clr>
            <a:srgbClr val="F26B43"/>
          </p15:clr>
        </p15:guide>
        <p15:guide id="59" pos="1608">
          <p15:clr>
            <a:srgbClr val="F26B43"/>
          </p15:clr>
        </p15:guide>
        <p15:guide id="60" pos="1464">
          <p15:clr>
            <a:srgbClr val="F26B43"/>
          </p15:clr>
        </p15:guide>
        <p15:guide id="61" pos="1032">
          <p15:clr>
            <a:srgbClr val="F26B43"/>
          </p15:clr>
        </p15:guide>
        <p15:guide id="62" pos="888">
          <p15:clr>
            <a:srgbClr val="F26B43"/>
          </p15:clr>
        </p15:guide>
        <p15:guide id="63" pos="456">
          <p15:clr>
            <a:srgbClr val="F26B43"/>
          </p15:clr>
        </p15:guide>
        <p15:guide id="64" pos="312">
          <p15:clr>
            <a:srgbClr val="F26B43"/>
          </p15:clr>
        </p15:guide>
        <p15:guide id="65" pos="4344">
          <p15:clr>
            <a:srgbClr val="F26B43"/>
          </p15:clr>
        </p15:guide>
        <p15:guide id="66" pos="4488">
          <p15:clr>
            <a:srgbClr val="F26B43"/>
          </p15:clr>
        </p15:guide>
        <p15:guide id="67" pos="4920">
          <p15:clr>
            <a:srgbClr val="F26B43"/>
          </p15:clr>
        </p15:guide>
        <p15:guide id="68" pos="5064">
          <p15:clr>
            <a:srgbClr val="F26B43"/>
          </p15:clr>
        </p15:guide>
        <p15:guide id="69" pos="5496">
          <p15:clr>
            <a:srgbClr val="F26B43"/>
          </p15:clr>
        </p15:guide>
        <p15:guide id="70" pos="5640">
          <p15:clr>
            <a:srgbClr val="F26B43"/>
          </p15:clr>
        </p15:guide>
        <p15:guide id="71" pos="6072">
          <p15:clr>
            <a:srgbClr val="F26B43"/>
          </p15:clr>
        </p15:guide>
        <p15:guide id="72" pos="6216">
          <p15:clr>
            <a:srgbClr val="F26B43"/>
          </p15:clr>
        </p15:guide>
        <p15:guide id="73" pos="6648">
          <p15:clr>
            <a:srgbClr val="F26B43"/>
          </p15:clr>
        </p15:guide>
        <p15:guide id="74" pos="6792">
          <p15:clr>
            <a:srgbClr val="F26B43"/>
          </p15:clr>
        </p15:guide>
        <p15:guide id="75" pos="7224">
          <p15:clr>
            <a:srgbClr val="F26B43"/>
          </p15:clr>
        </p15:guide>
        <p15:guide id="76" pos="7368">
          <p15:clr>
            <a:srgbClr val="F26B43"/>
          </p15:clr>
        </p15:guide>
        <p15:guide id="77" orient="horz" pos="115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hyperlink" Target="G1.05-1%20Accessibility%20Policy" TargetMode="External"/><Relationship Id="rId2" Type="http://schemas.openxmlformats.org/officeDocument/2006/relationships/hyperlink" Target="https://www.missouristate.edu/policy/Op5_15_SocialEventRiskManagement.htm" TargetMode="External"/><Relationship Id="rId1" Type="http://schemas.openxmlformats.org/officeDocument/2006/relationships/slideLayout" Target="../slideLayouts/slideLayout43.xml"/><Relationship Id="rId6" Type="http://schemas.openxmlformats.org/officeDocument/2006/relationships/hyperlink" Target="https://www.missouristate.edu/policy/Op1_01-commercial-advertising-sales-solicitation-facilities-usage-policy.htm" TargetMode="External"/><Relationship Id="rId5" Type="http://schemas.openxmlformats.org/officeDocument/2006/relationships/hyperlink" Target="https://www.missouristate.edu/policy/G5_02_ExpressiveActivity.htm" TargetMode="External"/><Relationship Id="rId4" Type="http://schemas.openxmlformats.org/officeDocument/2006/relationships/hyperlink" Target="https://www.missouristate.edu/policy/G5_01_StudentRightsandResponsibilities.ht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hyperlink" Target="mailto:MikeWills@MissouriState.edu" TargetMode="Externa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hyperlink" Target="mailto:jmitchell@missouristate.edu" TargetMode="Externa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hyperlink" Target="https://organizations.missouristate.edu/assets/sofac/AdvisorHandbook2018.2019.pdf" TargetMode="Externa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169" y="1122363"/>
            <a:ext cx="10953946" cy="2387600"/>
          </a:xfrm>
        </p:spPr>
        <p:txBody>
          <a:bodyPr>
            <a:normAutofit/>
          </a:bodyPr>
          <a:lstStyle/>
          <a:p>
            <a:r>
              <a:rPr lang="en-US" dirty="0" smtClean="0"/>
              <a:t>Risk Management Student Organization Training</a:t>
            </a:r>
            <a:endParaRPr lang="en-US" dirty="0"/>
          </a:p>
        </p:txBody>
      </p:sp>
      <p:sp>
        <p:nvSpPr>
          <p:cNvPr id="3" name="Subtitle 2"/>
          <p:cNvSpPr>
            <a:spLocks noGrp="1"/>
          </p:cNvSpPr>
          <p:nvPr>
            <p:ph type="subTitle" idx="1"/>
          </p:nvPr>
        </p:nvSpPr>
        <p:spPr/>
        <p:txBody>
          <a:bodyPr/>
          <a:lstStyle/>
          <a:p>
            <a:endParaRPr lang="en-US" dirty="0" smtClean="0"/>
          </a:p>
          <a:p>
            <a:r>
              <a:rPr lang="en-US" dirty="0" smtClean="0"/>
              <a:t>November 14, 2018</a:t>
            </a:r>
            <a:endParaRPr lang="en-US" dirty="0"/>
          </a:p>
        </p:txBody>
      </p:sp>
    </p:spTree>
    <p:extLst>
      <p:ext uri="{BB962C8B-B14F-4D97-AF65-F5344CB8AC3E}">
        <p14:creationId xmlns:p14="http://schemas.microsoft.com/office/powerpoint/2010/main" val="2408870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932688"/>
            <a:ext cx="10744200" cy="685800"/>
          </a:xfrm>
        </p:spPr>
        <p:txBody>
          <a:bodyPr>
            <a:noAutofit/>
          </a:bodyPr>
          <a:lstStyle/>
          <a:p>
            <a:r>
              <a:rPr lang="en-US" sz="3200" dirty="0" smtClean="0"/>
              <a:t>University Policies/Procedures and Student Organizations</a:t>
            </a:r>
            <a:endParaRPr lang="en-US" sz="3200" dirty="0"/>
          </a:p>
        </p:txBody>
      </p:sp>
      <p:sp>
        <p:nvSpPr>
          <p:cNvPr id="3" name="Content Placeholder 2"/>
          <p:cNvSpPr>
            <a:spLocks noGrp="1"/>
          </p:cNvSpPr>
          <p:nvPr>
            <p:ph idx="1"/>
          </p:nvPr>
        </p:nvSpPr>
        <p:spPr>
          <a:xfrm>
            <a:off x="723900" y="1527048"/>
            <a:ext cx="10744200" cy="4462272"/>
          </a:xfrm>
        </p:spPr>
        <p:txBody>
          <a:bodyPr>
            <a:normAutofit fontScale="92500" lnSpcReduction="20000"/>
          </a:bodyPr>
          <a:lstStyle/>
          <a:p>
            <a:pPr marL="0" indent="0">
              <a:buNone/>
            </a:pPr>
            <a:r>
              <a:rPr lang="en-US" sz="2400" dirty="0" smtClean="0"/>
              <a:t>Risk Avoidance / Risk Mitigation:</a:t>
            </a:r>
          </a:p>
          <a:p>
            <a:pPr marL="0" indent="0">
              <a:buNone/>
            </a:pPr>
            <a:endParaRPr lang="en-US" sz="2400" dirty="0" smtClean="0"/>
          </a:p>
          <a:p>
            <a:pPr lvl="1"/>
            <a:r>
              <a:rPr lang="en-US" dirty="0" smtClean="0">
                <a:hlinkClick r:id="rId2"/>
              </a:rPr>
              <a:t>Social Event Risk Management Policy (Op5.15)</a:t>
            </a:r>
            <a:endParaRPr lang="en-US" dirty="0" smtClean="0"/>
          </a:p>
          <a:p>
            <a:endParaRPr lang="en-US" sz="2400" dirty="0"/>
          </a:p>
          <a:p>
            <a:pPr lvl="1"/>
            <a:r>
              <a:rPr lang="en-US" dirty="0" smtClean="0">
                <a:hlinkClick r:id="rId2"/>
              </a:rPr>
              <a:t>Non-Discrimination Policy Statement (G1.05)</a:t>
            </a:r>
            <a:r>
              <a:rPr lang="en-US" dirty="0" smtClean="0"/>
              <a:t> / </a:t>
            </a:r>
            <a:r>
              <a:rPr lang="en-US" dirty="0" smtClean="0">
                <a:hlinkClick r:id="rId3" action="ppaction://hlinkfile"/>
              </a:rPr>
              <a:t>Accessibility Policy (G1.05-1)</a:t>
            </a:r>
            <a:endParaRPr lang="en-US" dirty="0" smtClean="0"/>
          </a:p>
          <a:p>
            <a:endParaRPr lang="en-US" sz="2400" dirty="0"/>
          </a:p>
          <a:p>
            <a:pPr lvl="1"/>
            <a:r>
              <a:rPr lang="en-US" dirty="0" smtClean="0">
                <a:hlinkClick r:id="rId4"/>
              </a:rPr>
              <a:t>Student Code of Rights and Responsibilities (G5.01)</a:t>
            </a:r>
            <a:endParaRPr lang="en-US" dirty="0" smtClean="0"/>
          </a:p>
          <a:p>
            <a:pPr lvl="1"/>
            <a:endParaRPr lang="en-US" dirty="0"/>
          </a:p>
          <a:p>
            <a:pPr lvl="1"/>
            <a:r>
              <a:rPr lang="en-US" dirty="0" smtClean="0">
                <a:hlinkClick r:id="rId5"/>
              </a:rPr>
              <a:t>Expressive Activity Policy (G.5.02)</a:t>
            </a:r>
            <a:endParaRPr lang="en-US" dirty="0" smtClean="0"/>
          </a:p>
          <a:p>
            <a:pPr lvl="1"/>
            <a:endParaRPr lang="en-US" dirty="0"/>
          </a:p>
          <a:p>
            <a:pPr lvl="1"/>
            <a:r>
              <a:rPr lang="en-US" dirty="0" smtClean="0">
                <a:hlinkClick r:id="rId6"/>
              </a:rPr>
              <a:t>Commercial Advertising, Sales, Solicitation, and Facilities Usage Policy (Op1.01)</a:t>
            </a:r>
            <a:endParaRPr lang="en-US" dirty="0" smtClean="0"/>
          </a:p>
          <a:p>
            <a:pPr lvl="1"/>
            <a:endParaRPr lang="en-US" dirty="0"/>
          </a:p>
          <a:p>
            <a:pPr lvl="1"/>
            <a:endParaRPr lang="en-US" dirty="0" smtClean="0"/>
          </a:p>
          <a:p>
            <a:endParaRPr lang="en-US" dirty="0" smtClean="0"/>
          </a:p>
          <a:p>
            <a:pPr marL="0" indent="0">
              <a:buNone/>
            </a:pPr>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113652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Event Risk Management Policy</a:t>
            </a:r>
            <a:endParaRPr lang="en-US" dirty="0"/>
          </a:p>
        </p:txBody>
      </p:sp>
      <p:sp>
        <p:nvSpPr>
          <p:cNvPr id="3" name="Content Placeholder 2"/>
          <p:cNvSpPr>
            <a:spLocks noGrp="1"/>
          </p:cNvSpPr>
          <p:nvPr>
            <p:ph idx="1"/>
          </p:nvPr>
        </p:nvSpPr>
        <p:spPr>
          <a:xfrm>
            <a:off x="723900" y="1371600"/>
            <a:ext cx="10744200" cy="3657600"/>
          </a:xfrm>
        </p:spPr>
        <p:txBody>
          <a:bodyPr>
            <a:normAutofit fontScale="77500" lnSpcReduction="20000"/>
          </a:bodyPr>
          <a:lstStyle/>
          <a:p>
            <a:pPr marL="0" indent="0" algn="just">
              <a:buNone/>
            </a:pPr>
            <a:r>
              <a:rPr lang="en-US" dirty="0"/>
              <a:t>Op5.15 Social Event Risk Management Policy</a:t>
            </a:r>
          </a:p>
          <a:p>
            <a:pPr marL="0" indent="0" algn="just">
              <a:buNone/>
            </a:pPr>
            <a:endParaRPr lang="en-US" dirty="0"/>
          </a:p>
          <a:p>
            <a:pPr marL="0" indent="0" algn="just">
              <a:buNone/>
            </a:pPr>
            <a:r>
              <a:rPr lang="en-US" dirty="0"/>
              <a:t>This Student Organization Event Risk Management Policy applies to all Missouri State University (University) student organization (recognized, registered and/or university sponsored), and their events, and activities; including events at which alcohol may be present. University student organizations are expected to abide by the following list of responsibilities in connection with the scheduling of organizational activities, and specifically those activities that involve alcohol. Failure to comply could result in individuals and/or organizational conduct charges under the university’s Code of Student Rights and Responsibilities (Code</a:t>
            </a:r>
            <a:r>
              <a:rPr lang="en-US" dirty="0" smtClean="0"/>
              <a:t>). . . . </a:t>
            </a:r>
          </a:p>
        </p:txBody>
      </p:sp>
    </p:spTree>
    <p:extLst>
      <p:ext uri="{BB962C8B-B14F-4D97-AF65-F5344CB8AC3E}">
        <p14:creationId xmlns:p14="http://schemas.microsoft.com/office/powerpoint/2010/main" val="1742412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Non-Discrimination Policy Statement</a:t>
            </a:r>
            <a:endParaRPr lang="en-US" dirty="0"/>
          </a:p>
        </p:txBody>
      </p:sp>
      <p:sp>
        <p:nvSpPr>
          <p:cNvPr id="3" name="Content Placeholder 2"/>
          <p:cNvSpPr>
            <a:spLocks noGrp="1"/>
          </p:cNvSpPr>
          <p:nvPr>
            <p:ph idx="1"/>
          </p:nvPr>
        </p:nvSpPr>
        <p:spPr>
          <a:xfrm>
            <a:off x="723900" y="1371600"/>
            <a:ext cx="10744200" cy="4654296"/>
          </a:xfrm>
        </p:spPr>
        <p:txBody>
          <a:bodyPr>
            <a:normAutofit fontScale="70000" lnSpcReduction="20000"/>
          </a:bodyPr>
          <a:lstStyle/>
          <a:p>
            <a:pPr marL="0" indent="0">
              <a:buNone/>
            </a:pPr>
            <a:r>
              <a:rPr lang="en-US" dirty="0"/>
              <a:t>G1.05 Non-Discrimination Policy Statement</a:t>
            </a:r>
          </a:p>
          <a:p>
            <a:endParaRPr lang="en-US" dirty="0"/>
          </a:p>
          <a:p>
            <a:pPr marL="0" indent="0">
              <a:buNone/>
            </a:pPr>
            <a:r>
              <a:rPr lang="en-US" dirty="0"/>
              <a:t>Missouri State University is a community of people with respect for diversity. The University emphasizes the dignity and equality common to all persons and adheres to a strict non-discrimination policy regarding the treatment of individual faculty, staff, and students. In accord with federal law and applicable Missouri statutes, </a:t>
            </a:r>
            <a:r>
              <a:rPr lang="en-US" b="1" dirty="0"/>
              <a:t>the University does not discriminate on the basis of race, color, national origin (including ancestry, or any other subcategory of national origin recognized by applicable law), religion, sex (including marital status, family status, pregnancy, sexual orientation, gender identity, gender expression, or any other subcategory of sex recognized by applicable law), age, disability, veteran status, genetic information, or any other basis protected by applicable law </a:t>
            </a:r>
            <a:r>
              <a:rPr lang="en-US" dirty="0"/>
              <a:t>in employment </a:t>
            </a:r>
            <a:r>
              <a:rPr lang="en-US" b="1" dirty="0"/>
              <a:t>or in any program or activity offered or sponsored by the University</a:t>
            </a:r>
            <a:r>
              <a:rPr lang="en-US" dirty="0"/>
              <a:t>. Sex discrimination encompasses sexual harassment, which includes sexual violence, and is strictly prohibited by Title IX of the Education Amendments of 1972</a:t>
            </a:r>
            <a:r>
              <a:rPr lang="en-US" dirty="0" smtClean="0"/>
              <a:t>. . . . </a:t>
            </a:r>
            <a:endParaRPr lang="en-US" dirty="0"/>
          </a:p>
        </p:txBody>
      </p:sp>
    </p:spTree>
    <p:extLst>
      <p:ext uri="{BB962C8B-B14F-4D97-AF65-F5344CB8AC3E}">
        <p14:creationId xmlns:p14="http://schemas.microsoft.com/office/powerpoint/2010/main" val="3072174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 Policy</a:t>
            </a:r>
            <a:endParaRPr lang="en-US" dirty="0"/>
          </a:p>
        </p:txBody>
      </p:sp>
      <p:sp>
        <p:nvSpPr>
          <p:cNvPr id="3" name="Content Placeholder 2"/>
          <p:cNvSpPr>
            <a:spLocks noGrp="1"/>
          </p:cNvSpPr>
          <p:nvPr>
            <p:ph idx="1"/>
          </p:nvPr>
        </p:nvSpPr>
        <p:spPr>
          <a:xfrm>
            <a:off x="723900" y="1371600"/>
            <a:ext cx="10744200" cy="4434840"/>
          </a:xfrm>
        </p:spPr>
        <p:txBody>
          <a:bodyPr>
            <a:normAutofit fontScale="70000" lnSpcReduction="20000"/>
          </a:bodyPr>
          <a:lstStyle/>
          <a:p>
            <a:pPr marL="0" indent="0" algn="just">
              <a:buNone/>
            </a:pPr>
            <a:r>
              <a:rPr lang="en-US" dirty="0"/>
              <a:t>G1.05-1 Accessibility Policy</a:t>
            </a:r>
          </a:p>
          <a:p>
            <a:pPr marL="0" indent="0" algn="just">
              <a:buNone/>
            </a:pPr>
            <a:endParaRPr lang="en-US" dirty="0"/>
          </a:p>
          <a:p>
            <a:pPr marL="0" indent="0" algn="just">
              <a:buNone/>
            </a:pPr>
            <a:r>
              <a:rPr lang="en-US" dirty="0"/>
              <a:t>Missouri State University is a community of people with respect for diversity. Consistent with its public affairs mission and its commitment of non-discrimination, the university emphasizes the fundamental dignity and equality common to all persons and is committed to maintaining an environment that is accessible to all individuals. To this end, the university will continue to support a physical and digital campus that is accessible to all individuals, including individuals with disabilities. </a:t>
            </a:r>
            <a:r>
              <a:rPr lang="en-US" b="1" dirty="0"/>
              <a:t>The university will continue to develop policies and procedures designed to eliminate barriers to access and to provide equal and inclusive access for all members of the university community. These efforts support the university’s commitment to establish equal opportunity on campus, provide an inclusive learning environment and maintain compliance with federal and state </a:t>
            </a:r>
            <a:r>
              <a:rPr lang="en-US" b="1" dirty="0" smtClean="0"/>
              <a:t>law.</a:t>
            </a:r>
            <a:endParaRPr lang="en-US" b="1" dirty="0"/>
          </a:p>
        </p:txBody>
      </p:sp>
    </p:spTree>
    <p:extLst>
      <p:ext uri="{BB962C8B-B14F-4D97-AF65-F5344CB8AC3E}">
        <p14:creationId xmlns:p14="http://schemas.microsoft.com/office/powerpoint/2010/main" val="2647987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685800"/>
            <a:ext cx="10744200" cy="1078992"/>
          </a:xfrm>
        </p:spPr>
        <p:txBody>
          <a:bodyPr>
            <a:normAutofit fontScale="90000"/>
          </a:bodyPr>
          <a:lstStyle/>
          <a:p>
            <a:r>
              <a:rPr lang="en-US" dirty="0" smtClean="0"/>
              <a:t>Student Code of Rights and Responsibilities</a:t>
            </a:r>
            <a:endParaRPr lang="en-US" dirty="0"/>
          </a:p>
        </p:txBody>
      </p:sp>
      <p:sp>
        <p:nvSpPr>
          <p:cNvPr id="3" name="Content Placeholder 2"/>
          <p:cNvSpPr>
            <a:spLocks noGrp="1"/>
          </p:cNvSpPr>
          <p:nvPr>
            <p:ph idx="1"/>
          </p:nvPr>
        </p:nvSpPr>
        <p:spPr>
          <a:xfrm>
            <a:off x="723900" y="1764792"/>
            <a:ext cx="10744200" cy="3950208"/>
          </a:xfrm>
        </p:spPr>
        <p:txBody>
          <a:bodyPr>
            <a:normAutofit fontScale="92500"/>
          </a:bodyPr>
          <a:lstStyle/>
          <a:p>
            <a:pPr marL="0" indent="0">
              <a:buNone/>
            </a:pPr>
            <a:r>
              <a:rPr lang="en-US" dirty="0"/>
              <a:t>4.5</a:t>
            </a:r>
          </a:p>
          <a:p>
            <a:pPr marL="0" indent="0">
              <a:buNone/>
            </a:pPr>
            <a:r>
              <a:rPr lang="en-US" dirty="0"/>
              <a:t>Hazing, an act that endangers the mental or physical health or safety of a student, or which destroys or removes public or private property, for the purpose of initiation or admission into, affiliation with or as a condition of continued membership in a group or organization. The express or implied consent of the student will not be a defense to a violation of hazing. The willing participation or acquiescence of the student subject to the hazing activity is no defense and is still a violation of this policy.</a:t>
            </a:r>
          </a:p>
        </p:txBody>
      </p:sp>
    </p:spTree>
    <p:extLst>
      <p:ext uri="{BB962C8B-B14F-4D97-AF65-F5344CB8AC3E}">
        <p14:creationId xmlns:p14="http://schemas.microsoft.com/office/powerpoint/2010/main" val="3618411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Expressive Activity Policy</a:t>
            </a:r>
            <a:endParaRPr lang="en-US" dirty="0"/>
          </a:p>
        </p:txBody>
      </p:sp>
      <p:sp>
        <p:nvSpPr>
          <p:cNvPr id="3" name="Content Placeholder 2"/>
          <p:cNvSpPr>
            <a:spLocks noGrp="1"/>
          </p:cNvSpPr>
          <p:nvPr>
            <p:ph idx="1"/>
          </p:nvPr>
        </p:nvSpPr>
        <p:spPr>
          <a:xfrm>
            <a:off x="723900" y="1371600"/>
            <a:ext cx="10744200" cy="4489704"/>
          </a:xfrm>
        </p:spPr>
        <p:txBody>
          <a:bodyPr>
            <a:normAutofit fontScale="62500" lnSpcReduction="20000"/>
          </a:bodyPr>
          <a:lstStyle/>
          <a:p>
            <a:pPr marL="0" indent="0" algn="just">
              <a:buNone/>
            </a:pPr>
            <a:r>
              <a:rPr lang="en-US" dirty="0"/>
              <a:t>G5.02 Expressive Activity Policy</a:t>
            </a:r>
          </a:p>
          <a:p>
            <a:pPr marL="0" indent="0" algn="just">
              <a:buNone/>
            </a:pPr>
            <a:r>
              <a:rPr lang="en-US" dirty="0" smtClean="0"/>
              <a:t>Missouri </a:t>
            </a:r>
            <a:r>
              <a:rPr lang="en-US" dirty="0"/>
              <a:t>State University is committed to providing an environment where issues can be openly discussed and explored. The freedom to exchange views is essential to the mission of the University. This policy is in place to provide a community environment in which open discussion can occur without disrupting the academic mission or daily University functions, subject to constitutional time, place, and manner limitations and without unconstitutionally interfering with the rights of others.</a:t>
            </a:r>
          </a:p>
          <a:p>
            <a:pPr marL="0" indent="0" algn="just">
              <a:buNone/>
            </a:pPr>
            <a:r>
              <a:rPr lang="en-US" dirty="0" smtClean="0"/>
              <a:t>All </a:t>
            </a:r>
            <a:r>
              <a:rPr lang="en-US" dirty="0"/>
              <a:t>individuals may exercise the right of assembly, free speech, and expression throughout the outdoor areas of campus, when doing so does not disrupt the academic mission or daily University functions, and is consistent with University policy regarding time, place, and manner limitations. Expressive activities will not be limited to any specific outdoor areas on the University campus. However, the right of assembly and expression does not include unlawful activity that endangers the safety of the campus community or that destroys University property. Expressive activities are not to unduly disrupt traffic, either vehicular or pedestrian, or violate other time, place, and manner parameters specified in this policy.</a:t>
            </a:r>
          </a:p>
        </p:txBody>
      </p:sp>
    </p:spTree>
    <p:extLst>
      <p:ext uri="{BB962C8B-B14F-4D97-AF65-F5344CB8AC3E}">
        <p14:creationId xmlns:p14="http://schemas.microsoft.com/office/powerpoint/2010/main" val="1023469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987552"/>
            <a:ext cx="10744200" cy="685800"/>
          </a:xfrm>
        </p:spPr>
        <p:txBody>
          <a:bodyPr>
            <a:normAutofit fontScale="90000"/>
          </a:bodyPr>
          <a:lstStyle/>
          <a:p>
            <a:r>
              <a:rPr lang="en-US" dirty="0" smtClean="0"/>
              <a:t>Commercial Advertising, Sales, Solicitation and Facilities Usage Policy</a:t>
            </a:r>
            <a:endParaRPr lang="en-US" dirty="0"/>
          </a:p>
        </p:txBody>
      </p:sp>
      <p:sp>
        <p:nvSpPr>
          <p:cNvPr id="3" name="Content Placeholder 2"/>
          <p:cNvSpPr>
            <a:spLocks noGrp="1"/>
          </p:cNvSpPr>
          <p:nvPr>
            <p:ph idx="1"/>
          </p:nvPr>
        </p:nvSpPr>
        <p:spPr>
          <a:xfrm>
            <a:off x="723900" y="1792224"/>
            <a:ext cx="10744200" cy="3657600"/>
          </a:xfrm>
        </p:spPr>
        <p:txBody>
          <a:bodyPr>
            <a:normAutofit fontScale="77500" lnSpcReduction="20000"/>
          </a:bodyPr>
          <a:lstStyle/>
          <a:p>
            <a:pPr marL="0" indent="0">
              <a:buNone/>
            </a:pPr>
            <a:r>
              <a:rPr lang="en-US" dirty="0" smtClean="0"/>
              <a:t>2. Commercial Sales and Solicitations</a:t>
            </a:r>
          </a:p>
          <a:p>
            <a:pPr marL="0" indent="0">
              <a:buNone/>
            </a:pPr>
            <a:r>
              <a:rPr lang="en-US" b="1" dirty="0" smtClean="0"/>
              <a:t>A.	No </a:t>
            </a:r>
            <a:r>
              <a:rPr lang="en-US" b="1" dirty="0"/>
              <a:t>prohibition for registered student organizations and university </a:t>
            </a:r>
            <a:r>
              <a:rPr lang="en-US" b="1" dirty="0" smtClean="0"/>
              <a:t>	departments</a:t>
            </a:r>
            <a:endParaRPr lang="en-US" b="1" dirty="0"/>
          </a:p>
          <a:p>
            <a:pPr marL="0" indent="0">
              <a:buNone/>
            </a:pPr>
            <a:r>
              <a:rPr lang="en-US" dirty="0"/>
              <a:t>The university’s prohibition on solicitation does not apply to registered student organizations, university organization, and university colleges and departments. Registered student organizations, university organization, and university colleges and departments may solicit on campus. All solicitation activities on campus of registered student organizations, university organization, and university colleges and departments must comply with the procedures outlined in this </a:t>
            </a:r>
            <a:r>
              <a:rPr lang="en-US" dirty="0" smtClean="0"/>
              <a:t>policy. . . . </a:t>
            </a:r>
            <a:endParaRPr lang="en-US" dirty="0"/>
          </a:p>
        </p:txBody>
      </p:sp>
    </p:spTree>
    <p:extLst>
      <p:ext uri="{BB962C8B-B14F-4D97-AF65-F5344CB8AC3E}">
        <p14:creationId xmlns:p14="http://schemas.microsoft.com/office/powerpoint/2010/main" val="1095388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Risk Management and Advisors</a:t>
            </a:r>
            <a:endParaRPr lang="en-US" dirty="0"/>
          </a:p>
        </p:txBody>
      </p:sp>
      <p:sp>
        <p:nvSpPr>
          <p:cNvPr id="3" name="Content Placeholder 2"/>
          <p:cNvSpPr>
            <a:spLocks noGrp="1"/>
          </p:cNvSpPr>
          <p:nvPr>
            <p:ph idx="1"/>
          </p:nvPr>
        </p:nvSpPr>
        <p:spPr>
          <a:xfrm>
            <a:off x="723900" y="1371600"/>
            <a:ext cx="10852404" cy="4507992"/>
          </a:xfrm>
        </p:spPr>
        <p:txBody>
          <a:bodyPr>
            <a:normAutofit/>
          </a:bodyPr>
          <a:lstStyle/>
          <a:p>
            <a:pPr marL="0" indent="0" algn="just">
              <a:buNone/>
            </a:pPr>
            <a:r>
              <a:rPr lang="en-US" dirty="0" smtClean="0"/>
              <a:t>Risk Mitigation / Risk Transfer</a:t>
            </a:r>
          </a:p>
          <a:p>
            <a:pPr algn="just"/>
            <a:r>
              <a:rPr lang="en-US" dirty="0" smtClean="0"/>
              <a:t>Follow the procedures outlined by the University (policies / department)</a:t>
            </a:r>
          </a:p>
          <a:p>
            <a:pPr lvl="1" algn="just"/>
            <a:r>
              <a:rPr lang="en-US" dirty="0" smtClean="0"/>
              <a:t>Forms available on the Student Engagement website.  </a:t>
            </a:r>
          </a:p>
          <a:p>
            <a:pPr algn="just"/>
            <a:r>
              <a:rPr lang="en-US" dirty="0"/>
              <a:t>Follow the policies / procedures outlined in Student Organization’s national chapter (if any</a:t>
            </a:r>
            <a:r>
              <a:rPr lang="en-US" dirty="0" smtClean="0"/>
              <a:t>)</a:t>
            </a:r>
          </a:p>
          <a:p>
            <a:pPr algn="just"/>
            <a:r>
              <a:rPr lang="en-US" dirty="0" smtClean="0"/>
              <a:t>Waiver, Releases, and Hold Harmless agreements</a:t>
            </a:r>
          </a:p>
          <a:p>
            <a:pPr algn="just"/>
            <a:endParaRPr lang="en-US" dirty="0" smtClean="0"/>
          </a:p>
          <a:p>
            <a:pPr algn="just"/>
            <a:endParaRPr lang="en-US" dirty="0"/>
          </a:p>
          <a:p>
            <a:pPr algn="just"/>
            <a:endParaRPr lang="en-US" dirty="0" smtClean="0"/>
          </a:p>
          <a:p>
            <a:pPr lvl="2" algn="just"/>
            <a:endParaRPr lang="en-US" dirty="0"/>
          </a:p>
        </p:txBody>
      </p:sp>
    </p:spTree>
    <p:extLst>
      <p:ext uri="{BB962C8B-B14F-4D97-AF65-F5344CB8AC3E}">
        <p14:creationId xmlns:p14="http://schemas.microsoft.com/office/powerpoint/2010/main" val="1395308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Risk Management and Advisors</a:t>
            </a:r>
            <a:endParaRPr lang="en-US" dirty="0"/>
          </a:p>
        </p:txBody>
      </p:sp>
      <p:sp>
        <p:nvSpPr>
          <p:cNvPr id="3" name="Content Placeholder 2"/>
          <p:cNvSpPr>
            <a:spLocks noGrp="1"/>
          </p:cNvSpPr>
          <p:nvPr>
            <p:ph idx="1"/>
          </p:nvPr>
        </p:nvSpPr>
        <p:spPr>
          <a:xfrm>
            <a:off x="723900" y="1371600"/>
            <a:ext cx="10925556" cy="4626864"/>
          </a:xfrm>
        </p:spPr>
        <p:txBody>
          <a:bodyPr>
            <a:normAutofit fontScale="92500" lnSpcReduction="20000"/>
          </a:bodyPr>
          <a:lstStyle/>
          <a:p>
            <a:pPr marL="0" indent="0" algn="just">
              <a:buNone/>
            </a:pPr>
            <a:r>
              <a:rPr lang="en-US" dirty="0" smtClean="0"/>
              <a:t>Risk Transfer</a:t>
            </a:r>
          </a:p>
          <a:p>
            <a:pPr algn="just"/>
            <a:r>
              <a:rPr lang="en-US" dirty="0" smtClean="0"/>
              <a:t>Insurance is the primary means of risk transfer</a:t>
            </a:r>
          </a:p>
          <a:p>
            <a:pPr algn="just"/>
            <a:r>
              <a:rPr lang="en-US" dirty="0" smtClean="0"/>
              <a:t>The University is self-insured through the State of Missouri’s </a:t>
            </a:r>
            <a:r>
              <a:rPr lang="en-US" dirty="0"/>
              <a:t>Legal Expense </a:t>
            </a:r>
            <a:r>
              <a:rPr lang="en-US" dirty="0" smtClean="0"/>
              <a:t>Fund (established by Mo</a:t>
            </a:r>
            <a:r>
              <a:rPr lang="en-US" dirty="0"/>
              <a:t>. Rev. Stat. § 105.711, </a:t>
            </a:r>
            <a:r>
              <a:rPr lang="en-US" dirty="0" smtClean="0"/>
              <a:t>and administered </a:t>
            </a:r>
            <a:r>
              <a:rPr lang="en-US" dirty="0"/>
              <a:t>by the Office of the Missouri Attorney </a:t>
            </a:r>
            <a:r>
              <a:rPr lang="en-US" dirty="0" smtClean="0"/>
              <a:t>General)</a:t>
            </a:r>
            <a:endParaRPr lang="en-US" dirty="0"/>
          </a:p>
          <a:p>
            <a:pPr algn="just"/>
            <a:r>
              <a:rPr lang="en-US" dirty="0" smtClean="0"/>
              <a:t>The “State Legal Expense Fund” covers:</a:t>
            </a:r>
          </a:p>
          <a:p>
            <a:pPr lvl="1" algn="just"/>
            <a:r>
              <a:rPr lang="en-US" dirty="0" smtClean="0"/>
              <a:t>Employees (Faculty / Staff)</a:t>
            </a:r>
          </a:p>
          <a:p>
            <a:pPr lvl="1" algn="just"/>
            <a:r>
              <a:rPr lang="en-US" dirty="0" smtClean="0"/>
              <a:t>Student-Employees</a:t>
            </a:r>
            <a:endParaRPr lang="en-US" dirty="0"/>
          </a:p>
          <a:p>
            <a:pPr algn="just"/>
            <a:r>
              <a:rPr lang="en-US" dirty="0" smtClean="0"/>
              <a:t>The State Legal Expense Fund does not cover students or student organizations</a:t>
            </a:r>
          </a:p>
        </p:txBody>
      </p:sp>
    </p:spTree>
    <p:extLst>
      <p:ext uri="{BB962C8B-B14F-4D97-AF65-F5344CB8AC3E}">
        <p14:creationId xmlns:p14="http://schemas.microsoft.com/office/powerpoint/2010/main" val="19416409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Management and Advisors</a:t>
            </a:r>
            <a:endParaRPr lang="en-US" dirty="0"/>
          </a:p>
        </p:txBody>
      </p:sp>
      <p:sp>
        <p:nvSpPr>
          <p:cNvPr id="3" name="Content Placeholder 2"/>
          <p:cNvSpPr>
            <a:spLocks noGrp="1"/>
          </p:cNvSpPr>
          <p:nvPr>
            <p:ph idx="1"/>
          </p:nvPr>
        </p:nvSpPr>
        <p:spPr>
          <a:xfrm>
            <a:off x="723900" y="1371600"/>
            <a:ext cx="10870692" cy="4626864"/>
          </a:xfrm>
        </p:spPr>
        <p:txBody>
          <a:bodyPr>
            <a:normAutofit/>
          </a:bodyPr>
          <a:lstStyle/>
          <a:p>
            <a:pPr marL="0" indent="0">
              <a:buNone/>
            </a:pPr>
            <a:r>
              <a:rPr lang="en-US" dirty="0" smtClean="0"/>
              <a:t>Student Organizations are often times require to maintain insurance for certain activities / events (e.g. facility rentals).</a:t>
            </a:r>
          </a:p>
          <a:p>
            <a:pPr lvl="1"/>
            <a:r>
              <a:rPr lang="en-US" dirty="0" smtClean="0"/>
              <a:t>Student Organizations can contact Mike Wills, Director, Procurement Services</a:t>
            </a:r>
          </a:p>
          <a:p>
            <a:pPr marL="914400" lvl="2" indent="0">
              <a:buNone/>
            </a:pPr>
            <a:r>
              <a:rPr lang="en-US" dirty="0" smtClean="0">
                <a:hlinkClick r:id="rId2"/>
              </a:rPr>
              <a:t>MikeWills@MissouriState.edu</a:t>
            </a:r>
            <a:endParaRPr lang="en-US" dirty="0" smtClean="0"/>
          </a:p>
          <a:p>
            <a:pPr marL="914400" lvl="2" indent="0">
              <a:buNone/>
            </a:pPr>
            <a:r>
              <a:rPr lang="en-US" dirty="0" smtClean="0"/>
              <a:t>417-836-7635</a:t>
            </a:r>
          </a:p>
          <a:p>
            <a:pPr lvl="1"/>
            <a:r>
              <a:rPr lang="en-US" dirty="0" smtClean="0"/>
              <a:t>Procurement Services can facilitate the independent procurement of insurance on behalf of the Student Organization.  </a:t>
            </a:r>
            <a:endParaRPr lang="en-US" dirty="0"/>
          </a:p>
        </p:txBody>
      </p:sp>
    </p:spTree>
    <p:extLst>
      <p:ext uri="{BB962C8B-B14F-4D97-AF65-F5344CB8AC3E}">
        <p14:creationId xmlns:p14="http://schemas.microsoft.com/office/powerpoint/2010/main" val="3764584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Goal for session:</a:t>
            </a:r>
            <a:endParaRPr lang="en-US" dirty="0"/>
          </a:p>
        </p:txBody>
      </p:sp>
      <p:sp>
        <p:nvSpPr>
          <p:cNvPr id="3" name="Content Placeholder 2"/>
          <p:cNvSpPr>
            <a:spLocks noGrp="1"/>
          </p:cNvSpPr>
          <p:nvPr>
            <p:ph idx="1"/>
          </p:nvPr>
        </p:nvSpPr>
        <p:spPr>
          <a:xfrm>
            <a:off x="723900" y="1491791"/>
            <a:ext cx="10744200" cy="3657600"/>
          </a:xfrm>
        </p:spPr>
        <p:txBody>
          <a:bodyPr>
            <a:normAutofit fontScale="92500" lnSpcReduction="10000"/>
          </a:bodyPr>
          <a:lstStyle/>
          <a:p>
            <a:pPr algn="just"/>
            <a:r>
              <a:rPr lang="en-US" dirty="0" smtClean="0"/>
              <a:t>Awareness of risk management strategies for Student Organization advisors</a:t>
            </a:r>
          </a:p>
          <a:p>
            <a:pPr algn="just"/>
            <a:endParaRPr lang="en-US" dirty="0"/>
          </a:p>
          <a:p>
            <a:pPr algn="just"/>
            <a:r>
              <a:rPr lang="en-US" dirty="0" smtClean="0"/>
              <a:t>Awareness of risk management protections currently in place applicable to Student Organization advisors</a:t>
            </a:r>
          </a:p>
          <a:p>
            <a:pPr algn="just"/>
            <a:endParaRPr lang="en-US" dirty="0"/>
          </a:p>
          <a:p>
            <a:pPr algn="just"/>
            <a:r>
              <a:rPr lang="en-US" dirty="0" smtClean="0"/>
              <a:t>Question and Answer period for Student Organization advisors</a:t>
            </a:r>
          </a:p>
        </p:txBody>
      </p:sp>
    </p:spTree>
    <p:extLst>
      <p:ext uri="{BB962C8B-B14F-4D97-AF65-F5344CB8AC3E}">
        <p14:creationId xmlns:p14="http://schemas.microsoft.com/office/powerpoint/2010/main" val="39145486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Management and Advisors</a:t>
            </a:r>
            <a:endParaRPr lang="en-US" dirty="0"/>
          </a:p>
        </p:txBody>
      </p:sp>
      <p:sp>
        <p:nvSpPr>
          <p:cNvPr id="3" name="Content Placeholder 2"/>
          <p:cNvSpPr>
            <a:spLocks noGrp="1"/>
          </p:cNvSpPr>
          <p:nvPr>
            <p:ph idx="1"/>
          </p:nvPr>
        </p:nvSpPr>
        <p:spPr>
          <a:xfrm>
            <a:off x="723900" y="1371600"/>
            <a:ext cx="10971276" cy="4672584"/>
          </a:xfrm>
        </p:spPr>
        <p:txBody>
          <a:bodyPr>
            <a:normAutofit lnSpcReduction="10000"/>
          </a:bodyPr>
          <a:lstStyle/>
          <a:p>
            <a:pPr marL="0" indent="0">
              <a:buNone/>
            </a:pPr>
            <a:r>
              <a:rPr lang="en-US" dirty="0" smtClean="0"/>
              <a:t>Risk Acceptance</a:t>
            </a:r>
          </a:p>
          <a:p>
            <a:r>
              <a:rPr lang="en-US" dirty="0" smtClean="0"/>
              <a:t>Generally, Student Organization advisors are considered to be acting within the course and scope of their employment when serving in their role of advisors</a:t>
            </a:r>
          </a:p>
          <a:p>
            <a:pPr lvl="1"/>
            <a:r>
              <a:rPr lang="en-US" dirty="0" smtClean="0"/>
              <a:t>Covered by State Legal Expense Fund</a:t>
            </a:r>
          </a:p>
          <a:p>
            <a:pPr lvl="1"/>
            <a:endParaRPr lang="en-US" dirty="0"/>
          </a:p>
          <a:p>
            <a:pPr lvl="1"/>
            <a:r>
              <a:rPr lang="en-US" dirty="0" smtClean="0"/>
              <a:t>Does not prevent personal suit by third-parties</a:t>
            </a:r>
          </a:p>
          <a:p>
            <a:pPr marL="0" indent="0">
              <a:buNone/>
            </a:pPr>
            <a:r>
              <a:rPr lang="en-US" dirty="0" smtClean="0"/>
              <a:t>The question is not “Can I be sued?”. The question should be “Can I be liable?”.  </a:t>
            </a:r>
            <a:endParaRPr lang="en-US" dirty="0"/>
          </a:p>
        </p:txBody>
      </p:sp>
    </p:spTree>
    <p:extLst>
      <p:ext uri="{BB962C8B-B14F-4D97-AF65-F5344CB8AC3E}">
        <p14:creationId xmlns:p14="http://schemas.microsoft.com/office/powerpoint/2010/main" val="6537380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Management and SO Advisors</a:t>
            </a:r>
            <a:endParaRPr lang="en-US" dirty="0"/>
          </a:p>
        </p:txBody>
      </p:sp>
      <p:sp>
        <p:nvSpPr>
          <p:cNvPr id="3" name="Content Placeholder 2"/>
          <p:cNvSpPr>
            <a:spLocks noGrp="1"/>
          </p:cNvSpPr>
          <p:nvPr>
            <p:ph idx="1"/>
          </p:nvPr>
        </p:nvSpPr>
        <p:spPr>
          <a:xfrm>
            <a:off x="659892" y="1371600"/>
            <a:ext cx="10808208" cy="4617720"/>
          </a:xfrm>
        </p:spPr>
        <p:txBody>
          <a:bodyPr>
            <a:normAutofit fontScale="92500"/>
          </a:bodyPr>
          <a:lstStyle/>
          <a:p>
            <a:pPr marL="0" indent="0">
              <a:buNone/>
            </a:pPr>
            <a:r>
              <a:rPr lang="en-US" dirty="0" smtClean="0"/>
              <a:t>When in doubt, communicate:</a:t>
            </a:r>
            <a:endParaRPr lang="en-US" dirty="0"/>
          </a:p>
          <a:p>
            <a:r>
              <a:rPr lang="en-US" dirty="0" smtClean="0"/>
              <a:t>When you have concerns regarding a proposed activity or proposed course of action contact the Office of Student Engagement.  </a:t>
            </a:r>
          </a:p>
          <a:p>
            <a:pPr marL="0" indent="0">
              <a:buNone/>
            </a:pPr>
            <a:r>
              <a:rPr lang="en-US" dirty="0" smtClean="0"/>
              <a:t>If you can help, do:</a:t>
            </a:r>
          </a:p>
          <a:p>
            <a:r>
              <a:rPr lang="en-US" dirty="0" smtClean="0"/>
              <a:t>If you see gaps in Student Organization processes / procedures, or are struggling to explain same: contact the Office of Student Engagement.</a:t>
            </a:r>
          </a:p>
          <a:p>
            <a:pPr marL="0" indent="0">
              <a:buNone/>
            </a:pPr>
            <a:r>
              <a:rPr lang="en-US" dirty="0" smtClean="0"/>
              <a:t>Communication is Key</a:t>
            </a:r>
          </a:p>
          <a:p>
            <a:pPr marL="0" indent="0">
              <a:buNone/>
            </a:pPr>
            <a:r>
              <a:rPr lang="en-US" dirty="0" smtClean="0"/>
              <a:t>Communication is a two-way street</a:t>
            </a:r>
            <a:endParaRPr lang="en-US" dirty="0"/>
          </a:p>
        </p:txBody>
      </p:sp>
    </p:spTree>
    <p:extLst>
      <p:ext uri="{BB962C8B-B14F-4D97-AF65-F5344CB8AC3E}">
        <p14:creationId xmlns:p14="http://schemas.microsoft.com/office/powerpoint/2010/main" val="18579007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pPr marL="0" indent="0" algn="just">
              <a:buNone/>
            </a:pPr>
            <a:endParaRPr lang="en-US" dirty="0"/>
          </a:p>
        </p:txBody>
      </p:sp>
    </p:spTree>
    <p:extLst>
      <p:ext uri="{BB962C8B-B14F-4D97-AF65-F5344CB8AC3E}">
        <p14:creationId xmlns:p14="http://schemas.microsoft.com/office/powerpoint/2010/main" val="34507231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Follow-up</a:t>
            </a:r>
            <a:endParaRPr lang="en-US" dirty="0"/>
          </a:p>
        </p:txBody>
      </p:sp>
      <p:sp>
        <p:nvSpPr>
          <p:cNvPr id="3" name="Content Placeholder 2"/>
          <p:cNvSpPr>
            <a:spLocks noGrp="1"/>
          </p:cNvSpPr>
          <p:nvPr>
            <p:ph idx="1"/>
          </p:nvPr>
        </p:nvSpPr>
        <p:spPr/>
        <p:txBody>
          <a:bodyPr/>
          <a:lstStyle/>
          <a:p>
            <a:pPr marL="0" indent="0" algn="just">
              <a:buNone/>
            </a:pPr>
            <a:r>
              <a:rPr lang="en-US" dirty="0" smtClean="0"/>
              <a:t>Contact Information</a:t>
            </a:r>
          </a:p>
          <a:p>
            <a:pPr marL="0" indent="0" algn="just">
              <a:buNone/>
            </a:pPr>
            <a:endParaRPr lang="en-US" dirty="0"/>
          </a:p>
          <a:p>
            <a:pPr marL="0" indent="0" algn="just">
              <a:buNone/>
            </a:pPr>
            <a:r>
              <a:rPr lang="en-US" dirty="0" smtClean="0"/>
              <a:t>Jeff Mitchell – </a:t>
            </a:r>
            <a:r>
              <a:rPr lang="en-US" dirty="0" smtClean="0">
                <a:hlinkClick r:id="rId2"/>
              </a:rPr>
              <a:t>jmitchell@missouristate.edu</a:t>
            </a:r>
            <a:endParaRPr lang="en-US" dirty="0" smtClean="0"/>
          </a:p>
          <a:p>
            <a:pPr marL="0" indent="0" algn="just">
              <a:buNone/>
            </a:pPr>
            <a:r>
              <a:rPr lang="en-US" dirty="0" smtClean="0"/>
              <a:t>Carrington 205</a:t>
            </a:r>
          </a:p>
          <a:p>
            <a:pPr marL="0" indent="0" algn="just">
              <a:buNone/>
            </a:pPr>
            <a:r>
              <a:rPr lang="en-US" dirty="0" smtClean="0"/>
              <a:t>836-8507</a:t>
            </a:r>
          </a:p>
          <a:p>
            <a:pPr marL="0" indent="0" algn="just">
              <a:buNone/>
            </a:pPr>
            <a:endParaRPr lang="en-US" dirty="0" smtClean="0"/>
          </a:p>
        </p:txBody>
      </p:sp>
    </p:spTree>
    <p:extLst>
      <p:ext uri="{BB962C8B-B14F-4D97-AF65-F5344CB8AC3E}">
        <p14:creationId xmlns:p14="http://schemas.microsoft.com/office/powerpoint/2010/main" val="3816942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this session will not cover</a:t>
            </a:r>
            <a:endParaRPr lang="en-US" dirty="0"/>
          </a:p>
        </p:txBody>
      </p:sp>
      <p:sp>
        <p:nvSpPr>
          <p:cNvPr id="3" name="Content Placeholder 2"/>
          <p:cNvSpPr>
            <a:spLocks noGrp="1"/>
          </p:cNvSpPr>
          <p:nvPr>
            <p:ph idx="1"/>
          </p:nvPr>
        </p:nvSpPr>
        <p:spPr/>
        <p:txBody>
          <a:bodyPr/>
          <a:lstStyle/>
          <a:p>
            <a:r>
              <a:rPr lang="en-US" dirty="0" smtClean="0"/>
              <a:t>Emergency Management / Emergency Preparedness</a:t>
            </a:r>
          </a:p>
          <a:p>
            <a:pPr marL="0" indent="0">
              <a:buNone/>
            </a:pPr>
            <a:endParaRPr lang="en-US" dirty="0" smtClean="0"/>
          </a:p>
          <a:p>
            <a:r>
              <a:rPr lang="en-US" dirty="0" smtClean="0"/>
              <a:t>Legalese / Legal Citations</a:t>
            </a:r>
          </a:p>
          <a:p>
            <a:endParaRPr lang="en-US" dirty="0"/>
          </a:p>
          <a:p>
            <a:endParaRPr lang="en-US" dirty="0" smtClean="0"/>
          </a:p>
        </p:txBody>
      </p:sp>
    </p:spTree>
    <p:extLst>
      <p:ext uri="{BB962C8B-B14F-4D97-AF65-F5344CB8AC3E}">
        <p14:creationId xmlns:p14="http://schemas.microsoft.com/office/powerpoint/2010/main" val="2298390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a:t>
            </a:r>
            <a:endParaRPr lang="en-US" dirty="0"/>
          </a:p>
        </p:txBody>
      </p:sp>
      <p:sp>
        <p:nvSpPr>
          <p:cNvPr id="3" name="Content Placeholder 2"/>
          <p:cNvSpPr>
            <a:spLocks noGrp="1"/>
          </p:cNvSpPr>
          <p:nvPr>
            <p:ph idx="1"/>
          </p:nvPr>
        </p:nvSpPr>
        <p:spPr>
          <a:xfrm>
            <a:off x="723899" y="1371600"/>
            <a:ext cx="10918203" cy="4604994"/>
          </a:xfrm>
        </p:spPr>
        <p:txBody>
          <a:bodyPr>
            <a:normAutofit fontScale="92500" lnSpcReduction="20000"/>
          </a:bodyPr>
          <a:lstStyle/>
          <a:p>
            <a:r>
              <a:rPr lang="en-US" dirty="0" smtClean="0"/>
              <a:t>Evolution of student / institution relationship</a:t>
            </a:r>
          </a:p>
          <a:p>
            <a:pPr lvl="1"/>
            <a:r>
              <a:rPr lang="en-US" i="1" dirty="0" smtClean="0"/>
              <a:t>In Loco Parentis</a:t>
            </a:r>
            <a:endParaRPr lang="en-US" dirty="0" smtClean="0"/>
          </a:p>
          <a:p>
            <a:pPr lvl="2"/>
            <a:r>
              <a:rPr lang="en-US" dirty="0" smtClean="0"/>
              <a:t>Institution of Higher Education operates “in place of parents”</a:t>
            </a:r>
          </a:p>
          <a:p>
            <a:pPr marL="685800" lvl="2" indent="0">
              <a:buNone/>
            </a:pPr>
            <a:endParaRPr lang="en-US" i="1" dirty="0" smtClean="0"/>
          </a:p>
          <a:p>
            <a:r>
              <a:rPr lang="en-US" dirty="0" smtClean="0"/>
              <a:t>Individual Rights / Responsibilities / Duty of Care</a:t>
            </a:r>
          </a:p>
          <a:p>
            <a:pPr lvl="1"/>
            <a:r>
              <a:rPr lang="en-US" dirty="0" smtClean="0"/>
              <a:t>Students maintain individual rights, responsibilities, and obligations as actors in their own right</a:t>
            </a:r>
          </a:p>
          <a:p>
            <a:pPr lvl="1"/>
            <a:endParaRPr lang="en-US" dirty="0"/>
          </a:p>
          <a:p>
            <a:pPr marL="0" indent="0">
              <a:buNone/>
            </a:pPr>
            <a:r>
              <a:rPr lang="en-US" dirty="0" smtClean="0"/>
              <a:t>Missouri State, as a public institution of higher education has some additional protections / additional obligations related to SO risk management. </a:t>
            </a:r>
          </a:p>
          <a:p>
            <a:pPr lvl="1"/>
            <a:endParaRPr lang="en-US" dirty="0"/>
          </a:p>
        </p:txBody>
      </p:sp>
    </p:spTree>
    <p:extLst>
      <p:ext uri="{BB962C8B-B14F-4D97-AF65-F5344CB8AC3E}">
        <p14:creationId xmlns:p14="http://schemas.microsoft.com/office/powerpoint/2010/main" val="2113983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risks?</a:t>
            </a:r>
            <a:endParaRPr lang="en-US" dirty="0"/>
          </a:p>
        </p:txBody>
      </p:sp>
      <p:sp>
        <p:nvSpPr>
          <p:cNvPr id="3" name="Content Placeholder 2"/>
          <p:cNvSpPr>
            <a:spLocks noGrp="1"/>
          </p:cNvSpPr>
          <p:nvPr>
            <p:ph idx="1"/>
          </p:nvPr>
        </p:nvSpPr>
        <p:spPr>
          <a:xfrm>
            <a:off x="723900" y="1371600"/>
            <a:ext cx="10824972" cy="4636008"/>
          </a:xfrm>
        </p:spPr>
        <p:txBody>
          <a:bodyPr/>
          <a:lstStyle/>
          <a:p>
            <a:pPr marL="0" indent="0">
              <a:buNone/>
            </a:pPr>
            <a:r>
              <a:rPr lang="en-US" dirty="0" smtClean="0"/>
              <a:t>Not an exhaustive list: </a:t>
            </a:r>
          </a:p>
          <a:p>
            <a:pPr lvl="1"/>
            <a:r>
              <a:rPr lang="en-US" dirty="0" smtClean="0"/>
              <a:t>Alcohol and Illegal Drug use</a:t>
            </a:r>
          </a:p>
          <a:p>
            <a:pPr lvl="1"/>
            <a:r>
              <a:rPr lang="en-US" dirty="0" smtClean="0"/>
              <a:t>Hazing</a:t>
            </a:r>
          </a:p>
          <a:p>
            <a:pPr lvl="1"/>
            <a:r>
              <a:rPr lang="en-US" dirty="0" smtClean="0"/>
              <a:t>Sexual Misconduct</a:t>
            </a:r>
          </a:p>
          <a:p>
            <a:pPr lvl="1"/>
            <a:r>
              <a:rPr lang="en-US" dirty="0" smtClean="0"/>
              <a:t>Event Management / Safety</a:t>
            </a:r>
          </a:p>
          <a:p>
            <a:pPr lvl="1"/>
            <a:r>
              <a:rPr lang="en-US" dirty="0" smtClean="0"/>
              <a:t>Nondiscrimination and Accessibility</a:t>
            </a:r>
            <a:endParaRPr lang="en-US" dirty="0"/>
          </a:p>
        </p:txBody>
      </p:sp>
    </p:spTree>
    <p:extLst>
      <p:ext uri="{BB962C8B-B14F-4D97-AF65-F5344CB8AC3E}">
        <p14:creationId xmlns:p14="http://schemas.microsoft.com/office/powerpoint/2010/main" val="3223339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 of a Student Organization Advisor</a:t>
            </a:r>
            <a:endParaRPr lang="en-US" dirty="0"/>
          </a:p>
        </p:txBody>
      </p:sp>
      <p:sp>
        <p:nvSpPr>
          <p:cNvPr id="3" name="Content Placeholder 2"/>
          <p:cNvSpPr>
            <a:spLocks noGrp="1"/>
          </p:cNvSpPr>
          <p:nvPr>
            <p:ph idx="1"/>
          </p:nvPr>
        </p:nvSpPr>
        <p:spPr>
          <a:xfrm>
            <a:off x="723900" y="1472937"/>
            <a:ext cx="9910572" cy="4818135"/>
          </a:xfrm>
        </p:spPr>
        <p:txBody>
          <a:bodyPr>
            <a:normAutofit fontScale="25000" lnSpcReduction="20000"/>
          </a:bodyPr>
          <a:lstStyle/>
          <a:p>
            <a:r>
              <a:rPr lang="en-US" sz="7200" dirty="0" smtClean="0"/>
              <a:t>Roles of a Student Organization Advisor:</a:t>
            </a:r>
          </a:p>
          <a:p>
            <a:pPr lvl="1"/>
            <a:r>
              <a:rPr lang="en-US" sz="6400" dirty="0" smtClean="0"/>
              <a:t>Mentor</a:t>
            </a:r>
          </a:p>
          <a:p>
            <a:pPr lvl="1"/>
            <a:r>
              <a:rPr lang="en-US" sz="6400" dirty="0" smtClean="0"/>
              <a:t>Collaborator</a:t>
            </a:r>
          </a:p>
          <a:p>
            <a:pPr lvl="1"/>
            <a:r>
              <a:rPr lang="en-US" sz="6400" dirty="0" smtClean="0"/>
              <a:t>Educator</a:t>
            </a:r>
          </a:p>
          <a:p>
            <a:pPr lvl="1"/>
            <a:r>
              <a:rPr lang="en-US" sz="6400" dirty="0" smtClean="0"/>
              <a:t>Supervisor / Administrator</a:t>
            </a:r>
          </a:p>
          <a:p>
            <a:pPr lvl="1"/>
            <a:endParaRPr lang="en-US" sz="6400" dirty="0"/>
          </a:p>
          <a:p>
            <a:r>
              <a:rPr lang="en-US" sz="7200" dirty="0"/>
              <a:t>Important policy decision requiring all registered </a:t>
            </a:r>
            <a:r>
              <a:rPr lang="en-US" sz="7200" dirty="0" smtClean="0"/>
              <a:t>Student Organizations </a:t>
            </a:r>
            <a:r>
              <a:rPr lang="en-US" sz="7200" dirty="0"/>
              <a:t>to have faculty/staff </a:t>
            </a:r>
            <a:r>
              <a:rPr lang="en-US" sz="7200" dirty="0" smtClean="0"/>
              <a:t>advisor</a:t>
            </a:r>
          </a:p>
          <a:p>
            <a:endParaRPr lang="en-US" sz="7200" dirty="0"/>
          </a:p>
          <a:p>
            <a:r>
              <a:rPr lang="en-US" sz="7200" dirty="0" smtClean="0"/>
              <a:t>Advisors serve as an connection between our Student Organizations and the Office of Student Engagement</a:t>
            </a:r>
          </a:p>
          <a:p>
            <a:endParaRPr lang="en-US" sz="7200" dirty="0"/>
          </a:p>
          <a:p>
            <a:r>
              <a:rPr lang="en-US" sz="7200" dirty="0" smtClean="0"/>
              <a:t>“First line of defense” in the operation of Student Organization related to risk management and other areas of the Student Organization. </a:t>
            </a:r>
          </a:p>
          <a:p>
            <a:endParaRPr lang="en-US" dirty="0"/>
          </a:p>
        </p:txBody>
      </p:sp>
    </p:spTree>
    <p:extLst>
      <p:ext uri="{BB962C8B-B14F-4D97-AF65-F5344CB8AC3E}">
        <p14:creationId xmlns:p14="http://schemas.microsoft.com/office/powerpoint/2010/main" val="3169148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Risk Management</a:t>
            </a:r>
            <a:endParaRPr lang="en-US" dirty="0"/>
          </a:p>
        </p:txBody>
      </p:sp>
      <p:sp>
        <p:nvSpPr>
          <p:cNvPr id="3" name="Content Placeholder 2"/>
          <p:cNvSpPr>
            <a:spLocks noGrp="1"/>
          </p:cNvSpPr>
          <p:nvPr>
            <p:ph idx="1"/>
          </p:nvPr>
        </p:nvSpPr>
        <p:spPr>
          <a:xfrm>
            <a:off x="723900" y="1371599"/>
            <a:ext cx="10744200" cy="4661555"/>
          </a:xfrm>
        </p:spPr>
        <p:txBody>
          <a:bodyPr>
            <a:normAutofit fontScale="70000" lnSpcReduction="20000"/>
          </a:bodyPr>
          <a:lstStyle/>
          <a:p>
            <a:pPr marL="0" indent="0">
              <a:buNone/>
            </a:pPr>
            <a:r>
              <a:rPr lang="en-US" dirty="0" smtClean="0"/>
              <a:t>Risk management is the process of identifying the potential / perceived risks involved in activities and advising and/or responding to eliminate or minimize the risks associated with those activities.  </a:t>
            </a:r>
          </a:p>
          <a:p>
            <a:pPr marL="0" indent="0">
              <a:buNone/>
            </a:pPr>
            <a:endParaRPr lang="en-US" dirty="0" smtClean="0"/>
          </a:p>
          <a:p>
            <a:pPr marL="0" indent="0" algn="just">
              <a:buNone/>
            </a:pPr>
            <a:r>
              <a:rPr lang="en-US" dirty="0" smtClean="0"/>
              <a:t>Risk management relating to Student Organization is more than simply protecting against injury/liability. It should also be focused on student development and student education. </a:t>
            </a:r>
          </a:p>
          <a:p>
            <a:pPr marL="0" indent="0" algn="just">
              <a:buNone/>
            </a:pPr>
            <a:endParaRPr lang="en-US" dirty="0" smtClean="0"/>
          </a:p>
          <a:p>
            <a:r>
              <a:rPr lang="en-US" dirty="0"/>
              <a:t>Methods of Risk Management:</a:t>
            </a:r>
          </a:p>
          <a:p>
            <a:pPr lvl="1"/>
            <a:r>
              <a:rPr lang="en-US" dirty="0"/>
              <a:t>Risk Avoidance</a:t>
            </a:r>
          </a:p>
          <a:p>
            <a:pPr lvl="1"/>
            <a:r>
              <a:rPr lang="en-US" dirty="0"/>
              <a:t>Risk Mitigation</a:t>
            </a:r>
          </a:p>
          <a:p>
            <a:pPr lvl="1"/>
            <a:r>
              <a:rPr lang="en-US" dirty="0"/>
              <a:t>Risk Transfer </a:t>
            </a:r>
          </a:p>
          <a:p>
            <a:pPr lvl="1"/>
            <a:r>
              <a:rPr lang="en-US" dirty="0"/>
              <a:t>Risk Acceptance</a:t>
            </a:r>
          </a:p>
          <a:p>
            <a:pPr marL="0" indent="0">
              <a:buNone/>
            </a:pPr>
            <a:endParaRPr lang="en-US" dirty="0"/>
          </a:p>
        </p:txBody>
      </p:sp>
    </p:spTree>
    <p:extLst>
      <p:ext uri="{BB962C8B-B14F-4D97-AF65-F5344CB8AC3E}">
        <p14:creationId xmlns:p14="http://schemas.microsoft.com/office/powerpoint/2010/main" val="3419838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Management and SO Advisors</a:t>
            </a:r>
            <a:endParaRPr lang="en-US" dirty="0"/>
          </a:p>
        </p:txBody>
      </p:sp>
      <p:sp>
        <p:nvSpPr>
          <p:cNvPr id="3" name="Content Placeholder 2"/>
          <p:cNvSpPr>
            <a:spLocks noGrp="1"/>
          </p:cNvSpPr>
          <p:nvPr>
            <p:ph idx="1"/>
          </p:nvPr>
        </p:nvSpPr>
        <p:spPr>
          <a:xfrm>
            <a:off x="723900" y="1371600"/>
            <a:ext cx="10495788" cy="4626864"/>
          </a:xfrm>
        </p:spPr>
        <p:txBody>
          <a:bodyPr>
            <a:normAutofit fontScale="62500" lnSpcReduction="20000"/>
          </a:bodyPr>
          <a:lstStyle/>
          <a:p>
            <a:pPr marL="0" indent="0">
              <a:buNone/>
            </a:pPr>
            <a:r>
              <a:rPr lang="en-US" dirty="0" smtClean="0"/>
              <a:t>Risk Avoidance:</a:t>
            </a:r>
          </a:p>
          <a:p>
            <a:r>
              <a:rPr lang="en-US" dirty="0" smtClean="0"/>
              <a:t>Be aware of and follow University policies relating to Student Organizations, Students, and other aspects of University operations.</a:t>
            </a:r>
          </a:p>
          <a:p>
            <a:pPr marL="0" indent="0">
              <a:buNone/>
            </a:pPr>
            <a:endParaRPr lang="en-US" dirty="0" smtClean="0"/>
          </a:p>
          <a:p>
            <a:r>
              <a:rPr lang="en-US" dirty="0" smtClean="0"/>
              <a:t>Be aware of and follow procedures of the Office of Student Engagement</a:t>
            </a:r>
          </a:p>
          <a:p>
            <a:pPr marL="0" indent="0">
              <a:buNone/>
            </a:pPr>
            <a:endParaRPr lang="en-US" dirty="0" smtClean="0"/>
          </a:p>
          <a:p>
            <a:r>
              <a:rPr lang="en-US" dirty="0" smtClean="0"/>
              <a:t>“See Something, Say Something.”</a:t>
            </a:r>
          </a:p>
          <a:p>
            <a:endParaRPr lang="en-US" dirty="0" smtClean="0"/>
          </a:p>
          <a:p>
            <a:r>
              <a:rPr lang="en-US" dirty="0" smtClean="0"/>
              <a:t>Communicate with the Office of Student Engagement if you question the actions / decisions / events of your Student Organization.</a:t>
            </a:r>
          </a:p>
          <a:p>
            <a:endParaRPr lang="en-US" dirty="0" smtClean="0"/>
          </a:p>
          <a:p>
            <a:r>
              <a:rPr lang="en-US" dirty="0" smtClean="0">
                <a:hlinkClick r:id="rId2"/>
              </a:rPr>
              <a:t>The Advisor’s Supplement to the Student Organization Handbook (2018-2019), Risk Management Matrix (pg. 33 -35)</a:t>
            </a:r>
            <a:endParaRPr lang="en-US" dirty="0" smtClean="0"/>
          </a:p>
          <a:p>
            <a:endParaRPr lang="en-US" dirty="0"/>
          </a:p>
        </p:txBody>
      </p:sp>
    </p:spTree>
    <p:extLst>
      <p:ext uri="{BB962C8B-B14F-4D97-AF65-F5344CB8AC3E}">
        <p14:creationId xmlns:p14="http://schemas.microsoft.com/office/powerpoint/2010/main" val="1112865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Management Matrix</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5536" y="1371599"/>
            <a:ext cx="4626864" cy="5109084"/>
          </a:xfrm>
        </p:spPr>
      </p:pic>
    </p:spTree>
    <p:extLst>
      <p:ext uri="{BB962C8B-B14F-4D97-AF65-F5344CB8AC3E}">
        <p14:creationId xmlns:p14="http://schemas.microsoft.com/office/powerpoint/2010/main" val="2306386307"/>
      </p:ext>
    </p:extLst>
  </p:cSld>
  <p:clrMapOvr>
    <a:masterClrMapping/>
  </p:clrMapOvr>
</p:sld>
</file>

<file path=ppt/theme/theme1.xml><?xml version="1.0" encoding="utf-8"?>
<a:theme xmlns:a="http://schemas.openxmlformats.org/drawingml/2006/main" name="Make Your Missouri Statement, Light">
  <a:themeElements>
    <a:clrScheme name="Make Your Missouri Statement">
      <a:dk1>
        <a:srgbClr val="000000"/>
      </a:dk1>
      <a:lt1>
        <a:srgbClr val="FFFFFF"/>
      </a:lt1>
      <a:dk2>
        <a:srgbClr val="5E0009"/>
      </a:dk2>
      <a:lt2>
        <a:srgbClr val="BFCED6"/>
      </a:lt2>
      <a:accent1>
        <a:srgbClr val="EB002B"/>
      </a:accent1>
      <a:accent2>
        <a:srgbClr val="017C96"/>
      </a:accent2>
      <a:accent3>
        <a:srgbClr val="CFB500"/>
      </a:accent3>
      <a:accent4>
        <a:srgbClr val="AF1685"/>
      </a:accent4>
      <a:accent5>
        <a:srgbClr val="E35205"/>
      </a:accent5>
      <a:accent6>
        <a:srgbClr val="A4D65E"/>
      </a:accent6>
      <a:hlink>
        <a:srgbClr val="5E0009"/>
      </a:hlink>
      <a:folHlink>
        <a:srgbClr val="5E0009"/>
      </a:folHlink>
    </a:clrScheme>
    <a:fontScheme name="Make Your Missouri Stateme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issouri State Maroon">
      <a:srgbClr val="5E0009"/>
    </a:custClr>
    <a:custClr name="Brick City">
      <a:srgbClr val="EB002B"/>
    </a:custClr>
    <a:custClr name="Boomer Sky">
      <a:srgbClr val="0093B2"/>
    </a:custClr>
    <a:custClr name="Pride Band Brass">
      <a:srgbClr val="CFB500"/>
    </a:custClr>
    <a:custClr name="Midnight Oil">
      <a:srgbClr val="425563"/>
    </a:custClr>
    <a:custClr name="Hammons Fountain">
      <a:srgbClr val="6BA4B8"/>
    </a:custClr>
    <a:custClr name="Carrington">
      <a:srgbClr val="BFCED6"/>
    </a:custClr>
    <a:custClr name="Bear Hug">
      <a:srgbClr val="AF1685"/>
    </a:custClr>
    <a:custClr name="Tent Theatre">
      <a:srgbClr val="E35205"/>
    </a:custClr>
    <a:custClr name="May Day">
      <a:srgbClr val="A4D65E"/>
    </a:custClr>
  </a:custClrLst>
  <a:extLst>
    <a:ext uri="{05A4C25C-085E-4340-85A3-A5531E510DB2}">
      <thm15:themeFamily xmlns:thm15="http://schemas.microsoft.com/office/thememl/2012/main" name="statement-light-widescreen" id="{967250FF-AAF5-9240-93D4-9E533845D58E}" vid="{18D9DB7E-3C7E-FA41-930B-9BEDB2D9A3D5}"/>
    </a:ext>
  </a:extLst>
</a:theme>
</file>

<file path=docProps/app.xml><?xml version="1.0" encoding="utf-8"?>
<Properties xmlns="http://schemas.openxmlformats.org/officeDocument/2006/extended-properties" xmlns:vt="http://schemas.openxmlformats.org/officeDocument/2006/docPropsVTypes">
  <Template>Presentation5</Template>
  <TotalTime>883</TotalTime>
  <Words>1537</Words>
  <Application>Microsoft Office PowerPoint</Application>
  <PresentationFormat>Widescreen</PresentationFormat>
  <Paragraphs>146</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Georgia</vt:lpstr>
      <vt:lpstr>Impact</vt:lpstr>
      <vt:lpstr>Make Your Missouri Statement, Light</vt:lpstr>
      <vt:lpstr>Risk Management Student Organization Training</vt:lpstr>
      <vt:lpstr>Goal for session:</vt:lpstr>
      <vt:lpstr>What this session will not cover</vt:lpstr>
      <vt:lpstr>Where are we?   </vt:lpstr>
      <vt:lpstr>What are the risks?</vt:lpstr>
      <vt:lpstr>Role of a Student Organization Advisor</vt:lpstr>
      <vt:lpstr>Defining Risk Management</vt:lpstr>
      <vt:lpstr>Risk Management and SO Advisors</vt:lpstr>
      <vt:lpstr>Risk Management Matrix</vt:lpstr>
      <vt:lpstr>University Policies/Procedures and Student Organizations</vt:lpstr>
      <vt:lpstr>Social Event Risk Management Policy</vt:lpstr>
      <vt:lpstr>Non-Discrimination Policy Statement</vt:lpstr>
      <vt:lpstr>Accessibility Policy</vt:lpstr>
      <vt:lpstr>Student Code of Rights and Responsibilities</vt:lpstr>
      <vt:lpstr>Expressive Activity Policy</vt:lpstr>
      <vt:lpstr>Commercial Advertising, Sales, Solicitation and Facilities Usage Policy</vt:lpstr>
      <vt:lpstr>Risk Management and Advisors</vt:lpstr>
      <vt:lpstr>Risk Management and Advisors</vt:lpstr>
      <vt:lpstr>Risk Management and Advisors</vt:lpstr>
      <vt:lpstr>Risk Management and Advisors</vt:lpstr>
      <vt:lpstr>Risk Management and SO Advisors</vt:lpstr>
      <vt:lpstr>Questions</vt:lpstr>
      <vt:lpstr>Follow-up</vt:lpstr>
    </vt:vector>
  </TitlesOfParts>
  <Company>Missouri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Management Student Organization Training</dc:title>
  <dc:creator>Mitchell, Jeffrey D</dc:creator>
  <cp:lastModifiedBy>Greer, Andrea J</cp:lastModifiedBy>
  <cp:revision>26</cp:revision>
  <dcterms:created xsi:type="dcterms:W3CDTF">2018-11-12T16:56:09Z</dcterms:created>
  <dcterms:modified xsi:type="dcterms:W3CDTF">2018-11-14T23:13:28Z</dcterms:modified>
</cp:coreProperties>
</file>