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65" r:id="rId9"/>
    <p:sldId id="263" r:id="rId10"/>
    <p:sldId id="264" r:id="rId11"/>
    <p:sldId id="267" r:id="rId12"/>
    <p:sldId id="262" r:id="rId13"/>
    <p:sldId id="269" r:id="rId14"/>
    <p:sldId id="266" r:id="rId15"/>
    <p:sldId id="268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69D5D-5F23-4804-B78A-98DC6D8BB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3D628-3DF8-4E63-8489-48ED023DA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2F6C8-2D00-4DC0-976C-9C6B83A50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E060D-9C32-4B98-9D2F-807C02B7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9A28C-0C8E-4E10-BF85-386ADACDD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138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B11EA-64A1-4CC7-A012-157214F09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CF4EF-7A92-44F6-881E-D56579CDE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5939F-A946-4840-B680-0D78FCF74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6C49D-D550-467D-BE52-BDC3BA8D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FB38E-B9AA-4DE1-AA0F-8D9B7639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2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6D91-4A13-4956-BCF3-2253DA97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36B96-932B-4045-AC7F-6D77091AF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3E858-08E3-4A00-B6A8-F0B7083A8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780BF-23B0-4671-8988-5F837BC02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F12B2-F3DB-43F7-B622-52F406336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51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316E7-F5C0-48B9-A65E-6108F6CA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06720-9900-45D6-9695-6F2A22D1A6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B83854-6952-4E12-942A-F96B26ABD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29AC4-094E-4144-959F-C3571217D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51CCA-405C-48D5-8E61-1DDFFCFFA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A4B8C-1B83-47DA-AA4B-52D1A31E6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17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1146A-EC30-4EB8-AB20-8FB363A51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7760C-E74E-4638-96F8-397D1D93F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BEC5FB-E1F6-4CAE-8BC1-C6A441EC1B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BA5449-3787-4505-9317-D20E89577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A5C8B1-9D34-4239-84CE-30421DF077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D1E055-38A6-4D07-B146-DD07479F5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99A91E-B661-4F8A-BFBC-7BFDBCF03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3AE1FA-8771-4F04-B769-F9D98725C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4776A-2C7D-4844-A4A3-60A97AFEA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8D6763-2B16-4070-9A80-89332E30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3804A7-91A5-4870-93B5-FA502E6AA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84D045-D2F4-4897-B434-F05604DE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06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489B54-D07D-4D66-89EA-D23D7B4BE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D04E7E-1B05-4D7E-9E99-9FD81A024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32A44-5943-455B-B9D3-84281872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5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959AA-439A-4186-9390-5F4AFA77E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60285-5014-4763-BA3F-B80CC378B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C8AE0-871B-4F95-A03B-10E1BD8E4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D2D98-B381-4F21-8D1B-4BEF0165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8D8B4-4522-468F-9743-DFFB26D7A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EAC2C-1F5C-401C-85EB-E4B4FF615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864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9CE59-0D14-4CA5-BD97-146A46017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4A5EF1-AA0D-4C07-87EA-AF37B0F111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87426-0631-47F0-8BDD-8754DA8207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3F9325-D731-4922-B625-EAFDBA9A6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10949D-8F2B-4763-B507-47E45DD61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41882E-D5F4-4003-9079-BC5FD3C66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96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D1CEF-8340-42E6-B450-987931E3D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14EF37-D5AA-417B-8235-54763D21F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AE29D-5006-4EA4-8F69-7A255FC94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D69FF-4D46-42DF-9C02-EDBA87CE8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09CF9-814C-40DA-BAA0-651296B65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30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C7845F-392B-4AA4-9607-D79D7B8C2E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0AFFA9-78C3-4957-BD49-82960E6F8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92333-0F1F-4D55-9B79-0F6395DF1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AC410-29EE-4884-ABDD-14FA23A2A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FCDBF-5B8C-4F8A-BF80-9EF329DF3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68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7A3329-DA7A-4A36-A349-FCA05D4A8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D0C40-C298-462B-AB64-3E4F21637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462D7-E27F-43E8-BE6A-43A32152E6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B2CC8-1C7D-45C4-811E-47AA368D2548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273DA-74CE-4755-BE64-393C99EBF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2CACD-A801-4C73-BD25-1D6497850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8A787-CA7C-411B-BBD8-5B80AEB09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4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8-0000-0000-000014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584" y="713065"/>
            <a:ext cx="8351639" cy="16355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AFA4DC-0F88-4A2A-8BDA-B029DE0DE238}"/>
              </a:ext>
            </a:extLst>
          </p:cNvPr>
          <p:cNvSpPr/>
          <p:nvPr/>
        </p:nvSpPr>
        <p:spPr>
          <a:xfrm>
            <a:off x="852949" y="2877424"/>
            <a:ext cx="983462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HR Live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!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Employee Handbook Changes</a:t>
            </a:r>
          </a:p>
        </p:txBody>
      </p:sp>
    </p:spTree>
    <p:extLst>
      <p:ext uri="{BB962C8B-B14F-4D97-AF65-F5344CB8AC3E}">
        <p14:creationId xmlns:p14="http://schemas.microsoft.com/office/powerpoint/2010/main" val="2761137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FDF6F8-0AD2-46DA-9733-C12EF8514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887" y="481012"/>
            <a:ext cx="6372225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859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D1DFF8-E33F-4863-BA5B-D7598777A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761" y="1651819"/>
            <a:ext cx="10110672" cy="379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604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B32863-939F-485A-B2F5-757C125F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988" y="767108"/>
            <a:ext cx="8723696" cy="526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12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647E8A-BB0F-4B9C-BF56-7FA539D3A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85" y="1297858"/>
            <a:ext cx="9478134" cy="422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29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0FD35C-DA07-4F38-B5B9-0A3DCF160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640" y="690433"/>
            <a:ext cx="8819534" cy="570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99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E92CBA-BD46-4D18-9190-1462D0D20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291" y="1064542"/>
            <a:ext cx="9306204" cy="478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79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79B2FE-075B-41A5-B930-94DF44CC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78" y="1814945"/>
            <a:ext cx="10663267" cy="25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9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412709-5DD7-418A-BF50-16C80F5BD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943" y="293722"/>
            <a:ext cx="6114658" cy="627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392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CB6A53-5816-403B-B05B-727EBE4BA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404" y="526593"/>
            <a:ext cx="8208414" cy="592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10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D93E2A-919E-4C85-A267-200FE897B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737" y="90487"/>
            <a:ext cx="6486525" cy="66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17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A1CCF6-5DDC-489C-B7CE-DD5E8F92D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128" y="664585"/>
            <a:ext cx="7667743" cy="583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60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CD7292-DC7F-4471-982A-7590E492E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50" y="530875"/>
            <a:ext cx="6972300" cy="579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6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7E4D87-45E7-454F-9926-AB8CFC44C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836" y="661987"/>
            <a:ext cx="6794789" cy="607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14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C58DBA-FB0F-4062-8A54-184937DE0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695" y="131618"/>
            <a:ext cx="5922609" cy="674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2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5FE158-11D0-4CB4-82CE-49D0232DB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614" y="419532"/>
            <a:ext cx="7004772" cy="632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43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785554-4C09-4BE5-9587-6DEA0EF44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474" y="1064451"/>
            <a:ext cx="10127543" cy="472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4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2E45DA-5BF0-4B1A-9CFA-38B07BA39FA9}"/>
              </a:ext>
            </a:extLst>
          </p:cNvPr>
          <p:cNvSpPr/>
          <p:nvPr/>
        </p:nvSpPr>
        <p:spPr>
          <a:xfrm>
            <a:off x="4428591" y="2967335"/>
            <a:ext cx="3334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152529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8</Words>
  <Application>Microsoft Office PowerPoint</Application>
  <PresentationFormat>Widescreen</PresentationFormat>
  <Paragraphs>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</dc:creator>
  <cp:lastModifiedBy>Allen, Joshua R</cp:lastModifiedBy>
  <cp:revision>6</cp:revision>
  <dcterms:created xsi:type="dcterms:W3CDTF">2021-09-16T12:50:40Z</dcterms:created>
  <dcterms:modified xsi:type="dcterms:W3CDTF">2021-09-16T14:24:10Z</dcterms:modified>
</cp:coreProperties>
</file>