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85" r:id="rId2"/>
    <p:sldId id="366" r:id="rId3"/>
    <p:sldId id="350" r:id="rId4"/>
    <p:sldId id="376" r:id="rId5"/>
    <p:sldId id="377" r:id="rId6"/>
    <p:sldId id="378" r:id="rId7"/>
    <p:sldId id="371" r:id="rId8"/>
    <p:sldId id="375" r:id="rId9"/>
    <p:sldId id="319" r:id="rId10"/>
    <p:sldId id="342" r:id="rId11"/>
  </p:sldIdLst>
  <p:sldSz cx="9144000" cy="6858000" type="screen4x3"/>
  <p:notesSz cx="7315200" cy="96012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0D328BE-FBA3-4120-8A9C-E71AD09A7186}">
          <p14:sldIdLst>
            <p14:sldId id="285"/>
            <p14:sldId id="366"/>
            <p14:sldId id="350"/>
            <p14:sldId id="376"/>
            <p14:sldId id="377"/>
            <p14:sldId id="378"/>
            <p14:sldId id="371"/>
            <p14:sldId id="375"/>
            <p14:sldId id="319"/>
            <p14:sldId id="34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2736" autoAdjust="0"/>
  </p:normalViewPr>
  <p:slideViewPr>
    <p:cSldViewPr>
      <p:cViewPr varScale="1">
        <p:scale>
          <a:sx n="102" d="100"/>
          <a:sy n="102" d="100"/>
        </p:scale>
        <p:origin x="188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71E315-87EB-4A5B-9F91-116F818B94DE}" type="doc">
      <dgm:prSet loTypeId="urn:microsoft.com/office/officeart/2005/8/layout/cycle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179395A-06E9-4565-9C0A-8C4CD42E6A02}">
      <dgm:prSet phldrT="[Text]"/>
      <dgm:spPr/>
      <dgm:t>
        <a:bodyPr/>
        <a:lstStyle/>
        <a:p>
          <a:r>
            <a:rPr lang="en-US" dirty="0"/>
            <a:t>Jul1-Aug 31 - Goal Setting</a:t>
          </a:r>
        </a:p>
      </dgm:t>
    </dgm:pt>
    <dgm:pt modelId="{5734B5B7-BDF4-4CD1-AFEF-0EF389B8F40E}" type="parTrans" cxnId="{DDB32079-FD39-4B92-BE9B-639056226ECA}">
      <dgm:prSet/>
      <dgm:spPr/>
      <dgm:t>
        <a:bodyPr/>
        <a:lstStyle/>
        <a:p>
          <a:endParaRPr lang="en-US"/>
        </a:p>
      </dgm:t>
    </dgm:pt>
    <dgm:pt modelId="{A1218023-6240-482C-B7BF-07DABE610744}" type="sibTrans" cxnId="{DDB32079-FD39-4B92-BE9B-639056226ECA}">
      <dgm:prSet/>
      <dgm:spPr/>
      <dgm:t>
        <a:bodyPr/>
        <a:lstStyle/>
        <a:p>
          <a:endParaRPr lang="en-US"/>
        </a:p>
      </dgm:t>
    </dgm:pt>
    <dgm:pt modelId="{4159E3AE-338C-4684-A9BE-D4508B20B516}">
      <dgm:prSet phldrT="[Text]"/>
      <dgm:spPr/>
      <dgm:t>
        <a:bodyPr/>
        <a:lstStyle/>
        <a:p>
          <a:r>
            <a:rPr lang="en-US" dirty="0"/>
            <a:t>Track &amp; Manage Goals</a:t>
          </a:r>
        </a:p>
      </dgm:t>
    </dgm:pt>
    <dgm:pt modelId="{B223FE27-EBB7-4CA6-ACE4-0B53A7087E90}" type="parTrans" cxnId="{2A84E583-4BA3-4EFD-B853-A8E6800A3A5A}">
      <dgm:prSet/>
      <dgm:spPr/>
      <dgm:t>
        <a:bodyPr/>
        <a:lstStyle/>
        <a:p>
          <a:endParaRPr lang="en-US"/>
        </a:p>
      </dgm:t>
    </dgm:pt>
    <dgm:pt modelId="{872C4672-2315-49FE-8A36-1020B66E2EF0}" type="sibTrans" cxnId="{2A84E583-4BA3-4EFD-B853-A8E6800A3A5A}">
      <dgm:prSet/>
      <dgm:spPr/>
      <dgm:t>
        <a:bodyPr/>
        <a:lstStyle/>
        <a:p>
          <a:endParaRPr lang="en-US"/>
        </a:p>
      </dgm:t>
    </dgm:pt>
    <dgm:pt modelId="{A9607C77-F045-46BD-90B2-E4498CF9A70E}">
      <dgm:prSet phldrT="[Text]"/>
      <dgm:spPr/>
      <dgm:t>
        <a:bodyPr/>
        <a:lstStyle/>
        <a:p>
          <a:r>
            <a:rPr lang="en-US" dirty="0"/>
            <a:t>Mid-Year</a:t>
          </a:r>
        </a:p>
        <a:p>
          <a:r>
            <a:rPr lang="en-US" dirty="0"/>
            <a:t>Check-in  </a:t>
          </a:r>
        </a:p>
      </dgm:t>
    </dgm:pt>
    <dgm:pt modelId="{197213AC-C851-4408-BA33-00AFBD44F8E6}" type="parTrans" cxnId="{F4D8F604-8319-4AF4-886B-98CA779A0EED}">
      <dgm:prSet/>
      <dgm:spPr/>
      <dgm:t>
        <a:bodyPr/>
        <a:lstStyle/>
        <a:p>
          <a:endParaRPr lang="en-US"/>
        </a:p>
      </dgm:t>
    </dgm:pt>
    <dgm:pt modelId="{B973620B-118F-4910-8E81-D3D7617E4985}" type="sibTrans" cxnId="{F4D8F604-8319-4AF4-886B-98CA779A0EED}">
      <dgm:prSet/>
      <dgm:spPr/>
      <dgm:t>
        <a:bodyPr/>
        <a:lstStyle/>
        <a:p>
          <a:endParaRPr lang="en-US"/>
        </a:p>
      </dgm:t>
    </dgm:pt>
    <dgm:pt modelId="{C3567BD3-570C-4AC9-9E7F-DCF5A768AC2F}">
      <dgm:prSet phldrT="[Text]"/>
      <dgm:spPr/>
      <dgm:t>
        <a:bodyPr/>
        <a:lstStyle/>
        <a:p>
          <a:r>
            <a:rPr lang="en-US" dirty="0"/>
            <a:t>April 15 - Review Period Opens</a:t>
          </a:r>
        </a:p>
      </dgm:t>
    </dgm:pt>
    <dgm:pt modelId="{3937559A-2667-411D-8475-4A309BCA2AF6}" type="parTrans" cxnId="{5F32708C-8958-4FCB-BBB9-CB658D9240C0}">
      <dgm:prSet/>
      <dgm:spPr/>
      <dgm:t>
        <a:bodyPr/>
        <a:lstStyle/>
        <a:p>
          <a:endParaRPr lang="en-US"/>
        </a:p>
      </dgm:t>
    </dgm:pt>
    <dgm:pt modelId="{DE2BAD48-D1A0-4713-BF09-1179DF8CD66D}" type="sibTrans" cxnId="{5F32708C-8958-4FCB-BBB9-CB658D9240C0}">
      <dgm:prSet/>
      <dgm:spPr/>
      <dgm:t>
        <a:bodyPr/>
        <a:lstStyle/>
        <a:p>
          <a:endParaRPr lang="en-US"/>
        </a:p>
      </dgm:t>
    </dgm:pt>
    <dgm:pt modelId="{EFCE719A-0CB1-4193-BDC2-83333F16CAEA}">
      <dgm:prSet phldrT="[Text]"/>
      <dgm:spPr/>
      <dgm:t>
        <a:bodyPr/>
        <a:lstStyle/>
        <a:p>
          <a:r>
            <a:rPr lang="en-US" dirty="0"/>
            <a:t>June 30 - All Reviews Due</a:t>
          </a:r>
        </a:p>
      </dgm:t>
    </dgm:pt>
    <dgm:pt modelId="{E45964C8-EE75-45A2-8EB2-4B41BABDFCC2}" type="parTrans" cxnId="{808EAA4F-57AB-48F2-98F3-9E5DD6550959}">
      <dgm:prSet/>
      <dgm:spPr/>
      <dgm:t>
        <a:bodyPr/>
        <a:lstStyle/>
        <a:p>
          <a:endParaRPr lang="en-US"/>
        </a:p>
      </dgm:t>
    </dgm:pt>
    <dgm:pt modelId="{33051B5B-41E4-4754-8AFF-17438D1E98B6}" type="sibTrans" cxnId="{808EAA4F-57AB-48F2-98F3-9E5DD6550959}">
      <dgm:prSet/>
      <dgm:spPr/>
      <dgm:t>
        <a:bodyPr/>
        <a:lstStyle/>
        <a:p>
          <a:endParaRPr lang="en-US"/>
        </a:p>
      </dgm:t>
    </dgm:pt>
    <dgm:pt modelId="{BFCCD2FE-9F9C-433E-B56D-D3F97249B9DA}" type="pres">
      <dgm:prSet presAssocID="{E471E315-87EB-4A5B-9F91-116F818B94DE}" presName="cycle" presStyleCnt="0">
        <dgm:presLayoutVars>
          <dgm:dir/>
          <dgm:resizeHandles val="exact"/>
        </dgm:presLayoutVars>
      </dgm:prSet>
      <dgm:spPr/>
    </dgm:pt>
    <dgm:pt modelId="{9E6D3A0E-68B6-49C7-BCFF-2408C8CA35EE}" type="pres">
      <dgm:prSet presAssocID="{7179395A-06E9-4565-9C0A-8C4CD42E6A02}" presName="dummy" presStyleCnt="0"/>
      <dgm:spPr/>
    </dgm:pt>
    <dgm:pt modelId="{B4EC47EA-8314-4D6F-B8A0-482192A5A8BA}" type="pres">
      <dgm:prSet presAssocID="{7179395A-06E9-4565-9C0A-8C4CD42E6A02}" presName="node" presStyleLbl="revTx" presStyleIdx="0" presStyleCnt="5" custScaleX="123061">
        <dgm:presLayoutVars>
          <dgm:bulletEnabled val="1"/>
        </dgm:presLayoutVars>
      </dgm:prSet>
      <dgm:spPr/>
    </dgm:pt>
    <dgm:pt modelId="{73720AB9-B8EC-4C73-BCD9-37D8AA12B772}" type="pres">
      <dgm:prSet presAssocID="{A1218023-6240-482C-B7BF-07DABE610744}" presName="sibTrans" presStyleLbl="node1" presStyleIdx="0" presStyleCnt="5"/>
      <dgm:spPr/>
    </dgm:pt>
    <dgm:pt modelId="{BC2C9689-A622-46FD-BAED-1AAFF41DFB33}" type="pres">
      <dgm:prSet presAssocID="{4159E3AE-338C-4684-A9BE-D4508B20B516}" presName="dummy" presStyleCnt="0"/>
      <dgm:spPr/>
    </dgm:pt>
    <dgm:pt modelId="{7B4A9202-62D3-4C7A-9D16-5D621C63E3D8}" type="pres">
      <dgm:prSet presAssocID="{4159E3AE-338C-4684-A9BE-D4508B20B516}" presName="node" presStyleLbl="revTx" presStyleIdx="1" presStyleCnt="5">
        <dgm:presLayoutVars>
          <dgm:bulletEnabled val="1"/>
        </dgm:presLayoutVars>
      </dgm:prSet>
      <dgm:spPr/>
    </dgm:pt>
    <dgm:pt modelId="{9943E4FC-52EF-47EB-B5C1-2D32A2D45078}" type="pres">
      <dgm:prSet presAssocID="{872C4672-2315-49FE-8A36-1020B66E2EF0}" presName="sibTrans" presStyleLbl="node1" presStyleIdx="1" presStyleCnt="5"/>
      <dgm:spPr/>
    </dgm:pt>
    <dgm:pt modelId="{9E4AEEC9-683E-4620-A7BA-B9791B878D76}" type="pres">
      <dgm:prSet presAssocID="{A9607C77-F045-46BD-90B2-E4498CF9A70E}" presName="dummy" presStyleCnt="0"/>
      <dgm:spPr/>
    </dgm:pt>
    <dgm:pt modelId="{A3EB88E0-AD0E-441A-960F-16DEE9232C43}" type="pres">
      <dgm:prSet presAssocID="{A9607C77-F045-46BD-90B2-E4498CF9A70E}" presName="node" presStyleLbl="revTx" presStyleIdx="2" presStyleCnt="5">
        <dgm:presLayoutVars>
          <dgm:bulletEnabled val="1"/>
        </dgm:presLayoutVars>
      </dgm:prSet>
      <dgm:spPr/>
    </dgm:pt>
    <dgm:pt modelId="{C7C04F01-7B01-447A-B10F-E2F47D5F6F75}" type="pres">
      <dgm:prSet presAssocID="{B973620B-118F-4910-8E81-D3D7617E4985}" presName="sibTrans" presStyleLbl="node1" presStyleIdx="2" presStyleCnt="5"/>
      <dgm:spPr/>
    </dgm:pt>
    <dgm:pt modelId="{2227B0E8-549B-4308-AF11-A1B62083D096}" type="pres">
      <dgm:prSet presAssocID="{C3567BD3-570C-4AC9-9E7F-DCF5A768AC2F}" presName="dummy" presStyleCnt="0"/>
      <dgm:spPr/>
    </dgm:pt>
    <dgm:pt modelId="{00E07DDD-D760-4863-96CC-7E7CA0A617FE}" type="pres">
      <dgm:prSet presAssocID="{C3567BD3-570C-4AC9-9E7F-DCF5A768AC2F}" presName="node" presStyleLbl="revTx" presStyleIdx="3" presStyleCnt="5">
        <dgm:presLayoutVars>
          <dgm:bulletEnabled val="1"/>
        </dgm:presLayoutVars>
      </dgm:prSet>
      <dgm:spPr/>
    </dgm:pt>
    <dgm:pt modelId="{6EF30AB1-1A1C-426E-B69C-F35BB11EA8A0}" type="pres">
      <dgm:prSet presAssocID="{DE2BAD48-D1A0-4713-BF09-1179DF8CD66D}" presName="sibTrans" presStyleLbl="node1" presStyleIdx="3" presStyleCnt="5"/>
      <dgm:spPr/>
    </dgm:pt>
    <dgm:pt modelId="{B0E90834-4DD5-490A-B35D-4E539DD51E94}" type="pres">
      <dgm:prSet presAssocID="{EFCE719A-0CB1-4193-BDC2-83333F16CAEA}" presName="dummy" presStyleCnt="0"/>
      <dgm:spPr/>
    </dgm:pt>
    <dgm:pt modelId="{52B3CFC8-2075-48D8-A479-E2424ECAEC76}" type="pres">
      <dgm:prSet presAssocID="{EFCE719A-0CB1-4193-BDC2-83333F16CAEA}" presName="node" presStyleLbl="revTx" presStyleIdx="4" presStyleCnt="5">
        <dgm:presLayoutVars>
          <dgm:bulletEnabled val="1"/>
        </dgm:presLayoutVars>
      </dgm:prSet>
      <dgm:spPr/>
    </dgm:pt>
    <dgm:pt modelId="{0D8F0DE7-EADA-4242-9448-EB16682FADD8}" type="pres">
      <dgm:prSet presAssocID="{33051B5B-41E4-4754-8AFF-17438D1E98B6}" presName="sibTrans" presStyleLbl="node1" presStyleIdx="4" presStyleCnt="5"/>
      <dgm:spPr/>
    </dgm:pt>
  </dgm:ptLst>
  <dgm:cxnLst>
    <dgm:cxn modelId="{F4D8F604-8319-4AF4-886B-98CA779A0EED}" srcId="{E471E315-87EB-4A5B-9F91-116F818B94DE}" destId="{A9607C77-F045-46BD-90B2-E4498CF9A70E}" srcOrd="2" destOrd="0" parTransId="{197213AC-C851-4408-BA33-00AFBD44F8E6}" sibTransId="{B973620B-118F-4910-8E81-D3D7617E4985}"/>
    <dgm:cxn modelId="{D3DF2210-4778-4E33-9975-FF56F47F9C62}" type="presOf" srcId="{872C4672-2315-49FE-8A36-1020B66E2EF0}" destId="{9943E4FC-52EF-47EB-B5C1-2D32A2D45078}" srcOrd="0" destOrd="0" presId="urn:microsoft.com/office/officeart/2005/8/layout/cycle1"/>
    <dgm:cxn modelId="{C44C9117-8E41-4936-A828-14D80AE215D7}" type="presOf" srcId="{E471E315-87EB-4A5B-9F91-116F818B94DE}" destId="{BFCCD2FE-9F9C-433E-B56D-D3F97249B9DA}" srcOrd="0" destOrd="0" presId="urn:microsoft.com/office/officeart/2005/8/layout/cycle1"/>
    <dgm:cxn modelId="{B59F0B1C-53FA-42D1-8CFD-B7353D11FF27}" type="presOf" srcId="{B973620B-118F-4910-8E81-D3D7617E4985}" destId="{C7C04F01-7B01-447A-B10F-E2F47D5F6F75}" srcOrd="0" destOrd="0" presId="urn:microsoft.com/office/officeart/2005/8/layout/cycle1"/>
    <dgm:cxn modelId="{C0494732-1FD4-44B1-941B-602B60F96557}" type="presOf" srcId="{A9607C77-F045-46BD-90B2-E4498CF9A70E}" destId="{A3EB88E0-AD0E-441A-960F-16DEE9232C43}" srcOrd="0" destOrd="0" presId="urn:microsoft.com/office/officeart/2005/8/layout/cycle1"/>
    <dgm:cxn modelId="{9541F634-1B2C-415B-AB52-A3AE12A300AD}" type="presOf" srcId="{33051B5B-41E4-4754-8AFF-17438D1E98B6}" destId="{0D8F0DE7-EADA-4242-9448-EB16682FADD8}" srcOrd="0" destOrd="0" presId="urn:microsoft.com/office/officeart/2005/8/layout/cycle1"/>
    <dgm:cxn modelId="{B8830B4E-61C1-4D98-BCC3-1A9396A7A1E2}" type="presOf" srcId="{4159E3AE-338C-4684-A9BE-D4508B20B516}" destId="{7B4A9202-62D3-4C7A-9D16-5D621C63E3D8}" srcOrd="0" destOrd="0" presId="urn:microsoft.com/office/officeart/2005/8/layout/cycle1"/>
    <dgm:cxn modelId="{808EAA4F-57AB-48F2-98F3-9E5DD6550959}" srcId="{E471E315-87EB-4A5B-9F91-116F818B94DE}" destId="{EFCE719A-0CB1-4193-BDC2-83333F16CAEA}" srcOrd="4" destOrd="0" parTransId="{E45964C8-EE75-45A2-8EB2-4B41BABDFCC2}" sibTransId="{33051B5B-41E4-4754-8AFF-17438D1E98B6}"/>
    <dgm:cxn modelId="{DDB32079-FD39-4B92-BE9B-639056226ECA}" srcId="{E471E315-87EB-4A5B-9F91-116F818B94DE}" destId="{7179395A-06E9-4565-9C0A-8C4CD42E6A02}" srcOrd="0" destOrd="0" parTransId="{5734B5B7-BDF4-4CD1-AFEF-0EF389B8F40E}" sibTransId="{A1218023-6240-482C-B7BF-07DABE610744}"/>
    <dgm:cxn modelId="{2A84E583-4BA3-4EFD-B853-A8E6800A3A5A}" srcId="{E471E315-87EB-4A5B-9F91-116F818B94DE}" destId="{4159E3AE-338C-4684-A9BE-D4508B20B516}" srcOrd="1" destOrd="0" parTransId="{B223FE27-EBB7-4CA6-ACE4-0B53A7087E90}" sibTransId="{872C4672-2315-49FE-8A36-1020B66E2EF0}"/>
    <dgm:cxn modelId="{56354E84-DA29-4115-BBE0-465C219E27B4}" type="presOf" srcId="{7179395A-06E9-4565-9C0A-8C4CD42E6A02}" destId="{B4EC47EA-8314-4D6F-B8A0-482192A5A8BA}" srcOrd="0" destOrd="0" presId="urn:microsoft.com/office/officeart/2005/8/layout/cycle1"/>
    <dgm:cxn modelId="{C864128C-DA2C-48B6-BC9C-BB47EB38B4C4}" type="presOf" srcId="{C3567BD3-570C-4AC9-9E7F-DCF5A768AC2F}" destId="{00E07DDD-D760-4863-96CC-7E7CA0A617FE}" srcOrd="0" destOrd="0" presId="urn:microsoft.com/office/officeart/2005/8/layout/cycle1"/>
    <dgm:cxn modelId="{5F32708C-8958-4FCB-BBB9-CB658D9240C0}" srcId="{E471E315-87EB-4A5B-9F91-116F818B94DE}" destId="{C3567BD3-570C-4AC9-9E7F-DCF5A768AC2F}" srcOrd="3" destOrd="0" parTransId="{3937559A-2667-411D-8475-4A309BCA2AF6}" sibTransId="{DE2BAD48-D1A0-4713-BF09-1179DF8CD66D}"/>
    <dgm:cxn modelId="{F32463A2-80E6-45C2-A805-632DD796C65F}" type="presOf" srcId="{A1218023-6240-482C-B7BF-07DABE610744}" destId="{73720AB9-B8EC-4C73-BCD9-37D8AA12B772}" srcOrd="0" destOrd="0" presId="urn:microsoft.com/office/officeart/2005/8/layout/cycle1"/>
    <dgm:cxn modelId="{18706AAB-7F8D-4744-89D5-0220F97B56F0}" type="presOf" srcId="{EFCE719A-0CB1-4193-BDC2-83333F16CAEA}" destId="{52B3CFC8-2075-48D8-A479-E2424ECAEC76}" srcOrd="0" destOrd="0" presId="urn:microsoft.com/office/officeart/2005/8/layout/cycle1"/>
    <dgm:cxn modelId="{527064D0-AFA7-4773-B581-0B9D1A375D94}" type="presOf" srcId="{DE2BAD48-D1A0-4713-BF09-1179DF8CD66D}" destId="{6EF30AB1-1A1C-426E-B69C-F35BB11EA8A0}" srcOrd="0" destOrd="0" presId="urn:microsoft.com/office/officeart/2005/8/layout/cycle1"/>
    <dgm:cxn modelId="{BEBF24E7-A745-402A-BAF4-333DA5088AF7}" type="presParOf" srcId="{BFCCD2FE-9F9C-433E-B56D-D3F97249B9DA}" destId="{9E6D3A0E-68B6-49C7-BCFF-2408C8CA35EE}" srcOrd="0" destOrd="0" presId="urn:microsoft.com/office/officeart/2005/8/layout/cycle1"/>
    <dgm:cxn modelId="{DB7ED746-33F8-4AC5-81AD-FC39EE1B5DAF}" type="presParOf" srcId="{BFCCD2FE-9F9C-433E-B56D-D3F97249B9DA}" destId="{B4EC47EA-8314-4D6F-B8A0-482192A5A8BA}" srcOrd="1" destOrd="0" presId="urn:microsoft.com/office/officeart/2005/8/layout/cycle1"/>
    <dgm:cxn modelId="{8843ED66-A6A9-4204-9804-A685C86AE690}" type="presParOf" srcId="{BFCCD2FE-9F9C-433E-B56D-D3F97249B9DA}" destId="{73720AB9-B8EC-4C73-BCD9-37D8AA12B772}" srcOrd="2" destOrd="0" presId="urn:microsoft.com/office/officeart/2005/8/layout/cycle1"/>
    <dgm:cxn modelId="{30607E29-0B75-4F31-B817-D8EDB4CCC109}" type="presParOf" srcId="{BFCCD2FE-9F9C-433E-B56D-D3F97249B9DA}" destId="{BC2C9689-A622-46FD-BAED-1AAFF41DFB33}" srcOrd="3" destOrd="0" presId="urn:microsoft.com/office/officeart/2005/8/layout/cycle1"/>
    <dgm:cxn modelId="{3D19BB7F-4EB8-4714-8AD5-8758AD16E87E}" type="presParOf" srcId="{BFCCD2FE-9F9C-433E-B56D-D3F97249B9DA}" destId="{7B4A9202-62D3-4C7A-9D16-5D621C63E3D8}" srcOrd="4" destOrd="0" presId="urn:microsoft.com/office/officeart/2005/8/layout/cycle1"/>
    <dgm:cxn modelId="{8DD941BA-C369-47E6-9DDB-5188EDCC970B}" type="presParOf" srcId="{BFCCD2FE-9F9C-433E-B56D-D3F97249B9DA}" destId="{9943E4FC-52EF-47EB-B5C1-2D32A2D45078}" srcOrd="5" destOrd="0" presId="urn:microsoft.com/office/officeart/2005/8/layout/cycle1"/>
    <dgm:cxn modelId="{3F780ABA-B262-43C7-9840-6B8AC4F0A971}" type="presParOf" srcId="{BFCCD2FE-9F9C-433E-B56D-D3F97249B9DA}" destId="{9E4AEEC9-683E-4620-A7BA-B9791B878D76}" srcOrd="6" destOrd="0" presId="urn:microsoft.com/office/officeart/2005/8/layout/cycle1"/>
    <dgm:cxn modelId="{A962574E-A31E-476F-8083-44ED6D24306A}" type="presParOf" srcId="{BFCCD2FE-9F9C-433E-B56D-D3F97249B9DA}" destId="{A3EB88E0-AD0E-441A-960F-16DEE9232C43}" srcOrd="7" destOrd="0" presId="urn:microsoft.com/office/officeart/2005/8/layout/cycle1"/>
    <dgm:cxn modelId="{3F125CF2-2AA7-465C-81F6-FE164B7ADADD}" type="presParOf" srcId="{BFCCD2FE-9F9C-433E-B56D-D3F97249B9DA}" destId="{C7C04F01-7B01-447A-B10F-E2F47D5F6F75}" srcOrd="8" destOrd="0" presId="urn:microsoft.com/office/officeart/2005/8/layout/cycle1"/>
    <dgm:cxn modelId="{CFB3B043-2555-48B1-A31A-775CC1A5C0B1}" type="presParOf" srcId="{BFCCD2FE-9F9C-433E-B56D-D3F97249B9DA}" destId="{2227B0E8-549B-4308-AF11-A1B62083D096}" srcOrd="9" destOrd="0" presId="urn:microsoft.com/office/officeart/2005/8/layout/cycle1"/>
    <dgm:cxn modelId="{56082580-EB8A-404A-9CE0-7AD0962DF628}" type="presParOf" srcId="{BFCCD2FE-9F9C-433E-B56D-D3F97249B9DA}" destId="{00E07DDD-D760-4863-96CC-7E7CA0A617FE}" srcOrd="10" destOrd="0" presId="urn:microsoft.com/office/officeart/2005/8/layout/cycle1"/>
    <dgm:cxn modelId="{55A96610-9408-4FF1-9F68-CEF09178F8F2}" type="presParOf" srcId="{BFCCD2FE-9F9C-433E-B56D-D3F97249B9DA}" destId="{6EF30AB1-1A1C-426E-B69C-F35BB11EA8A0}" srcOrd="11" destOrd="0" presId="urn:microsoft.com/office/officeart/2005/8/layout/cycle1"/>
    <dgm:cxn modelId="{58862FA6-2619-4109-8A0E-9975591AC3C0}" type="presParOf" srcId="{BFCCD2FE-9F9C-433E-B56D-D3F97249B9DA}" destId="{B0E90834-4DD5-490A-B35D-4E539DD51E94}" srcOrd="12" destOrd="0" presId="urn:microsoft.com/office/officeart/2005/8/layout/cycle1"/>
    <dgm:cxn modelId="{008117A3-CE23-43B5-8AD5-ED0A14929377}" type="presParOf" srcId="{BFCCD2FE-9F9C-433E-B56D-D3F97249B9DA}" destId="{52B3CFC8-2075-48D8-A479-E2424ECAEC76}" srcOrd="13" destOrd="0" presId="urn:microsoft.com/office/officeart/2005/8/layout/cycle1"/>
    <dgm:cxn modelId="{5CF2ADCB-1CF4-46E7-A729-1E60F307AE22}" type="presParOf" srcId="{BFCCD2FE-9F9C-433E-B56D-D3F97249B9DA}" destId="{0D8F0DE7-EADA-4242-9448-EB16682FADD8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C7EFFE-1314-4D65-B4A0-4BDA32D444FB}" type="doc">
      <dgm:prSet loTypeId="urn:microsoft.com/office/officeart/2005/8/layout/process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961C9B65-6921-481A-8C54-16463A41707C}">
      <dgm:prSet phldrT="[Text]" phldr="0"/>
      <dgm:spPr/>
      <dgm:t>
        <a:bodyPr/>
        <a:lstStyle/>
        <a:p>
          <a:r>
            <a:rPr lang="en-US" b="1" dirty="0">
              <a:solidFill>
                <a:schemeClr val="bg1"/>
              </a:solidFill>
            </a:rPr>
            <a:t>Optional Employee </a:t>
          </a:r>
        </a:p>
        <a:p>
          <a:r>
            <a:rPr lang="en-US" b="1" dirty="0">
              <a:solidFill>
                <a:schemeClr val="bg1"/>
              </a:solidFill>
            </a:rPr>
            <a:t>Self-Review </a:t>
          </a:r>
        </a:p>
        <a:p>
          <a:r>
            <a:rPr lang="en-US" dirty="0"/>
            <a:t>Starts Apr 15 </a:t>
          </a:r>
        </a:p>
        <a:p>
          <a:r>
            <a:rPr lang="en-US" dirty="0"/>
            <a:t>open for 24 days  </a:t>
          </a:r>
        </a:p>
      </dgm:t>
    </dgm:pt>
    <dgm:pt modelId="{3DE25FA1-9CBA-4CC4-9B33-64A2B1EDE777}" type="parTrans" cxnId="{5E065055-5D26-4384-AECA-990205AED661}">
      <dgm:prSet/>
      <dgm:spPr/>
      <dgm:t>
        <a:bodyPr/>
        <a:lstStyle/>
        <a:p>
          <a:endParaRPr lang="en-US"/>
        </a:p>
      </dgm:t>
    </dgm:pt>
    <dgm:pt modelId="{98CA2FE1-3D9B-4A86-BFD2-45DDD40D5B93}" type="sibTrans" cxnId="{5E065055-5D26-4384-AECA-990205AED661}">
      <dgm:prSet/>
      <dgm:spPr/>
      <dgm:t>
        <a:bodyPr/>
        <a:lstStyle/>
        <a:p>
          <a:endParaRPr lang="en-US" dirty="0"/>
        </a:p>
      </dgm:t>
    </dgm:pt>
    <dgm:pt modelId="{BB5B9A31-1287-4C4B-BFC8-D9C3C12B4321}">
      <dgm:prSet phldrT="[Text]" phldr="0"/>
      <dgm:spPr/>
      <dgm:t>
        <a:bodyPr/>
        <a:lstStyle/>
        <a:p>
          <a:r>
            <a:rPr lang="en-US" b="1" dirty="0">
              <a:solidFill>
                <a:schemeClr val="bg1"/>
              </a:solidFill>
            </a:rPr>
            <a:t>Manager Completes Review </a:t>
          </a:r>
        </a:p>
        <a:p>
          <a:r>
            <a:rPr lang="en-US" dirty="0"/>
            <a:t>Starts April 15 </a:t>
          </a:r>
        </a:p>
        <a:p>
          <a:r>
            <a:rPr lang="en-US" dirty="0"/>
            <a:t>open for 70 days</a:t>
          </a:r>
        </a:p>
      </dgm:t>
    </dgm:pt>
    <dgm:pt modelId="{74C16905-9637-4F57-8B16-41449DB77097}" type="parTrans" cxnId="{EA6B2725-02C5-4A25-979A-5D7C6BDA27E3}">
      <dgm:prSet/>
      <dgm:spPr/>
      <dgm:t>
        <a:bodyPr/>
        <a:lstStyle/>
        <a:p>
          <a:endParaRPr lang="en-US"/>
        </a:p>
      </dgm:t>
    </dgm:pt>
    <dgm:pt modelId="{BCABC483-DD94-44AB-B24C-180A20A41C25}" type="sibTrans" cxnId="{EA6B2725-02C5-4A25-979A-5D7C6BDA27E3}">
      <dgm:prSet/>
      <dgm:spPr/>
      <dgm:t>
        <a:bodyPr/>
        <a:lstStyle/>
        <a:p>
          <a:endParaRPr lang="en-US" dirty="0"/>
        </a:p>
      </dgm:t>
    </dgm:pt>
    <dgm:pt modelId="{718C0CF7-27AD-4EDD-B8C8-A56A81DEC6EE}">
      <dgm:prSet phldrT="[Text]" phldr="0"/>
      <dgm:spPr/>
      <dgm:t>
        <a:bodyPr/>
        <a:lstStyle/>
        <a:p>
          <a:r>
            <a:rPr lang="en-US" b="1" dirty="0"/>
            <a:t>Manager Meets with Employees</a:t>
          </a:r>
          <a:r>
            <a:rPr lang="en-US" dirty="0"/>
            <a:t> </a:t>
          </a:r>
        </a:p>
      </dgm:t>
    </dgm:pt>
    <dgm:pt modelId="{B9C1D77B-863D-4568-80BA-1249CBC17273}" type="parTrans" cxnId="{676B2CF9-0CA6-4AE3-B261-F773845A8F54}">
      <dgm:prSet/>
      <dgm:spPr/>
      <dgm:t>
        <a:bodyPr/>
        <a:lstStyle/>
        <a:p>
          <a:endParaRPr lang="en-US"/>
        </a:p>
      </dgm:t>
    </dgm:pt>
    <dgm:pt modelId="{6DB05A75-94D8-4CD2-8FC1-E84A7CCFCDC8}" type="sibTrans" cxnId="{676B2CF9-0CA6-4AE3-B261-F773845A8F54}">
      <dgm:prSet/>
      <dgm:spPr/>
      <dgm:t>
        <a:bodyPr/>
        <a:lstStyle/>
        <a:p>
          <a:endParaRPr lang="en-US" dirty="0"/>
        </a:p>
      </dgm:t>
    </dgm:pt>
    <dgm:pt modelId="{AC1F1B26-6056-457C-92B4-D34AA84C5F0F}">
      <dgm:prSet phldrT="[Text]" phldr="0"/>
      <dgm:spPr/>
      <dgm:t>
        <a:bodyPr/>
        <a:lstStyle/>
        <a:p>
          <a:r>
            <a:rPr lang="en-US" b="1" dirty="0"/>
            <a:t>Employee Sign Off</a:t>
          </a:r>
        </a:p>
        <a:p>
          <a:r>
            <a:rPr lang="en-US" dirty="0"/>
            <a:t>Open for 7 days after manager submits evaluation  </a:t>
          </a:r>
        </a:p>
      </dgm:t>
    </dgm:pt>
    <dgm:pt modelId="{37114561-B3B9-4723-9B77-CB0603D63D85}" type="parTrans" cxnId="{9D2B9AD5-33F1-43CC-B6AD-5740B92985A0}">
      <dgm:prSet/>
      <dgm:spPr/>
      <dgm:t>
        <a:bodyPr/>
        <a:lstStyle/>
        <a:p>
          <a:endParaRPr lang="en-US"/>
        </a:p>
      </dgm:t>
    </dgm:pt>
    <dgm:pt modelId="{38B0AE60-686E-4DFB-A735-3F7192537DA2}" type="sibTrans" cxnId="{9D2B9AD5-33F1-43CC-B6AD-5740B92985A0}">
      <dgm:prSet/>
      <dgm:spPr/>
      <dgm:t>
        <a:bodyPr/>
        <a:lstStyle/>
        <a:p>
          <a:endParaRPr lang="en-US" dirty="0"/>
        </a:p>
      </dgm:t>
    </dgm:pt>
    <dgm:pt modelId="{568120BA-0104-43B4-A4EB-040FDCB4D005}">
      <dgm:prSet phldrT="[Text]" phldr="0"/>
      <dgm:spPr/>
      <dgm:t>
        <a:bodyPr/>
        <a:lstStyle/>
        <a:p>
          <a:r>
            <a:rPr lang="en-US" b="1" dirty="0"/>
            <a:t>2025 Performance Review Completed</a:t>
          </a:r>
        </a:p>
        <a:p>
          <a:r>
            <a:rPr lang="en-US" dirty="0"/>
            <a:t>Due by June 30  </a:t>
          </a:r>
        </a:p>
      </dgm:t>
    </dgm:pt>
    <dgm:pt modelId="{64BC5A94-4E84-448F-8BB0-EEE66A3786F3}" type="parTrans" cxnId="{437F6C54-37BD-4681-B913-99D37AEBFFC0}">
      <dgm:prSet/>
      <dgm:spPr/>
      <dgm:t>
        <a:bodyPr/>
        <a:lstStyle/>
        <a:p>
          <a:endParaRPr lang="en-US"/>
        </a:p>
      </dgm:t>
    </dgm:pt>
    <dgm:pt modelId="{B2CC3A05-7002-4918-B997-9D39B75F5982}" type="sibTrans" cxnId="{437F6C54-37BD-4681-B913-99D37AEBFFC0}">
      <dgm:prSet/>
      <dgm:spPr/>
      <dgm:t>
        <a:bodyPr/>
        <a:lstStyle/>
        <a:p>
          <a:endParaRPr lang="en-US"/>
        </a:p>
      </dgm:t>
    </dgm:pt>
    <dgm:pt modelId="{DAE0F48D-FF3C-446D-B913-CF4E449709A7}" type="pres">
      <dgm:prSet presAssocID="{55C7EFFE-1314-4D65-B4A0-4BDA32D444FB}" presName="diagram" presStyleCnt="0">
        <dgm:presLayoutVars>
          <dgm:dir/>
          <dgm:resizeHandles val="exact"/>
        </dgm:presLayoutVars>
      </dgm:prSet>
      <dgm:spPr/>
    </dgm:pt>
    <dgm:pt modelId="{A4F035F7-5BA4-47F6-BC42-59FC8074B4BA}" type="pres">
      <dgm:prSet presAssocID="{961C9B65-6921-481A-8C54-16463A41707C}" presName="node" presStyleLbl="node1" presStyleIdx="0" presStyleCnt="5">
        <dgm:presLayoutVars>
          <dgm:bulletEnabled val="1"/>
        </dgm:presLayoutVars>
      </dgm:prSet>
      <dgm:spPr/>
    </dgm:pt>
    <dgm:pt modelId="{AEE0410E-B4B4-44BC-9080-A62BA6E8BFDA}" type="pres">
      <dgm:prSet presAssocID="{98CA2FE1-3D9B-4A86-BFD2-45DDD40D5B93}" presName="sibTrans" presStyleLbl="sibTrans2D1" presStyleIdx="0" presStyleCnt="4"/>
      <dgm:spPr/>
    </dgm:pt>
    <dgm:pt modelId="{23A52257-D597-4B5E-93A4-773168D7156C}" type="pres">
      <dgm:prSet presAssocID="{98CA2FE1-3D9B-4A86-BFD2-45DDD40D5B93}" presName="connectorText" presStyleLbl="sibTrans2D1" presStyleIdx="0" presStyleCnt="4"/>
      <dgm:spPr/>
    </dgm:pt>
    <dgm:pt modelId="{455B6649-E0D9-454B-A2AC-630413D748CA}" type="pres">
      <dgm:prSet presAssocID="{BB5B9A31-1287-4C4B-BFC8-D9C3C12B4321}" presName="node" presStyleLbl="node1" presStyleIdx="1" presStyleCnt="5" custLinFactNeighborX="1203" custLinFactNeighborY="75">
        <dgm:presLayoutVars>
          <dgm:bulletEnabled val="1"/>
        </dgm:presLayoutVars>
      </dgm:prSet>
      <dgm:spPr/>
    </dgm:pt>
    <dgm:pt modelId="{F7281677-DB3E-474D-A17A-DD7A96ABDA47}" type="pres">
      <dgm:prSet presAssocID="{BCABC483-DD94-44AB-B24C-180A20A41C25}" presName="sibTrans" presStyleLbl="sibTrans2D1" presStyleIdx="1" presStyleCnt="4"/>
      <dgm:spPr/>
    </dgm:pt>
    <dgm:pt modelId="{14F7DA1F-A0DE-4BAE-8BA8-5CBC69E0817B}" type="pres">
      <dgm:prSet presAssocID="{BCABC483-DD94-44AB-B24C-180A20A41C25}" presName="connectorText" presStyleLbl="sibTrans2D1" presStyleIdx="1" presStyleCnt="4"/>
      <dgm:spPr/>
    </dgm:pt>
    <dgm:pt modelId="{626DA5FC-7B51-45D1-AFDE-346E07719052}" type="pres">
      <dgm:prSet presAssocID="{718C0CF7-27AD-4EDD-B8C8-A56A81DEC6EE}" presName="node" presStyleLbl="node1" presStyleIdx="2" presStyleCnt="5">
        <dgm:presLayoutVars>
          <dgm:bulletEnabled val="1"/>
        </dgm:presLayoutVars>
      </dgm:prSet>
      <dgm:spPr/>
    </dgm:pt>
    <dgm:pt modelId="{6975B89B-7972-4F43-BFDE-FEEF0C718E32}" type="pres">
      <dgm:prSet presAssocID="{6DB05A75-94D8-4CD2-8FC1-E84A7CCFCDC8}" presName="sibTrans" presStyleLbl="sibTrans2D1" presStyleIdx="2" presStyleCnt="4"/>
      <dgm:spPr/>
    </dgm:pt>
    <dgm:pt modelId="{B9D64DEA-CFC5-4F33-932B-4FA876E3E20A}" type="pres">
      <dgm:prSet presAssocID="{6DB05A75-94D8-4CD2-8FC1-E84A7CCFCDC8}" presName="connectorText" presStyleLbl="sibTrans2D1" presStyleIdx="2" presStyleCnt="4"/>
      <dgm:spPr/>
    </dgm:pt>
    <dgm:pt modelId="{80376A0B-396C-46D9-8C50-1A16A226CDBD}" type="pres">
      <dgm:prSet presAssocID="{AC1F1B26-6056-457C-92B4-D34AA84C5F0F}" presName="node" presStyleLbl="node1" presStyleIdx="3" presStyleCnt="5">
        <dgm:presLayoutVars>
          <dgm:bulletEnabled val="1"/>
        </dgm:presLayoutVars>
      </dgm:prSet>
      <dgm:spPr/>
    </dgm:pt>
    <dgm:pt modelId="{E49046CF-1250-4642-A600-951AE1369105}" type="pres">
      <dgm:prSet presAssocID="{38B0AE60-686E-4DFB-A735-3F7192537DA2}" presName="sibTrans" presStyleLbl="sibTrans2D1" presStyleIdx="3" presStyleCnt="4"/>
      <dgm:spPr/>
    </dgm:pt>
    <dgm:pt modelId="{D2D2A375-E01F-4EB5-A545-634B832B9ACE}" type="pres">
      <dgm:prSet presAssocID="{38B0AE60-686E-4DFB-A735-3F7192537DA2}" presName="connectorText" presStyleLbl="sibTrans2D1" presStyleIdx="3" presStyleCnt="4"/>
      <dgm:spPr/>
    </dgm:pt>
    <dgm:pt modelId="{4DF037C3-6D8A-45C3-85D6-68246F409538}" type="pres">
      <dgm:prSet presAssocID="{568120BA-0104-43B4-A4EB-040FDCB4D005}" presName="node" presStyleLbl="node1" presStyleIdx="4" presStyleCnt="5" custLinFactNeighborX="3213" custLinFactNeighborY="-14492">
        <dgm:presLayoutVars>
          <dgm:bulletEnabled val="1"/>
        </dgm:presLayoutVars>
      </dgm:prSet>
      <dgm:spPr/>
    </dgm:pt>
  </dgm:ptLst>
  <dgm:cxnLst>
    <dgm:cxn modelId="{D3165808-E45A-49CE-88B7-769B2B47E0C0}" type="presOf" srcId="{961C9B65-6921-481A-8C54-16463A41707C}" destId="{A4F035F7-5BA4-47F6-BC42-59FC8074B4BA}" srcOrd="0" destOrd="0" presId="urn:microsoft.com/office/officeart/2005/8/layout/process5"/>
    <dgm:cxn modelId="{EA6B2725-02C5-4A25-979A-5D7C6BDA27E3}" srcId="{55C7EFFE-1314-4D65-B4A0-4BDA32D444FB}" destId="{BB5B9A31-1287-4C4B-BFC8-D9C3C12B4321}" srcOrd="1" destOrd="0" parTransId="{74C16905-9637-4F57-8B16-41449DB77097}" sibTransId="{BCABC483-DD94-44AB-B24C-180A20A41C25}"/>
    <dgm:cxn modelId="{21A7BD26-77FF-43ED-A2E3-6C549779F34C}" type="presOf" srcId="{38B0AE60-686E-4DFB-A735-3F7192537DA2}" destId="{E49046CF-1250-4642-A600-951AE1369105}" srcOrd="0" destOrd="0" presId="urn:microsoft.com/office/officeart/2005/8/layout/process5"/>
    <dgm:cxn modelId="{7EC22C31-2213-4211-B635-C7B4D795ED52}" type="presOf" srcId="{568120BA-0104-43B4-A4EB-040FDCB4D005}" destId="{4DF037C3-6D8A-45C3-85D6-68246F409538}" srcOrd="0" destOrd="0" presId="urn:microsoft.com/office/officeart/2005/8/layout/process5"/>
    <dgm:cxn modelId="{000D4D3B-ACD6-425E-8D53-DAB8765E5200}" type="presOf" srcId="{AC1F1B26-6056-457C-92B4-D34AA84C5F0F}" destId="{80376A0B-396C-46D9-8C50-1A16A226CDBD}" srcOrd="0" destOrd="0" presId="urn:microsoft.com/office/officeart/2005/8/layout/process5"/>
    <dgm:cxn modelId="{4692693D-D536-47F7-AF32-261056057D71}" type="presOf" srcId="{BCABC483-DD94-44AB-B24C-180A20A41C25}" destId="{F7281677-DB3E-474D-A17A-DD7A96ABDA47}" srcOrd="0" destOrd="0" presId="urn:microsoft.com/office/officeart/2005/8/layout/process5"/>
    <dgm:cxn modelId="{319CAA60-BFBC-4F8A-A03B-5687FE10DC19}" type="presOf" srcId="{718C0CF7-27AD-4EDD-B8C8-A56A81DEC6EE}" destId="{626DA5FC-7B51-45D1-AFDE-346E07719052}" srcOrd="0" destOrd="0" presId="urn:microsoft.com/office/officeart/2005/8/layout/process5"/>
    <dgm:cxn modelId="{56CFB364-1A97-4D11-A69A-F1343A6EFCB5}" type="presOf" srcId="{BB5B9A31-1287-4C4B-BFC8-D9C3C12B4321}" destId="{455B6649-E0D9-454B-A2AC-630413D748CA}" srcOrd="0" destOrd="0" presId="urn:microsoft.com/office/officeart/2005/8/layout/process5"/>
    <dgm:cxn modelId="{437F6C54-37BD-4681-B913-99D37AEBFFC0}" srcId="{55C7EFFE-1314-4D65-B4A0-4BDA32D444FB}" destId="{568120BA-0104-43B4-A4EB-040FDCB4D005}" srcOrd="4" destOrd="0" parTransId="{64BC5A94-4E84-448F-8BB0-EEE66A3786F3}" sibTransId="{B2CC3A05-7002-4918-B997-9D39B75F5982}"/>
    <dgm:cxn modelId="{5E065055-5D26-4384-AECA-990205AED661}" srcId="{55C7EFFE-1314-4D65-B4A0-4BDA32D444FB}" destId="{961C9B65-6921-481A-8C54-16463A41707C}" srcOrd="0" destOrd="0" parTransId="{3DE25FA1-9CBA-4CC4-9B33-64A2B1EDE777}" sibTransId="{98CA2FE1-3D9B-4A86-BFD2-45DDD40D5B93}"/>
    <dgm:cxn modelId="{D25F567D-FC5D-4712-BD4E-8337F83E1E17}" type="presOf" srcId="{98CA2FE1-3D9B-4A86-BFD2-45DDD40D5B93}" destId="{AEE0410E-B4B4-44BC-9080-A62BA6E8BFDA}" srcOrd="0" destOrd="0" presId="urn:microsoft.com/office/officeart/2005/8/layout/process5"/>
    <dgm:cxn modelId="{B47A9E8A-B80C-4632-963D-C32BA267E5B6}" type="presOf" srcId="{BCABC483-DD94-44AB-B24C-180A20A41C25}" destId="{14F7DA1F-A0DE-4BAE-8BA8-5CBC69E0817B}" srcOrd="1" destOrd="0" presId="urn:microsoft.com/office/officeart/2005/8/layout/process5"/>
    <dgm:cxn modelId="{CCCAE2B4-5D4D-4B1B-A032-7F41F667AA66}" type="presOf" srcId="{6DB05A75-94D8-4CD2-8FC1-E84A7CCFCDC8}" destId="{6975B89B-7972-4F43-BFDE-FEEF0C718E32}" srcOrd="0" destOrd="0" presId="urn:microsoft.com/office/officeart/2005/8/layout/process5"/>
    <dgm:cxn modelId="{8EC802B5-EE5A-4375-908D-8BA0E7BBD6D9}" type="presOf" srcId="{98CA2FE1-3D9B-4A86-BFD2-45DDD40D5B93}" destId="{23A52257-D597-4B5E-93A4-773168D7156C}" srcOrd="1" destOrd="0" presId="urn:microsoft.com/office/officeart/2005/8/layout/process5"/>
    <dgm:cxn modelId="{49DA1DB5-E61F-4F7A-BE69-8D28C31965CD}" type="presOf" srcId="{55C7EFFE-1314-4D65-B4A0-4BDA32D444FB}" destId="{DAE0F48D-FF3C-446D-B913-CF4E449709A7}" srcOrd="0" destOrd="0" presId="urn:microsoft.com/office/officeart/2005/8/layout/process5"/>
    <dgm:cxn modelId="{B6CE10B9-CC27-4251-AD59-0B101FEED14A}" type="presOf" srcId="{6DB05A75-94D8-4CD2-8FC1-E84A7CCFCDC8}" destId="{B9D64DEA-CFC5-4F33-932B-4FA876E3E20A}" srcOrd="1" destOrd="0" presId="urn:microsoft.com/office/officeart/2005/8/layout/process5"/>
    <dgm:cxn modelId="{666B62BD-A1E2-41BC-9D7B-473589327F58}" type="presOf" srcId="{38B0AE60-686E-4DFB-A735-3F7192537DA2}" destId="{D2D2A375-E01F-4EB5-A545-634B832B9ACE}" srcOrd="1" destOrd="0" presId="urn:microsoft.com/office/officeart/2005/8/layout/process5"/>
    <dgm:cxn modelId="{9D2B9AD5-33F1-43CC-B6AD-5740B92985A0}" srcId="{55C7EFFE-1314-4D65-B4A0-4BDA32D444FB}" destId="{AC1F1B26-6056-457C-92B4-D34AA84C5F0F}" srcOrd="3" destOrd="0" parTransId="{37114561-B3B9-4723-9B77-CB0603D63D85}" sibTransId="{38B0AE60-686E-4DFB-A735-3F7192537DA2}"/>
    <dgm:cxn modelId="{676B2CF9-0CA6-4AE3-B261-F773845A8F54}" srcId="{55C7EFFE-1314-4D65-B4A0-4BDA32D444FB}" destId="{718C0CF7-27AD-4EDD-B8C8-A56A81DEC6EE}" srcOrd="2" destOrd="0" parTransId="{B9C1D77B-863D-4568-80BA-1249CBC17273}" sibTransId="{6DB05A75-94D8-4CD2-8FC1-E84A7CCFCDC8}"/>
    <dgm:cxn modelId="{8C63B7BF-6B0A-4591-88EE-298CB636B2B5}" type="presParOf" srcId="{DAE0F48D-FF3C-446D-B913-CF4E449709A7}" destId="{A4F035F7-5BA4-47F6-BC42-59FC8074B4BA}" srcOrd="0" destOrd="0" presId="urn:microsoft.com/office/officeart/2005/8/layout/process5"/>
    <dgm:cxn modelId="{534BC545-C78B-4331-A3E2-E96892DDD767}" type="presParOf" srcId="{DAE0F48D-FF3C-446D-B913-CF4E449709A7}" destId="{AEE0410E-B4B4-44BC-9080-A62BA6E8BFDA}" srcOrd="1" destOrd="0" presId="urn:microsoft.com/office/officeart/2005/8/layout/process5"/>
    <dgm:cxn modelId="{EE7C1FC7-685C-4832-BC3E-B7C0A7665236}" type="presParOf" srcId="{AEE0410E-B4B4-44BC-9080-A62BA6E8BFDA}" destId="{23A52257-D597-4B5E-93A4-773168D7156C}" srcOrd="0" destOrd="0" presId="urn:microsoft.com/office/officeart/2005/8/layout/process5"/>
    <dgm:cxn modelId="{BE20C5B4-2EC6-4FE6-85BE-1236D4D61B64}" type="presParOf" srcId="{DAE0F48D-FF3C-446D-B913-CF4E449709A7}" destId="{455B6649-E0D9-454B-A2AC-630413D748CA}" srcOrd="2" destOrd="0" presId="urn:microsoft.com/office/officeart/2005/8/layout/process5"/>
    <dgm:cxn modelId="{4F18FD8D-2032-4EE1-A667-541CB3413BF9}" type="presParOf" srcId="{DAE0F48D-FF3C-446D-B913-CF4E449709A7}" destId="{F7281677-DB3E-474D-A17A-DD7A96ABDA47}" srcOrd="3" destOrd="0" presId="urn:microsoft.com/office/officeart/2005/8/layout/process5"/>
    <dgm:cxn modelId="{CEE4DBC4-8183-46F6-B7E1-537F35E00C3D}" type="presParOf" srcId="{F7281677-DB3E-474D-A17A-DD7A96ABDA47}" destId="{14F7DA1F-A0DE-4BAE-8BA8-5CBC69E0817B}" srcOrd="0" destOrd="0" presId="urn:microsoft.com/office/officeart/2005/8/layout/process5"/>
    <dgm:cxn modelId="{0A02D0EE-469D-4B57-B7B9-13DC213CB95F}" type="presParOf" srcId="{DAE0F48D-FF3C-446D-B913-CF4E449709A7}" destId="{626DA5FC-7B51-45D1-AFDE-346E07719052}" srcOrd="4" destOrd="0" presId="urn:microsoft.com/office/officeart/2005/8/layout/process5"/>
    <dgm:cxn modelId="{8C70538D-D832-4F87-A667-0D8B837F3F07}" type="presParOf" srcId="{DAE0F48D-FF3C-446D-B913-CF4E449709A7}" destId="{6975B89B-7972-4F43-BFDE-FEEF0C718E32}" srcOrd="5" destOrd="0" presId="urn:microsoft.com/office/officeart/2005/8/layout/process5"/>
    <dgm:cxn modelId="{86F44497-099B-4A39-B802-F50DE1BEAD45}" type="presParOf" srcId="{6975B89B-7972-4F43-BFDE-FEEF0C718E32}" destId="{B9D64DEA-CFC5-4F33-932B-4FA876E3E20A}" srcOrd="0" destOrd="0" presId="urn:microsoft.com/office/officeart/2005/8/layout/process5"/>
    <dgm:cxn modelId="{B9B80068-DF41-4007-874C-0D5C86855547}" type="presParOf" srcId="{DAE0F48D-FF3C-446D-B913-CF4E449709A7}" destId="{80376A0B-396C-46D9-8C50-1A16A226CDBD}" srcOrd="6" destOrd="0" presId="urn:microsoft.com/office/officeart/2005/8/layout/process5"/>
    <dgm:cxn modelId="{07F65E97-1789-49C0-AE01-470AB62366D4}" type="presParOf" srcId="{DAE0F48D-FF3C-446D-B913-CF4E449709A7}" destId="{E49046CF-1250-4642-A600-951AE1369105}" srcOrd="7" destOrd="0" presId="urn:microsoft.com/office/officeart/2005/8/layout/process5"/>
    <dgm:cxn modelId="{F5547250-00C0-41FA-A477-FCCA06BDE613}" type="presParOf" srcId="{E49046CF-1250-4642-A600-951AE1369105}" destId="{D2D2A375-E01F-4EB5-A545-634B832B9ACE}" srcOrd="0" destOrd="0" presId="urn:microsoft.com/office/officeart/2005/8/layout/process5"/>
    <dgm:cxn modelId="{0F85914F-BA6E-48AE-A9ED-6AF588E96E47}" type="presParOf" srcId="{DAE0F48D-FF3C-446D-B913-CF4E449709A7}" destId="{4DF037C3-6D8A-45C3-85D6-68246F409538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5C7EFFE-1314-4D65-B4A0-4BDA32D444FB}" type="doc">
      <dgm:prSet loTypeId="urn:microsoft.com/office/officeart/2005/8/layout/process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961C9B65-6921-481A-8C54-16463A41707C}">
      <dgm:prSet phldrT="[Text]" phldr="0" custT="1"/>
      <dgm:spPr/>
      <dgm:t>
        <a:bodyPr/>
        <a:lstStyle/>
        <a:p>
          <a:endParaRPr lang="en-US" sz="900" b="1" dirty="0">
            <a:solidFill>
              <a:schemeClr val="bg1"/>
            </a:solidFill>
          </a:endParaRPr>
        </a:p>
        <a:p>
          <a:r>
            <a:rPr lang="en-US" sz="900" b="1" dirty="0">
              <a:solidFill>
                <a:schemeClr val="bg1"/>
              </a:solidFill>
            </a:rPr>
            <a:t>Employee</a:t>
          </a:r>
        </a:p>
        <a:p>
          <a:r>
            <a:rPr lang="en-US" sz="900" b="1" dirty="0">
              <a:solidFill>
                <a:schemeClr val="bg1"/>
              </a:solidFill>
            </a:rPr>
            <a:t> Completes Optional</a:t>
          </a:r>
        </a:p>
        <a:p>
          <a:r>
            <a:rPr lang="en-US" sz="900" b="1" dirty="0">
              <a:solidFill>
                <a:schemeClr val="bg1"/>
              </a:solidFill>
            </a:rPr>
            <a:t>Self-Review </a:t>
          </a:r>
        </a:p>
        <a:p>
          <a:r>
            <a:rPr lang="en-US" sz="900" b="1" dirty="0">
              <a:solidFill>
                <a:schemeClr val="bg1"/>
              </a:solidFill>
            </a:rPr>
            <a:t>Submits to Manager</a:t>
          </a:r>
        </a:p>
        <a:p>
          <a:r>
            <a:rPr lang="en-US" sz="900" b="1" dirty="0">
              <a:solidFill>
                <a:schemeClr val="bg1"/>
              </a:solidFill>
            </a:rPr>
            <a:t>April 20  </a:t>
          </a:r>
        </a:p>
        <a:p>
          <a:endParaRPr lang="en-US" sz="700" dirty="0"/>
        </a:p>
      </dgm:t>
    </dgm:pt>
    <dgm:pt modelId="{3DE25FA1-9CBA-4CC4-9B33-64A2B1EDE777}" type="parTrans" cxnId="{5E065055-5D26-4384-AECA-990205AED661}">
      <dgm:prSet/>
      <dgm:spPr/>
      <dgm:t>
        <a:bodyPr/>
        <a:lstStyle/>
        <a:p>
          <a:endParaRPr lang="en-US"/>
        </a:p>
      </dgm:t>
    </dgm:pt>
    <dgm:pt modelId="{98CA2FE1-3D9B-4A86-BFD2-45DDD40D5B93}" type="sibTrans" cxnId="{5E065055-5D26-4384-AECA-990205AED661}">
      <dgm:prSet/>
      <dgm:spPr/>
      <dgm:t>
        <a:bodyPr/>
        <a:lstStyle/>
        <a:p>
          <a:endParaRPr lang="en-US" dirty="0"/>
        </a:p>
      </dgm:t>
    </dgm:pt>
    <dgm:pt modelId="{BB5B9A31-1287-4C4B-BFC8-D9C3C12B4321}">
      <dgm:prSet phldrT="[Text]" phldr="0"/>
      <dgm:spPr/>
      <dgm:t>
        <a:bodyPr/>
        <a:lstStyle/>
        <a:p>
          <a:r>
            <a:rPr lang="en-US" b="1" dirty="0">
              <a:solidFill>
                <a:schemeClr val="bg1"/>
              </a:solidFill>
            </a:rPr>
            <a:t>Manager </a:t>
          </a:r>
        </a:p>
        <a:p>
          <a:r>
            <a:rPr lang="en-US" b="1" dirty="0">
              <a:solidFill>
                <a:schemeClr val="bg1"/>
              </a:solidFill>
            </a:rPr>
            <a:t>Views Self-Review and completes  Manager Review </a:t>
          </a:r>
        </a:p>
        <a:p>
          <a:r>
            <a:rPr lang="en-US" dirty="0"/>
            <a:t>Submits for Employee Sign Off </a:t>
          </a:r>
        </a:p>
        <a:p>
          <a:r>
            <a:rPr lang="en-US" dirty="0"/>
            <a:t>April  22</a:t>
          </a:r>
        </a:p>
      </dgm:t>
    </dgm:pt>
    <dgm:pt modelId="{74C16905-9637-4F57-8B16-41449DB77097}" type="parTrans" cxnId="{EA6B2725-02C5-4A25-979A-5D7C6BDA27E3}">
      <dgm:prSet/>
      <dgm:spPr/>
      <dgm:t>
        <a:bodyPr/>
        <a:lstStyle/>
        <a:p>
          <a:endParaRPr lang="en-US"/>
        </a:p>
      </dgm:t>
    </dgm:pt>
    <dgm:pt modelId="{BCABC483-DD94-44AB-B24C-180A20A41C25}" type="sibTrans" cxnId="{EA6B2725-02C5-4A25-979A-5D7C6BDA27E3}">
      <dgm:prSet/>
      <dgm:spPr/>
      <dgm:t>
        <a:bodyPr/>
        <a:lstStyle/>
        <a:p>
          <a:endParaRPr lang="en-US" dirty="0"/>
        </a:p>
      </dgm:t>
    </dgm:pt>
    <dgm:pt modelId="{718C0CF7-27AD-4EDD-B8C8-A56A81DEC6EE}">
      <dgm:prSet phldrT="[Text]" phldr="0"/>
      <dgm:spPr/>
      <dgm:t>
        <a:bodyPr/>
        <a:lstStyle/>
        <a:p>
          <a:r>
            <a:rPr lang="en-US" b="1" dirty="0"/>
            <a:t>Manager Meets with Employee</a:t>
          </a:r>
        </a:p>
        <a:p>
          <a:r>
            <a:rPr lang="en-US" dirty="0"/>
            <a:t>April 22  </a:t>
          </a:r>
        </a:p>
      </dgm:t>
    </dgm:pt>
    <dgm:pt modelId="{B9C1D77B-863D-4568-80BA-1249CBC17273}" type="parTrans" cxnId="{676B2CF9-0CA6-4AE3-B261-F773845A8F54}">
      <dgm:prSet/>
      <dgm:spPr/>
      <dgm:t>
        <a:bodyPr/>
        <a:lstStyle/>
        <a:p>
          <a:endParaRPr lang="en-US"/>
        </a:p>
      </dgm:t>
    </dgm:pt>
    <dgm:pt modelId="{6DB05A75-94D8-4CD2-8FC1-E84A7CCFCDC8}" type="sibTrans" cxnId="{676B2CF9-0CA6-4AE3-B261-F773845A8F54}">
      <dgm:prSet/>
      <dgm:spPr/>
      <dgm:t>
        <a:bodyPr/>
        <a:lstStyle/>
        <a:p>
          <a:endParaRPr lang="en-US" dirty="0"/>
        </a:p>
      </dgm:t>
    </dgm:pt>
    <dgm:pt modelId="{AC1F1B26-6056-457C-92B4-D34AA84C5F0F}">
      <dgm:prSet phldrT="[Text]" phldr="0"/>
      <dgm:spPr/>
      <dgm:t>
        <a:bodyPr/>
        <a:lstStyle/>
        <a:p>
          <a:r>
            <a:rPr lang="en-US" b="1" dirty="0"/>
            <a:t>Employee Sign Off</a:t>
          </a:r>
        </a:p>
        <a:p>
          <a:r>
            <a:rPr lang="en-US" dirty="0"/>
            <a:t>Open for 7 days after manager submits evaluation  </a:t>
          </a:r>
        </a:p>
        <a:p>
          <a:r>
            <a:rPr lang="en-US" dirty="0"/>
            <a:t>April 29 </a:t>
          </a:r>
        </a:p>
      </dgm:t>
    </dgm:pt>
    <dgm:pt modelId="{37114561-B3B9-4723-9B77-CB0603D63D85}" type="parTrans" cxnId="{9D2B9AD5-33F1-43CC-B6AD-5740B92985A0}">
      <dgm:prSet/>
      <dgm:spPr/>
      <dgm:t>
        <a:bodyPr/>
        <a:lstStyle/>
        <a:p>
          <a:endParaRPr lang="en-US"/>
        </a:p>
      </dgm:t>
    </dgm:pt>
    <dgm:pt modelId="{38B0AE60-686E-4DFB-A735-3F7192537DA2}" type="sibTrans" cxnId="{9D2B9AD5-33F1-43CC-B6AD-5740B92985A0}">
      <dgm:prSet/>
      <dgm:spPr/>
      <dgm:t>
        <a:bodyPr/>
        <a:lstStyle/>
        <a:p>
          <a:endParaRPr lang="en-US" dirty="0"/>
        </a:p>
      </dgm:t>
    </dgm:pt>
    <dgm:pt modelId="{568120BA-0104-43B4-A4EB-040FDCB4D005}">
      <dgm:prSet phldrT="[Text]" phldr="0"/>
      <dgm:spPr/>
      <dgm:t>
        <a:bodyPr/>
        <a:lstStyle/>
        <a:p>
          <a:r>
            <a:rPr lang="en-US" b="1" dirty="0"/>
            <a:t>2025 Performance Review Completed</a:t>
          </a:r>
        </a:p>
        <a:p>
          <a:r>
            <a:rPr lang="en-US" dirty="0"/>
            <a:t>On April 29   </a:t>
          </a:r>
        </a:p>
      </dgm:t>
    </dgm:pt>
    <dgm:pt modelId="{64BC5A94-4E84-448F-8BB0-EEE66A3786F3}" type="parTrans" cxnId="{437F6C54-37BD-4681-B913-99D37AEBFFC0}">
      <dgm:prSet/>
      <dgm:spPr/>
      <dgm:t>
        <a:bodyPr/>
        <a:lstStyle/>
        <a:p>
          <a:endParaRPr lang="en-US"/>
        </a:p>
      </dgm:t>
    </dgm:pt>
    <dgm:pt modelId="{B2CC3A05-7002-4918-B997-9D39B75F5982}" type="sibTrans" cxnId="{437F6C54-37BD-4681-B913-99D37AEBFFC0}">
      <dgm:prSet/>
      <dgm:spPr/>
      <dgm:t>
        <a:bodyPr/>
        <a:lstStyle/>
        <a:p>
          <a:endParaRPr lang="en-US"/>
        </a:p>
      </dgm:t>
    </dgm:pt>
    <dgm:pt modelId="{DAE0F48D-FF3C-446D-B913-CF4E449709A7}" type="pres">
      <dgm:prSet presAssocID="{55C7EFFE-1314-4D65-B4A0-4BDA32D444FB}" presName="diagram" presStyleCnt="0">
        <dgm:presLayoutVars>
          <dgm:dir/>
          <dgm:resizeHandles val="exact"/>
        </dgm:presLayoutVars>
      </dgm:prSet>
      <dgm:spPr/>
    </dgm:pt>
    <dgm:pt modelId="{A4F035F7-5BA4-47F6-BC42-59FC8074B4BA}" type="pres">
      <dgm:prSet presAssocID="{961C9B65-6921-481A-8C54-16463A41707C}" presName="node" presStyleLbl="node1" presStyleIdx="0" presStyleCnt="5">
        <dgm:presLayoutVars>
          <dgm:bulletEnabled val="1"/>
        </dgm:presLayoutVars>
      </dgm:prSet>
      <dgm:spPr/>
    </dgm:pt>
    <dgm:pt modelId="{AEE0410E-B4B4-44BC-9080-A62BA6E8BFDA}" type="pres">
      <dgm:prSet presAssocID="{98CA2FE1-3D9B-4A86-BFD2-45DDD40D5B93}" presName="sibTrans" presStyleLbl="sibTrans2D1" presStyleIdx="0" presStyleCnt="4"/>
      <dgm:spPr/>
    </dgm:pt>
    <dgm:pt modelId="{23A52257-D597-4B5E-93A4-773168D7156C}" type="pres">
      <dgm:prSet presAssocID="{98CA2FE1-3D9B-4A86-BFD2-45DDD40D5B93}" presName="connectorText" presStyleLbl="sibTrans2D1" presStyleIdx="0" presStyleCnt="4"/>
      <dgm:spPr/>
    </dgm:pt>
    <dgm:pt modelId="{455B6649-E0D9-454B-A2AC-630413D748CA}" type="pres">
      <dgm:prSet presAssocID="{BB5B9A31-1287-4C4B-BFC8-D9C3C12B4321}" presName="node" presStyleLbl="node1" presStyleIdx="1" presStyleCnt="5" custLinFactNeighborX="1203" custLinFactNeighborY="75">
        <dgm:presLayoutVars>
          <dgm:bulletEnabled val="1"/>
        </dgm:presLayoutVars>
      </dgm:prSet>
      <dgm:spPr/>
    </dgm:pt>
    <dgm:pt modelId="{F7281677-DB3E-474D-A17A-DD7A96ABDA47}" type="pres">
      <dgm:prSet presAssocID="{BCABC483-DD94-44AB-B24C-180A20A41C25}" presName="sibTrans" presStyleLbl="sibTrans2D1" presStyleIdx="1" presStyleCnt="4"/>
      <dgm:spPr/>
    </dgm:pt>
    <dgm:pt modelId="{14F7DA1F-A0DE-4BAE-8BA8-5CBC69E0817B}" type="pres">
      <dgm:prSet presAssocID="{BCABC483-DD94-44AB-B24C-180A20A41C25}" presName="connectorText" presStyleLbl="sibTrans2D1" presStyleIdx="1" presStyleCnt="4"/>
      <dgm:spPr/>
    </dgm:pt>
    <dgm:pt modelId="{626DA5FC-7B51-45D1-AFDE-346E07719052}" type="pres">
      <dgm:prSet presAssocID="{718C0CF7-27AD-4EDD-B8C8-A56A81DEC6EE}" presName="node" presStyleLbl="node1" presStyleIdx="2" presStyleCnt="5">
        <dgm:presLayoutVars>
          <dgm:bulletEnabled val="1"/>
        </dgm:presLayoutVars>
      </dgm:prSet>
      <dgm:spPr/>
    </dgm:pt>
    <dgm:pt modelId="{6975B89B-7972-4F43-BFDE-FEEF0C718E32}" type="pres">
      <dgm:prSet presAssocID="{6DB05A75-94D8-4CD2-8FC1-E84A7CCFCDC8}" presName="sibTrans" presStyleLbl="sibTrans2D1" presStyleIdx="2" presStyleCnt="4"/>
      <dgm:spPr/>
    </dgm:pt>
    <dgm:pt modelId="{B9D64DEA-CFC5-4F33-932B-4FA876E3E20A}" type="pres">
      <dgm:prSet presAssocID="{6DB05A75-94D8-4CD2-8FC1-E84A7CCFCDC8}" presName="connectorText" presStyleLbl="sibTrans2D1" presStyleIdx="2" presStyleCnt="4"/>
      <dgm:spPr/>
    </dgm:pt>
    <dgm:pt modelId="{80376A0B-396C-46D9-8C50-1A16A226CDBD}" type="pres">
      <dgm:prSet presAssocID="{AC1F1B26-6056-457C-92B4-D34AA84C5F0F}" presName="node" presStyleLbl="node1" presStyleIdx="3" presStyleCnt="5">
        <dgm:presLayoutVars>
          <dgm:bulletEnabled val="1"/>
        </dgm:presLayoutVars>
      </dgm:prSet>
      <dgm:spPr/>
    </dgm:pt>
    <dgm:pt modelId="{E49046CF-1250-4642-A600-951AE1369105}" type="pres">
      <dgm:prSet presAssocID="{38B0AE60-686E-4DFB-A735-3F7192537DA2}" presName="sibTrans" presStyleLbl="sibTrans2D1" presStyleIdx="3" presStyleCnt="4"/>
      <dgm:spPr/>
    </dgm:pt>
    <dgm:pt modelId="{D2D2A375-E01F-4EB5-A545-634B832B9ACE}" type="pres">
      <dgm:prSet presAssocID="{38B0AE60-686E-4DFB-A735-3F7192537DA2}" presName="connectorText" presStyleLbl="sibTrans2D1" presStyleIdx="3" presStyleCnt="4"/>
      <dgm:spPr/>
    </dgm:pt>
    <dgm:pt modelId="{4DF037C3-6D8A-45C3-85D6-68246F409538}" type="pres">
      <dgm:prSet presAssocID="{568120BA-0104-43B4-A4EB-040FDCB4D005}" presName="node" presStyleLbl="node1" presStyleIdx="4" presStyleCnt="5" custLinFactNeighborX="3213" custLinFactNeighborY="-14492">
        <dgm:presLayoutVars>
          <dgm:bulletEnabled val="1"/>
        </dgm:presLayoutVars>
      </dgm:prSet>
      <dgm:spPr/>
    </dgm:pt>
  </dgm:ptLst>
  <dgm:cxnLst>
    <dgm:cxn modelId="{D3165808-E45A-49CE-88B7-769B2B47E0C0}" type="presOf" srcId="{961C9B65-6921-481A-8C54-16463A41707C}" destId="{A4F035F7-5BA4-47F6-BC42-59FC8074B4BA}" srcOrd="0" destOrd="0" presId="urn:microsoft.com/office/officeart/2005/8/layout/process5"/>
    <dgm:cxn modelId="{EA6B2725-02C5-4A25-979A-5D7C6BDA27E3}" srcId="{55C7EFFE-1314-4D65-B4A0-4BDA32D444FB}" destId="{BB5B9A31-1287-4C4B-BFC8-D9C3C12B4321}" srcOrd="1" destOrd="0" parTransId="{74C16905-9637-4F57-8B16-41449DB77097}" sibTransId="{BCABC483-DD94-44AB-B24C-180A20A41C25}"/>
    <dgm:cxn modelId="{21A7BD26-77FF-43ED-A2E3-6C549779F34C}" type="presOf" srcId="{38B0AE60-686E-4DFB-A735-3F7192537DA2}" destId="{E49046CF-1250-4642-A600-951AE1369105}" srcOrd="0" destOrd="0" presId="urn:microsoft.com/office/officeart/2005/8/layout/process5"/>
    <dgm:cxn modelId="{7EC22C31-2213-4211-B635-C7B4D795ED52}" type="presOf" srcId="{568120BA-0104-43B4-A4EB-040FDCB4D005}" destId="{4DF037C3-6D8A-45C3-85D6-68246F409538}" srcOrd="0" destOrd="0" presId="urn:microsoft.com/office/officeart/2005/8/layout/process5"/>
    <dgm:cxn modelId="{000D4D3B-ACD6-425E-8D53-DAB8765E5200}" type="presOf" srcId="{AC1F1B26-6056-457C-92B4-D34AA84C5F0F}" destId="{80376A0B-396C-46D9-8C50-1A16A226CDBD}" srcOrd="0" destOrd="0" presId="urn:microsoft.com/office/officeart/2005/8/layout/process5"/>
    <dgm:cxn modelId="{4692693D-D536-47F7-AF32-261056057D71}" type="presOf" srcId="{BCABC483-DD94-44AB-B24C-180A20A41C25}" destId="{F7281677-DB3E-474D-A17A-DD7A96ABDA47}" srcOrd="0" destOrd="0" presId="urn:microsoft.com/office/officeart/2005/8/layout/process5"/>
    <dgm:cxn modelId="{319CAA60-BFBC-4F8A-A03B-5687FE10DC19}" type="presOf" srcId="{718C0CF7-27AD-4EDD-B8C8-A56A81DEC6EE}" destId="{626DA5FC-7B51-45D1-AFDE-346E07719052}" srcOrd="0" destOrd="0" presId="urn:microsoft.com/office/officeart/2005/8/layout/process5"/>
    <dgm:cxn modelId="{56CFB364-1A97-4D11-A69A-F1343A6EFCB5}" type="presOf" srcId="{BB5B9A31-1287-4C4B-BFC8-D9C3C12B4321}" destId="{455B6649-E0D9-454B-A2AC-630413D748CA}" srcOrd="0" destOrd="0" presId="urn:microsoft.com/office/officeart/2005/8/layout/process5"/>
    <dgm:cxn modelId="{437F6C54-37BD-4681-B913-99D37AEBFFC0}" srcId="{55C7EFFE-1314-4D65-B4A0-4BDA32D444FB}" destId="{568120BA-0104-43B4-A4EB-040FDCB4D005}" srcOrd="4" destOrd="0" parTransId="{64BC5A94-4E84-448F-8BB0-EEE66A3786F3}" sibTransId="{B2CC3A05-7002-4918-B997-9D39B75F5982}"/>
    <dgm:cxn modelId="{5E065055-5D26-4384-AECA-990205AED661}" srcId="{55C7EFFE-1314-4D65-B4A0-4BDA32D444FB}" destId="{961C9B65-6921-481A-8C54-16463A41707C}" srcOrd="0" destOrd="0" parTransId="{3DE25FA1-9CBA-4CC4-9B33-64A2B1EDE777}" sibTransId="{98CA2FE1-3D9B-4A86-BFD2-45DDD40D5B93}"/>
    <dgm:cxn modelId="{D25F567D-FC5D-4712-BD4E-8337F83E1E17}" type="presOf" srcId="{98CA2FE1-3D9B-4A86-BFD2-45DDD40D5B93}" destId="{AEE0410E-B4B4-44BC-9080-A62BA6E8BFDA}" srcOrd="0" destOrd="0" presId="urn:microsoft.com/office/officeart/2005/8/layout/process5"/>
    <dgm:cxn modelId="{B47A9E8A-B80C-4632-963D-C32BA267E5B6}" type="presOf" srcId="{BCABC483-DD94-44AB-B24C-180A20A41C25}" destId="{14F7DA1F-A0DE-4BAE-8BA8-5CBC69E0817B}" srcOrd="1" destOrd="0" presId="urn:microsoft.com/office/officeart/2005/8/layout/process5"/>
    <dgm:cxn modelId="{CCCAE2B4-5D4D-4B1B-A032-7F41F667AA66}" type="presOf" srcId="{6DB05A75-94D8-4CD2-8FC1-E84A7CCFCDC8}" destId="{6975B89B-7972-4F43-BFDE-FEEF0C718E32}" srcOrd="0" destOrd="0" presId="urn:microsoft.com/office/officeart/2005/8/layout/process5"/>
    <dgm:cxn modelId="{8EC802B5-EE5A-4375-908D-8BA0E7BBD6D9}" type="presOf" srcId="{98CA2FE1-3D9B-4A86-BFD2-45DDD40D5B93}" destId="{23A52257-D597-4B5E-93A4-773168D7156C}" srcOrd="1" destOrd="0" presId="urn:microsoft.com/office/officeart/2005/8/layout/process5"/>
    <dgm:cxn modelId="{49DA1DB5-E61F-4F7A-BE69-8D28C31965CD}" type="presOf" srcId="{55C7EFFE-1314-4D65-B4A0-4BDA32D444FB}" destId="{DAE0F48D-FF3C-446D-B913-CF4E449709A7}" srcOrd="0" destOrd="0" presId="urn:microsoft.com/office/officeart/2005/8/layout/process5"/>
    <dgm:cxn modelId="{B6CE10B9-CC27-4251-AD59-0B101FEED14A}" type="presOf" srcId="{6DB05A75-94D8-4CD2-8FC1-E84A7CCFCDC8}" destId="{B9D64DEA-CFC5-4F33-932B-4FA876E3E20A}" srcOrd="1" destOrd="0" presId="urn:microsoft.com/office/officeart/2005/8/layout/process5"/>
    <dgm:cxn modelId="{666B62BD-A1E2-41BC-9D7B-473589327F58}" type="presOf" srcId="{38B0AE60-686E-4DFB-A735-3F7192537DA2}" destId="{D2D2A375-E01F-4EB5-A545-634B832B9ACE}" srcOrd="1" destOrd="0" presId="urn:microsoft.com/office/officeart/2005/8/layout/process5"/>
    <dgm:cxn modelId="{9D2B9AD5-33F1-43CC-B6AD-5740B92985A0}" srcId="{55C7EFFE-1314-4D65-B4A0-4BDA32D444FB}" destId="{AC1F1B26-6056-457C-92B4-D34AA84C5F0F}" srcOrd="3" destOrd="0" parTransId="{37114561-B3B9-4723-9B77-CB0603D63D85}" sibTransId="{38B0AE60-686E-4DFB-A735-3F7192537DA2}"/>
    <dgm:cxn modelId="{676B2CF9-0CA6-4AE3-B261-F773845A8F54}" srcId="{55C7EFFE-1314-4D65-B4A0-4BDA32D444FB}" destId="{718C0CF7-27AD-4EDD-B8C8-A56A81DEC6EE}" srcOrd="2" destOrd="0" parTransId="{B9C1D77B-863D-4568-80BA-1249CBC17273}" sibTransId="{6DB05A75-94D8-4CD2-8FC1-E84A7CCFCDC8}"/>
    <dgm:cxn modelId="{8C63B7BF-6B0A-4591-88EE-298CB636B2B5}" type="presParOf" srcId="{DAE0F48D-FF3C-446D-B913-CF4E449709A7}" destId="{A4F035F7-5BA4-47F6-BC42-59FC8074B4BA}" srcOrd="0" destOrd="0" presId="urn:microsoft.com/office/officeart/2005/8/layout/process5"/>
    <dgm:cxn modelId="{534BC545-C78B-4331-A3E2-E96892DDD767}" type="presParOf" srcId="{DAE0F48D-FF3C-446D-B913-CF4E449709A7}" destId="{AEE0410E-B4B4-44BC-9080-A62BA6E8BFDA}" srcOrd="1" destOrd="0" presId="urn:microsoft.com/office/officeart/2005/8/layout/process5"/>
    <dgm:cxn modelId="{EE7C1FC7-685C-4832-BC3E-B7C0A7665236}" type="presParOf" srcId="{AEE0410E-B4B4-44BC-9080-A62BA6E8BFDA}" destId="{23A52257-D597-4B5E-93A4-773168D7156C}" srcOrd="0" destOrd="0" presId="urn:microsoft.com/office/officeart/2005/8/layout/process5"/>
    <dgm:cxn modelId="{BE20C5B4-2EC6-4FE6-85BE-1236D4D61B64}" type="presParOf" srcId="{DAE0F48D-FF3C-446D-B913-CF4E449709A7}" destId="{455B6649-E0D9-454B-A2AC-630413D748CA}" srcOrd="2" destOrd="0" presId="urn:microsoft.com/office/officeart/2005/8/layout/process5"/>
    <dgm:cxn modelId="{4F18FD8D-2032-4EE1-A667-541CB3413BF9}" type="presParOf" srcId="{DAE0F48D-FF3C-446D-B913-CF4E449709A7}" destId="{F7281677-DB3E-474D-A17A-DD7A96ABDA47}" srcOrd="3" destOrd="0" presId="urn:microsoft.com/office/officeart/2005/8/layout/process5"/>
    <dgm:cxn modelId="{CEE4DBC4-8183-46F6-B7E1-537F35E00C3D}" type="presParOf" srcId="{F7281677-DB3E-474D-A17A-DD7A96ABDA47}" destId="{14F7DA1F-A0DE-4BAE-8BA8-5CBC69E0817B}" srcOrd="0" destOrd="0" presId="urn:microsoft.com/office/officeart/2005/8/layout/process5"/>
    <dgm:cxn modelId="{0A02D0EE-469D-4B57-B7B9-13DC213CB95F}" type="presParOf" srcId="{DAE0F48D-FF3C-446D-B913-CF4E449709A7}" destId="{626DA5FC-7B51-45D1-AFDE-346E07719052}" srcOrd="4" destOrd="0" presId="urn:microsoft.com/office/officeart/2005/8/layout/process5"/>
    <dgm:cxn modelId="{8C70538D-D832-4F87-A667-0D8B837F3F07}" type="presParOf" srcId="{DAE0F48D-FF3C-446D-B913-CF4E449709A7}" destId="{6975B89B-7972-4F43-BFDE-FEEF0C718E32}" srcOrd="5" destOrd="0" presId="urn:microsoft.com/office/officeart/2005/8/layout/process5"/>
    <dgm:cxn modelId="{86F44497-099B-4A39-B802-F50DE1BEAD45}" type="presParOf" srcId="{6975B89B-7972-4F43-BFDE-FEEF0C718E32}" destId="{B9D64DEA-CFC5-4F33-932B-4FA876E3E20A}" srcOrd="0" destOrd="0" presId="urn:microsoft.com/office/officeart/2005/8/layout/process5"/>
    <dgm:cxn modelId="{B9B80068-DF41-4007-874C-0D5C86855547}" type="presParOf" srcId="{DAE0F48D-FF3C-446D-B913-CF4E449709A7}" destId="{80376A0B-396C-46D9-8C50-1A16A226CDBD}" srcOrd="6" destOrd="0" presId="urn:microsoft.com/office/officeart/2005/8/layout/process5"/>
    <dgm:cxn modelId="{07F65E97-1789-49C0-AE01-470AB62366D4}" type="presParOf" srcId="{DAE0F48D-FF3C-446D-B913-CF4E449709A7}" destId="{E49046CF-1250-4642-A600-951AE1369105}" srcOrd="7" destOrd="0" presId="urn:microsoft.com/office/officeart/2005/8/layout/process5"/>
    <dgm:cxn modelId="{F5547250-00C0-41FA-A477-FCCA06BDE613}" type="presParOf" srcId="{E49046CF-1250-4642-A600-951AE1369105}" destId="{D2D2A375-E01F-4EB5-A545-634B832B9ACE}" srcOrd="0" destOrd="0" presId="urn:microsoft.com/office/officeart/2005/8/layout/process5"/>
    <dgm:cxn modelId="{0F85914F-BA6E-48AE-A9ED-6AF588E96E47}" type="presParOf" srcId="{DAE0F48D-FF3C-446D-B913-CF4E449709A7}" destId="{4DF037C3-6D8A-45C3-85D6-68246F409538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5C7EFFE-1314-4D65-B4A0-4BDA32D444FB}" type="doc">
      <dgm:prSet loTypeId="urn:microsoft.com/office/officeart/2005/8/layout/process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BB5B9A31-1287-4C4B-BFC8-D9C3C12B4321}">
      <dgm:prSet phldrT="[Text]" phldr="0"/>
      <dgm:spPr/>
      <dgm:t>
        <a:bodyPr/>
        <a:lstStyle/>
        <a:p>
          <a:r>
            <a:rPr lang="en-US" b="1" dirty="0">
              <a:solidFill>
                <a:schemeClr val="bg1"/>
              </a:solidFill>
            </a:rPr>
            <a:t>Manager </a:t>
          </a:r>
        </a:p>
        <a:p>
          <a:r>
            <a:rPr lang="en-US" b="1" dirty="0">
              <a:solidFill>
                <a:schemeClr val="bg1"/>
              </a:solidFill>
            </a:rPr>
            <a:t>Completes  Manager Review </a:t>
          </a:r>
        </a:p>
        <a:p>
          <a:r>
            <a:rPr lang="en-US" dirty="0"/>
            <a:t>Submits for Employee Sign Off </a:t>
          </a:r>
        </a:p>
        <a:p>
          <a:r>
            <a:rPr lang="en-US" dirty="0"/>
            <a:t>April  15</a:t>
          </a:r>
        </a:p>
      </dgm:t>
    </dgm:pt>
    <dgm:pt modelId="{74C16905-9637-4F57-8B16-41449DB77097}" type="parTrans" cxnId="{EA6B2725-02C5-4A25-979A-5D7C6BDA27E3}">
      <dgm:prSet/>
      <dgm:spPr/>
      <dgm:t>
        <a:bodyPr/>
        <a:lstStyle/>
        <a:p>
          <a:endParaRPr lang="en-US"/>
        </a:p>
      </dgm:t>
    </dgm:pt>
    <dgm:pt modelId="{BCABC483-DD94-44AB-B24C-180A20A41C25}" type="sibTrans" cxnId="{EA6B2725-02C5-4A25-979A-5D7C6BDA27E3}">
      <dgm:prSet/>
      <dgm:spPr/>
      <dgm:t>
        <a:bodyPr/>
        <a:lstStyle/>
        <a:p>
          <a:endParaRPr lang="en-US" dirty="0"/>
        </a:p>
      </dgm:t>
    </dgm:pt>
    <dgm:pt modelId="{718C0CF7-27AD-4EDD-B8C8-A56A81DEC6EE}">
      <dgm:prSet phldrT="[Text]" phldr="0"/>
      <dgm:spPr/>
      <dgm:t>
        <a:bodyPr/>
        <a:lstStyle/>
        <a:p>
          <a:r>
            <a:rPr lang="en-US" b="1" dirty="0"/>
            <a:t>Manager Meets with Employee</a:t>
          </a:r>
        </a:p>
        <a:p>
          <a:r>
            <a:rPr lang="en-US" dirty="0"/>
            <a:t>April 22  </a:t>
          </a:r>
        </a:p>
      </dgm:t>
    </dgm:pt>
    <dgm:pt modelId="{B9C1D77B-863D-4568-80BA-1249CBC17273}" type="parTrans" cxnId="{676B2CF9-0CA6-4AE3-B261-F773845A8F54}">
      <dgm:prSet/>
      <dgm:spPr/>
      <dgm:t>
        <a:bodyPr/>
        <a:lstStyle/>
        <a:p>
          <a:endParaRPr lang="en-US"/>
        </a:p>
      </dgm:t>
    </dgm:pt>
    <dgm:pt modelId="{6DB05A75-94D8-4CD2-8FC1-E84A7CCFCDC8}" type="sibTrans" cxnId="{676B2CF9-0CA6-4AE3-B261-F773845A8F54}">
      <dgm:prSet/>
      <dgm:spPr/>
      <dgm:t>
        <a:bodyPr/>
        <a:lstStyle/>
        <a:p>
          <a:endParaRPr lang="en-US" dirty="0"/>
        </a:p>
      </dgm:t>
    </dgm:pt>
    <dgm:pt modelId="{AC1F1B26-6056-457C-92B4-D34AA84C5F0F}">
      <dgm:prSet phldrT="[Text]" phldr="0"/>
      <dgm:spPr/>
      <dgm:t>
        <a:bodyPr/>
        <a:lstStyle/>
        <a:p>
          <a:r>
            <a:rPr lang="en-US" b="1" dirty="0"/>
            <a:t>Employee Receives Notification for Sign Off</a:t>
          </a:r>
        </a:p>
        <a:p>
          <a:r>
            <a:rPr lang="en-US" b="1" dirty="0"/>
            <a:t>(After 24-day Self-Review window closes) </a:t>
          </a:r>
        </a:p>
        <a:p>
          <a:r>
            <a:rPr lang="en-US" dirty="0"/>
            <a:t>May 10  </a:t>
          </a:r>
        </a:p>
      </dgm:t>
    </dgm:pt>
    <dgm:pt modelId="{37114561-B3B9-4723-9B77-CB0603D63D85}" type="parTrans" cxnId="{9D2B9AD5-33F1-43CC-B6AD-5740B92985A0}">
      <dgm:prSet/>
      <dgm:spPr/>
      <dgm:t>
        <a:bodyPr/>
        <a:lstStyle/>
        <a:p>
          <a:endParaRPr lang="en-US"/>
        </a:p>
      </dgm:t>
    </dgm:pt>
    <dgm:pt modelId="{38B0AE60-686E-4DFB-A735-3F7192537DA2}" type="sibTrans" cxnId="{9D2B9AD5-33F1-43CC-B6AD-5740B92985A0}">
      <dgm:prSet/>
      <dgm:spPr/>
      <dgm:t>
        <a:bodyPr/>
        <a:lstStyle/>
        <a:p>
          <a:endParaRPr lang="en-US" dirty="0"/>
        </a:p>
      </dgm:t>
    </dgm:pt>
    <dgm:pt modelId="{568120BA-0104-43B4-A4EB-040FDCB4D005}">
      <dgm:prSet phldrT="[Text]" phldr="0"/>
      <dgm:spPr/>
      <dgm:t>
        <a:bodyPr/>
        <a:lstStyle/>
        <a:p>
          <a:r>
            <a:rPr lang="en-US" b="1" dirty="0"/>
            <a:t>Employee Sign Off</a:t>
          </a:r>
        </a:p>
        <a:p>
          <a:r>
            <a:rPr lang="en-US" dirty="0"/>
            <a:t>Open for 7 days after notification  for sign off </a:t>
          </a:r>
        </a:p>
        <a:p>
          <a:r>
            <a:rPr lang="en-US" dirty="0"/>
            <a:t>May 11</a:t>
          </a:r>
        </a:p>
      </dgm:t>
    </dgm:pt>
    <dgm:pt modelId="{64BC5A94-4E84-448F-8BB0-EEE66A3786F3}" type="parTrans" cxnId="{437F6C54-37BD-4681-B913-99D37AEBFFC0}">
      <dgm:prSet/>
      <dgm:spPr/>
      <dgm:t>
        <a:bodyPr/>
        <a:lstStyle/>
        <a:p>
          <a:endParaRPr lang="en-US"/>
        </a:p>
      </dgm:t>
    </dgm:pt>
    <dgm:pt modelId="{B2CC3A05-7002-4918-B997-9D39B75F5982}" type="sibTrans" cxnId="{437F6C54-37BD-4681-B913-99D37AEBFFC0}">
      <dgm:prSet/>
      <dgm:spPr/>
      <dgm:t>
        <a:bodyPr/>
        <a:lstStyle/>
        <a:p>
          <a:endParaRPr lang="en-US"/>
        </a:p>
      </dgm:t>
    </dgm:pt>
    <dgm:pt modelId="{37A29811-4631-4A29-800A-05C6BE0EAF68}">
      <dgm:prSet phldrT="[Text]" phldr="0"/>
      <dgm:spPr/>
      <dgm:t>
        <a:bodyPr/>
        <a:lstStyle/>
        <a:p>
          <a:r>
            <a:rPr lang="en-US" b="1" dirty="0"/>
            <a:t>2025 Performance Review Completed</a:t>
          </a:r>
        </a:p>
        <a:p>
          <a:r>
            <a:rPr lang="en-US" dirty="0"/>
            <a:t>May 11</a:t>
          </a:r>
        </a:p>
      </dgm:t>
    </dgm:pt>
    <dgm:pt modelId="{9F8CEC74-73CB-4891-8A8D-2760EBAB9268}" type="parTrans" cxnId="{C3CD4A8C-10C4-44BE-9977-BE1939889E71}">
      <dgm:prSet/>
      <dgm:spPr/>
      <dgm:t>
        <a:bodyPr/>
        <a:lstStyle/>
        <a:p>
          <a:endParaRPr lang="en-US"/>
        </a:p>
      </dgm:t>
    </dgm:pt>
    <dgm:pt modelId="{56FEF60A-5564-425E-943F-4BE8967A4EE4}" type="sibTrans" cxnId="{C3CD4A8C-10C4-44BE-9977-BE1939889E71}">
      <dgm:prSet/>
      <dgm:spPr/>
      <dgm:t>
        <a:bodyPr/>
        <a:lstStyle/>
        <a:p>
          <a:endParaRPr lang="en-US"/>
        </a:p>
      </dgm:t>
    </dgm:pt>
    <dgm:pt modelId="{DAE0F48D-FF3C-446D-B913-CF4E449709A7}" type="pres">
      <dgm:prSet presAssocID="{55C7EFFE-1314-4D65-B4A0-4BDA32D444FB}" presName="diagram" presStyleCnt="0">
        <dgm:presLayoutVars>
          <dgm:dir/>
          <dgm:resizeHandles val="exact"/>
        </dgm:presLayoutVars>
      </dgm:prSet>
      <dgm:spPr/>
    </dgm:pt>
    <dgm:pt modelId="{455B6649-E0D9-454B-A2AC-630413D748CA}" type="pres">
      <dgm:prSet presAssocID="{BB5B9A31-1287-4C4B-BFC8-D9C3C12B4321}" presName="node" presStyleLbl="node1" presStyleIdx="0" presStyleCnt="5" custLinFactNeighborX="1203" custLinFactNeighborY="75">
        <dgm:presLayoutVars>
          <dgm:bulletEnabled val="1"/>
        </dgm:presLayoutVars>
      </dgm:prSet>
      <dgm:spPr/>
    </dgm:pt>
    <dgm:pt modelId="{F7281677-DB3E-474D-A17A-DD7A96ABDA47}" type="pres">
      <dgm:prSet presAssocID="{BCABC483-DD94-44AB-B24C-180A20A41C25}" presName="sibTrans" presStyleLbl="sibTrans2D1" presStyleIdx="0" presStyleCnt="4"/>
      <dgm:spPr/>
    </dgm:pt>
    <dgm:pt modelId="{14F7DA1F-A0DE-4BAE-8BA8-5CBC69E0817B}" type="pres">
      <dgm:prSet presAssocID="{BCABC483-DD94-44AB-B24C-180A20A41C25}" presName="connectorText" presStyleLbl="sibTrans2D1" presStyleIdx="0" presStyleCnt="4"/>
      <dgm:spPr/>
    </dgm:pt>
    <dgm:pt modelId="{626DA5FC-7B51-45D1-AFDE-346E07719052}" type="pres">
      <dgm:prSet presAssocID="{718C0CF7-27AD-4EDD-B8C8-A56A81DEC6EE}" presName="node" presStyleLbl="node1" presStyleIdx="1" presStyleCnt="5">
        <dgm:presLayoutVars>
          <dgm:bulletEnabled val="1"/>
        </dgm:presLayoutVars>
      </dgm:prSet>
      <dgm:spPr/>
    </dgm:pt>
    <dgm:pt modelId="{6975B89B-7972-4F43-BFDE-FEEF0C718E32}" type="pres">
      <dgm:prSet presAssocID="{6DB05A75-94D8-4CD2-8FC1-E84A7CCFCDC8}" presName="sibTrans" presStyleLbl="sibTrans2D1" presStyleIdx="1" presStyleCnt="4"/>
      <dgm:spPr/>
    </dgm:pt>
    <dgm:pt modelId="{B9D64DEA-CFC5-4F33-932B-4FA876E3E20A}" type="pres">
      <dgm:prSet presAssocID="{6DB05A75-94D8-4CD2-8FC1-E84A7CCFCDC8}" presName="connectorText" presStyleLbl="sibTrans2D1" presStyleIdx="1" presStyleCnt="4"/>
      <dgm:spPr/>
    </dgm:pt>
    <dgm:pt modelId="{80376A0B-396C-46D9-8C50-1A16A226CDBD}" type="pres">
      <dgm:prSet presAssocID="{AC1F1B26-6056-457C-92B4-D34AA84C5F0F}" presName="node" presStyleLbl="node1" presStyleIdx="2" presStyleCnt="5" custLinFactNeighborX="-1543" custLinFactNeighborY="-6055">
        <dgm:presLayoutVars>
          <dgm:bulletEnabled val="1"/>
        </dgm:presLayoutVars>
      </dgm:prSet>
      <dgm:spPr/>
    </dgm:pt>
    <dgm:pt modelId="{E49046CF-1250-4642-A600-951AE1369105}" type="pres">
      <dgm:prSet presAssocID="{38B0AE60-686E-4DFB-A735-3F7192537DA2}" presName="sibTrans" presStyleLbl="sibTrans2D1" presStyleIdx="2" presStyleCnt="4"/>
      <dgm:spPr/>
    </dgm:pt>
    <dgm:pt modelId="{D2D2A375-E01F-4EB5-A545-634B832B9ACE}" type="pres">
      <dgm:prSet presAssocID="{38B0AE60-686E-4DFB-A735-3F7192537DA2}" presName="connectorText" presStyleLbl="sibTrans2D1" presStyleIdx="2" presStyleCnt="4"/>
      <dgm:spPr/>
    </dgm:pt>
    <dgm:pt modelId="{4DF037C3-6D8A-45C3-85D6-68246F409538}" type="pres">
      <dgm:prSet presAssocID="{568120BA-0104-43B4-A4EB-040FDCB4D005}" presName="node" presStyleLbl="node1" presStyleIdx="3" presStyleCnt="5" custLinFactNeighborX="3213" custLinFactNeighborY="-14492">
        <dgm:presLayoutVars>
          <dgm:bulletEnabled val="1"/>
        </dgm:presLayoutVars>
      </dgm:prSet>
      <dgm:spPr/>
    </dgm:pt>
    <dgm:pt modelId="{A7C871DF-B7B8-4187-87BB-0EF85851A96E}" type="pres">
      <dgm:prSet presAssocID="{B2CC3A05-7002-4918-B997-9D39B75F5982}" presName="sibTrans" presStyleLbl="sibTrans2D1" presStyleIdx="3" presStyleCnt="4" custLinFactNeighborX="-36482" custLinFactNeighborY="-9346"/>
      <dgm:spPr/>
    </dgm:pt>
    <dgm:pt modelId="{6BA575A1-B192-4E48-BC36-1275A8EF30AF}" type="pres">
      <dgm:prSet presAssocID="{B2CC3A05-7002-4918-B997-9D39B75F5982}" presName="connectorText" presStyleLbl="sibTrans2D1" presStyleIdx="3" presStyleCnt="4"/>
      <dgm:spPr/>
    </dgm:pt>
    <dgm:pt modelId="{534391D3-8729-4AE2-B666-B1D3E6500F48}" type="pres">
      <dgm:prSet presAssocID="{37A29811-4631-4A29-800A-05C6BE0EAF68}" presName="node" presStyleLbl="node1" presStyleIdx="4" presStyleCnt="5" custLinFactNeighborX="2318" custLinFactNeighborY="-28150">
        <dgm:presLayoutVars>
          <dgm:bulletEnabled val="1"/>
        </dgm:presLayoutVars>
      </dgm:prSet>
      <dgm:spPr/>
    </dgm:pt>
  </dgm:ptLst>
  <dgm:cxnLst>
    <dgm:cxn modelId="{EA6B2725-02C5-4A25-979A-5D7C6BDA27E3}" srcId="{55C7EFFE-1314-4D65-B4A0-4BDA32D444FB}" destId="{BB5B9A31-1287-4C4B-BFC8-D9C3C12B4321}" srcOrd="0" destOrd="0" parTransId="{74C16905-9637-4F57-8B16-41449DB77097}" sibTransId="{BCABC483-DD94-44AB-B24C-180A20A41C25}"/>
    <dgm:cxn modelId="{21A7BD26-77FF-43ED-A2E3-6C549779F34C}" type="presOf" srcId="{38B0AE60-686E-4DFB-A735-3F7192537DA2}" destId="{E49046CF-1250-4642-A600-951AE1369105}" srcOrd="0" destOrd="0" presId="urn:microsoft.com/office/officeart/2005/8/layout/process5"/>
    <dgm:cxn modelId="{7EC22C31-2213-4211-B635-C7B4D795ED52}" type="presOf" srcId="{568120BA-0104-43B4-A4EB-040FDCB4D005}" destId="{4DF037C3-6D8A-45C3-85D6-68246F409538}" srcOrd="0" destOrd="0" presId="urn:microsoft.com/office/officeart/2005/8/layout/process5"/>
    <dgm:cxn modelId="{000D4D3B-ACD6-425E-8D53-DAB8765E5200}" type="presOf" srcId="{AC1F1B26-6056-457C-92B4-D34AA84C5F0F}" destId="{80376A0B-396C-46D9-8C50-1A16A226CDBD}" srcOrd="0" destOrd="0" presId="urn:microsoft.com/office/officeart/2005/8/layout/process5"/>
    <dgm:cxn modelId="{4692693D-D536-47F7-AF32-261056057D71}" type="presOf" srcId="{BCABC483-DD94-44AB-B24C-180A20A41C25}" destId="{F7281677-DB3E-474D-A17A-DD7A96ABDA47}" srcOrd="0" destOrd="0" presId="urn:microsoft.com/office/officeart/2005/8/layout/process5"/>
    <dgm:cxn modelId="{319CAA60-BFBC-4F8A-A03B-5687FE10DC19}" type="presOf" srcId="{718C0CF7-27AD-4EDD-B8C8-A56A81DEC6EE}" destId="{626DA5FC-7B51-45D1-AFDE-346E07719052}" srcOrd="0" destOrd="0" presId="urn:microsoft.com/office/officeart/2005/8/layout/process5"/>
    <dgm:cxn modelId="{56CFB364-1A97-4D11-A69A-F1343A6EFCB5}" type="presOf" srcId="{BB5B9A31-1287-4C4B-BFC8-D9C3C12B4321}" destId="{455B6649-E0D9-454B-A2AC-630413D748CA}" srcOrd="0" destOrd="0" presId="urn:microsoft.com/office/officeart/2005/8/layout/process5"/>
    <dgm:cxn modelId="{437F6C54-37BD-4681-B913-99D37AEBFFC0}" srcId="{55C7EFFE-1314-4D65-B4A0-4BDA32D444FB}" destId="{568120BA-0104-43B4-A4EB-040FDCB4D005}" srcOrd="3" destOrd="0" parTransId="{64BC5A94-4E84-448F-8BB0-EEE66A3786F3}" sibTransId="{B2CC3A05-7002-4918-B997-9D39B75F5982}"/>
    <dgm:cxn modelId="{B47A9E8A-B80C-4632-963D-C32BA267E5B6}" type="presOf" srcId="{BCABC483-DD94-44AB-B24C-180A20A41C25}" destId="{14F7DA1F-A0DE-4BAE-8BA8-5CBC69E0817B}" srcOrd="1" destOrd="0" presId="urn:microsoft.com/office/officeart/2005/8/layout/process5"/>
    <dgm:cxn modelId="{C3CD4A8C-10C4-44BE-9977-BE1939889E71}" srcId="{55C7EFFE-1314-4D65-B4A0-4BDA32D444FB}" destId="{37A29811-4631-4A29-800A-05C6BE0EAF68}" srcOrd="4" destOrd="0" parTransId="{9F8CEC74-73CB-4891-8A8D-2760EBAB9268}" sibTransId="{56FEF60A-5564-425E-943F-4BE8967A4EE4}"/>
    <dgm:cxn modelId="{B590DBA2-8F49-44C5-93FC-AA55C44FB47C}" type="presOf" srcId="{37A29811-4631-4A29-800A-05C6BE0EAF68}" destId="{534391D3-8729-4AE2-B666-B1D3E6500F48}" srcOrd="0" destOrd="0" presId="urn:microsoft.com/office/officeart/2005/8/layout/process5"/>
    <dgm:cxn modelId="{CCCAE2B4-5D4D-4B1B-A032-7F41F667AA66}" type="presOf" srcId="{6DB05A75-94D8-4CD2-8FC1-E84A7CCFCDC8}" destId="{6975B89B-7972-4F43-BFDE-FEEF0C718E32}" srcOrd="0" destOrd="0" presId="urn:microsoft.com/office/officeart/2005/8/layout/process5"/>
    <dgm:cxn modelId="{49DA1DB5-E61F-4F7A-BE69-8D28C31965CD}" type="presOf" srcId="{55C7EFFE-1314-4D65-B4A0-4BDA32D444FB}" destId="{DAE0F48D-FF3C-446D-B913-CF4E449709A7}" srcOrd="0" destOrd="0" presId="urn:microsoft.com/office/officeart/2005/8/layout/process5"/>
    <dgm:cxn modelId="{B6CE10B9-CC27-4251-AD59-0B101FEED14A}" type="presOf" srcId="{6DB05A75-94D8-4CD2-8FC1-E84A7CCFCDC8}" destId="{B9D64DEA-CFC5-4F33-932B-4FA876E3E20A}" srcOrd="1" destOrd="0" presId="urn:microsoft.com/office/officeart/2005/8/layout/process5"/>
    <dgm:cxn modelId="{666B62BD-A1E2-41BC-9D7B-473589327F58}" type="presOf" srcId="{38B0AE60-686E-4DFB-A735-3F7192537DA2}" destId="{D2D2A375-E01F-4EB5-A545-634B832B9ACE}" srcOrd="1" destOrd="0" presId="urn:microsoft.com/office/officeart/2005/8/layout/process5"/>
    <dgm:cxn modelId="{60082FC3-74EE-4EA6-B1C6-66C28EB4EA7C}" type="presOf" srcId="{B2CC3A05-7002-4918-B997-9D39B75F5982}" destId="{A7C871DF-B7B8-4187-87BB-0EF85851A96E}" srcOrd="0" destOrd="0" presId="urn:microsoft.com/office/officeart/2005/8/layout/process5"/>
    <dgm:cxn modelId="{CCDD2ECB-11F2-4E21-85AF-3BF091E5D771}" type="presOf" srcId="{B2CC3A05-7002-4918-B997-9D39B75F5982}" destId="{6BA575A1-B192-4E48-BC36-1275A8EF30AF}" srcOrd="1" destOrd="0" presId="urn:microsoft.com/office/officeart/2005/8/layout/process5"/>
    <dgm:cxn modelId="{9D2B9AD5-33F1-43CC-B6AD-5740B92985A0}" srcId="{55C7EFFE-1314-4D65-B4A0-4BDA32D444FB}" destId="{AC1F1B26-6056-457C-92B4-D34AA84C5F0F}" srcOrd="2" destOrd="0" parTransId="{37114561-B3B9-4723-9B77-CB0603D63D85}" sibTransId="{38B0AE60-686E-4DFB-A735-3F7192537DA2}"/>
    <dgm:cxn modelId="{676B2CF9-0CA6-4AE3-B261-F773845A8F54}" srcId="{55C7EFFE-1314-4D65-B4A0-4BDA32D444FB}" destId="{718C0CF7-27AD-4EDD-B8C8-A56A81DEC6EE}" srcOrd="1" destOrd="0" parTransId="{B9C1D77B-863D-4568-80BA-1249CBC17273}" sibTransId="{6DB05A75-94D8-4CD2-8FC1-E84A7CCFCDC8}"/>
    <dgm:cxn modelId="{BE20C5B4-2EC6-4FE6-85BE-1236D4D61B64}" type="presParOf" srcId="{DAE0F48D-FF3C-446D-B913-CF4E449709A7}" destId="{455B6649-E0D9-454B-A2AC-630413D748CA}" srcOrd="0" destOrd="0" presId="urn:microsoft.com/office/officeart/2005/8/layout/process5"/>
    <dgm:cxn modelId="{4F18FD8D-2032-4EE1-A667-541CB3413BF9}" type="presParOf" srcId="{DAE0F48D-FF3C-446D-B913-CF4E449709A7}" destId="{F7281677-DB3E-474D-A17A-DD7A96ABDA47}" srcOrd="1" destOrd="0" presId="urn:microsoft.com/office/officeart/2005/8/layout/process5"/>
    <dgm:cxn modelId="{CEE4DBC4-8183-46F6-B7E1-537F35E00C3D}" type="presParOf" srcId="{F7281677-DB3E-474D-A17A-DD7A96ABDA47}" destId="{14F7DA1F-A0DE-4BAE-8BA8-5CBC69E0817B}" srcOrd="0" destOrd="0" presId="urn:microsoft.com/office/officeart/2005/8/layout/process5"/>
    <dgm:cxn modelId="{0A02D0EE-469D-4B57-B7B9-13DC213CB95F}" type="presParOf" srcId="{DAE0F48D-FF3C-446D-B913-CF4E449709A7}" destId="{626DA5FC-7B51-45D1-AFDE-346E07719052}" srcOrd="2" destOrd="0" presId="urn:microsoft.com/office/officeart/2005/8/layout/process5"/>
    <dgm:cxn modelId="{8C70538D-D832-4F87-A667-0D8B837F3F07}" type="presParOf" srcId="{DAE0F48D-FF3C-446D-B913-CF4E449709A7}" destId="{6975B89B-7972-4F43-BFDE-FEEF0C718E32}" srcOrd="3" destOrd="0" presId="urn:microsoft.com/office/officeart/2005/8/layout/process5"/>
    <dgm:cxn modelId="{86F44497-099B-4A39-B802-F50DE1BEAD45}" type="presParOf" srcId="{6975B89B-7972-4F43-BFDE-FEEF0C718E32}" destId="{B9D64DEA-CFC5-4F33-932B-4FA876E3E20A}" srcOrd="0" destOrd="0" presId="urn:microsoft.com/office/officeart/2005/8/layout/process5"/>
    <dgm:cxn modelId="{B9B80068-DF41-4007-874C-0D5C86855547}" type="presParOf" srcId="{DAE0F48D-FF3C-446D-B913-CF4E449709A7}" destId="{80376A0B-396C-46D9-8C50-1A16A226CDBD}" srcOrd="4" destOrd="0" presId="urn:microsoft.com/office/officeart/2005/8/layout/process5"/>
    <dgm:cxn modelId="{07F65E97-1789-49C0-AE01-470AB62366D4}" type="presParOf" srcId="{DAE0F48D-FF3C-446D-B913-CF4E449709A7}" destId="{E49046CF-1250-4642-A600-951AE1369105}" srcOrd="5" destOrd="0" presId="urn:microsoft.com/office/officeart/2005/8/layout/process5"/>
    <dgm:cxn modelId="{F5547250-00C0-41FA-A477-FCCA06BDE613}" type="presParOf" srcId="{E49046CF-1250-4642-A600-951AE1369105}" destId="{D2D2A375-E01F-4EB5-A545-634B832B9ACE}" srcOrd="0" destOrd="0" presId="urn:microsoft.com/office/officeart/2005/8/layout/process5"/>
    <dgm:cxn modelId="{0F85914F-BA6E-48AE-A9ED-6AF588E96E47}" type="presParOf" srcId="{DAE0F48D-FF3C-446D-B913-CF4E449709A7}" destId="{4DF037C3-6D8A-45C3-85D6-68246F409538}" srcOrd="6" destOrd="0" presId="urn:microsoft.com/office/officeart/2005/8/layout/process5"/>
    <dgm:cxn modelId="{5DE0A37C-0AD0-4EAF-898F-2B286593E902}" type="presParOf" srcId="{DAE0F48D-FF3C-446D-B913-CF4E449709A7}" destId="{A7C871DF-B7B8-4187-87BB-0EF85851A96E}" srcOrd="7" destOrd="0" presId="urn:microsoft.com/office/officeart/2005/8/layout/process5"/>
    <dgm:cxn modelId="{6499A5B2-685E-4938-9FA9-D3638F10801A}" type="presParOf" srcId="{A7C871DF-B7B8-4187-87BB-0EF85851A96E}" destId="{6BA575A1-B192-4E48-BC36-1275A8EF30AF}" srcOrd="0" destOrd="0" presId="urn:microsoft.com/office/officeart/2005/8/layout/process5"/>
    <dgm:cxn modelId="{879E1655-F1FC-4CC8-915F-9FCEEEE8F220}" type="presParOf" srcId="{DAE0F48D-FF3C-446D-B913-CF4E449709A7}" destId="{534391D3-8729-4AE2-B666-B1D3E6500F48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EC47EA-8314-4D6F-B8A0-482192A5A8BA}">
      <dsp:nvSpPr>
        <dsp:cNvPr id="0" name=""/>
        <dsp:cNvSpPr/>
      </dsp:nvSpPr>
      <dsp:spPr>
        <a:xfrm>
          <a:off x="3412493" y="29355"/>
          <a:ext cx="1238089" cy="1006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Jul1-Aug 31 - Goal Setting</a:t>
          </a:r>
        </a:p>
      </dsp:txBody>
      <dsp:txXfrm>
        <a:off x="3412493" y="29355"/>
        <a:ext cx="1238089" cy="1006078"/>
      </dsp:txXfrm>
    </dsp:sp>
    <dsp:sp modelId="{73720AB9-B8EC-4C73-BCD9-37D8AA12B772}">
      <dsp:nvSpPr>
        <dsp:cNvPr id="0" name=""/>
        <dsp:cNvSpPr/>
      </dsp:nvSpPr>
      <dsp:spPr>
        <a:xfrm>
          <a:off x="1162170" y="289"/>
          <a:ext cx="3771658" cy="3771658"/>
        </a:xfrm>
        <a:prstGeom prst="circularArrow">
          <a:avLst>
            <a:gd name="adj1" fmla="val 5202"/>
            <a:gd name="adj2" fmla="val 336015"/>
            <a:gd name="adj3" fmla="val 21292825"/>
            <a:gd name="adj4" fmla="val 19766604"/>
            <a:gd name="adj5" fmla="val 6068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4A9202-62D3-4C7A-9D16-5D621C63E3D8}">
      <dsp:nvSpPr>
        <dsp:cNvPr id="0" name=""/>
        <dsp:cNvSpPr/>
      </dsp:nvSpPr>
      <dsp:spPr>
        <a:xfrm>
          <a:off x="4136359" y="1900156"/>
          <a:ext cx="1006078" cy="1006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Track &amp; Manage Goals</a:t>
          </a:r>
        </a:p>
      </dsp:txBody>
      <dsp:txXfrm>
        <a:off x="4136359" y="1900156"/>
        <a:ext cx="1006078" cy="1006078"/>
      </dsp:txXfrm>
    </dsp:sp>
    <dsp:sp modelId="{9943E4FC-52EF-47EB-B5C1-2D32A2D45078}">
      <dsp:nvSpPr>
        <dsp:cNvPr id="0" name=""/>
        <dsp:cNvSpPr/>
      </dsp:nvSpPr>
      <dsp:spPr>
        <a:xfrm>
          <a:off x="1162170" y="289"/>
          <a:ext cx="3771658" cy="3771658"/>
        </a:xfrm>
        <a:prstGeom prst="circularArrow">
          <a:avLst>
            <a:gd name="adj1" fmla="val 5202"/>
            <a:gd name="adj2" fmla="val 336015"/>
            <a:gd name="adj3" fmla="val 4014266"/>
            <a:gd name="adj4" fmla="val 2253829"/>
            <a:gd name="adj5" fmla="val 6068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EB88E0-AD0E-441A-960F-16DEE9232C43}">
      <dsp:nvSpPr>
        <dsp:cNvPr id="0" name=""/>
        <dsp:cNvSpPr/>
      </dsp:nvSpPr>
      <dsp:spPr>
        <a:xfrm>
          <a:off x="2544960" y="3056374"/>
          <a:ext cx="1006078" cy="1006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Mid-Year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Check-in  </a:t>
          </a:r>
        </a:p>
      </dsp:txBody>
      <dsp:txXfrm>
        <a:off x="2544960" y="3056374"/>
        <a:ext cx="1006078" cy="1006078"/>
      </dsp:txXfrm>
    </dsp:sp>
    <dsp:sp modelId="{C7C04F01-7B01-447A-B10F-E2F47D5F6F75}">
      <dsp:nvSpPr>
        <dsp:cNvPr id="0" name=""/>
        <dsp:cNvSpPr/>
      </dsp:nvSpPr>
      <dsp:spPr>
        <a:xfrm>
          <a:off x="1162170" y="289"/>
          <a:ext cx="3771658" cy="3771658"/>
        </a:xfrm>
        <a:prstGeom prst="circularArrow">
          <a:avLst>
            <a:gd name="adj1" fmla="val 5202"/>
            <a:gd name="adj2" fmla="val 336015"/>
            <a:gd name="adj3" fmla="val 8210155"/>
            <a:gd name="adj4" fmla="val 6449719"/>
            <a:gd name="adj5" fmla="val 6068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E07DDD-D760-4863-96CC-7E7CA0A617FE}">
      <dsp:nvSpPr>
        <dsp:cNvPr id="0" name=""/>
        <dsp:cNvSpPr/>
      </dsp:nvSpPr>
      <dsp:spPr>
        <a:xfrm>
          <a:off x="953562" y="1900156"/>
          <a:ext cx="1006078" cy="1006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April 15 - Review Period Opens</a:t>
          </a:r>
        </a:p>
      </dsp:txBody>
      <dsp:txXfrm>
        <a:off x="953562" y="1900156"/>
        <a:ext cx="1006078" cy="1006078"/>
      </dsp:txXfrm>
    </dsp:sp>
    <dsp:sp modelId="{6EF30AB1-1A1C-426E-B69C-F35BB11EA8A0}">
      <dsp:nvSpPr>
        <dsp:cNvPr id="0" name=""/>
        <dsp:cNvSpPr/>
      </dsp:nvSpPr>
      <dsp:spPr>
        <a:xfrm>
          <a:off x="1162170" y="289"/>
          <a:ext cx="3771658" cy="3771658"/>
        </a:xfrm>
        <a:prstGeom prst="circularArrow">
          <a:avLst>
            <a:gd name="adj1" fmla="val 5202"/>
            <a:gd name="adj2" fmla="val 336015"/>
            <a:gd name="adj3" fmla="val 12297380"/>
            <a:gd name="adj4" fmla="val 10771160"/>
            <a:gd name="adj5" fmla="val 6068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B3CFC8-2075-48D8-A479-E2424ECAEC76}">
      <dsp:nvSpPr>
        <dsp:cNvPr id="0" name=""/>
        <dsp:cNvSpPr/>
      </dsp:nvSpPr>
      <dsp:spPr>
        <a:xfrm>
          <a:off x="1561422" y="29355"/>
          <a:ext cx="1006078" cy="1006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June 30 - All Reviews Due</a:t>
          </a:r>
        </a:p>
      </dsp:txBody>
      <dsp:txXfrm>
        <a:off x="1561422" y="29355"/>
        <a:ext cx="1006078" cy="1006078"/>
      </dsp:txXfrm>
    </dsp:sp>
    <dsp:sp modelId="{0D8F0DE7-EADA-4242-9448-EB16682FADD8}">
      <dsp:nvSpPr>
        <dsp:cNvPr id="0" name=""/>
        <dsp:cNvSpPr/>
      </dsp:nvSpPr>
      <dsp:spPr>
        <a:xfrm>
          <a:off x="1162170" y="289"/>
          <a:ext cx="3771658" cy="3771658"/>
        </a:xfrm>
        <a:prstGeom prst="circularArrow">
          <a:avLst>
            <a:gd name="adj1" fmla="val 5202"/>
            <a:gd name="adj2" fmla="val 336015"/>
            <a:gd name="adj3" fmla="val 16618880"/>
            <a:gd name="adj4" fmla="val 15198729"/>
            <a:gd name="adj5" fmla="val 6068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F035F7-5BA4-47F6-BC42-59FC8074B4BA}">
      <dsp:nvSpPr>
        <dsp:cNvPr id="0" name=""/>
        <dsp:cNvSpPr/>
      </dsp:nvSpPr>
      <dsp:spPr>
        <a:xfrm>
          <a:off x="159930" y="1808"/>
          <a:ext cx="1581224" cy="9487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Optional Employee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Self-Review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Starts Apr 15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open for 24 days  </a:t>
          </a:r>
        </a:p>
      </dsp:txBody>
      <dsp:txXfrm>
        <a:off x="187717" y="29595"/>
        <a:ext cx="1525650" cy="893160"/>
      </dsp:txXfrm>
    </dsp:sp>
    <dsp:sp modelId="{AEE0410E-B4B4-44BC-9080-A62BA6E8BFDA}">
      <dsp:nvSpPr>
        <dsp:cNvPr id="0" name=""/>
        <dsp:cNvSpPr/>
      </dsp:nvSpPr>
      <dsp:spPr>
        <a:xfrm rot="1096">
          <a:off x="1884487" y="280456"/>
          <a:ext cx="345301" cy="39214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 dirty="0"/>
        </a:p>
      </dsp:txBody>
      <dsp:txXfrm>
        <a:off x="1884487" y="358868"/>
        <a:ext cx="241711" cy="235285"/>
      </dsp:txXfrm>
    </dsp:sp>
    <dsp:sp modelId="{455B6649-E0D9-454B-A2AC-630413D748CA}">
      <dsp:nvSpPr>
        <dsp:cNvPr id="0" name=""/>
        <dsp:cNvSpPr/>
      </dsp:nvSpPr>
      <dsp:spPr>
        <a:xfrm>
          <a:off x="2392667" y="2519"/>
          <a:ext cx="1581224" cy="9487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34901"/>
                <a:satOff val="4503"/>
                <a:lumOff val="171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4434901"/>
                <a:satOff val="4503"/>
                <a:lumOff val="171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4434901"/>
                <a:satOff val="4503"/>
                <a:lumOff val="171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Manager Completes Review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Starts April 15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open for 70 days</a:t>
          </a:r>
        </a:p>
      </dsp:txBody>
      <dsp:txXfrm>
        <a:off x="2420454" y="30306"/>
        <a:ext cx="1525650" cy="893160"/>
      </dsp:txXfrm>
    </dsp:sp>
    <dsp:sp modelId="{F7281677-DB3E-474D-A17A-DD7A96ABDA47}">
      <dsp:nvSpPr>
        <dsp:cNvPr id="0" name=""/>
        <dsp:cNvSpPr/>
      </dsp:nvSpPr>
      <dsp:spPr>
        <a:xfrm rot="5441373">
          <a:off x="3006448" y="1061595"/>
          <a:ext cx="334866" cy="39214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5913201"/>
                <a:satOff val="6004"/>
                <a:lumOff val="228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5913201"/>
                <a:satOff val="6004"/>
                <a:lumOff val="228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5913201"/>
                <a:satOff val="6004"/>
                <a:lumOff val="228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 dirty="0"/>
        </a:p>
      </dsp:txBody>
      <dsp:txXfrm rot="-5400000">
        <a:off x="3056843" y="1090237"/>
        <a:ext cx="235285" cy="234406"/>
      </dsp:txXfrm>
    </dsp:sp>
    <dsp:sp modelId="{626DA5FC-7B51-45D1-AFDE-346E07719052}">
      <dsp:nvSpPr>
        <dsp:cNvPr id="0" name=""/>
        <dsp:cNvSpPr/>
      </dsp:nvSpPr>
      <dsp:spPr>
        <a:xfrm>
          <a:off x="2373644" y="1583032"/>
          <a:ext cx="1581224" cy="9487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8869801"/>
                <a:satOff val="9007"/>
                <a:lumOff val="343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8869801"/>
                <a:satOff val="9007"/>
                <a:lumOff val="343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8869801"/>
                <a:satOff val="9007"/>
                <a:lumOff val="343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Manager Meets with Employees</a:t>
          </a:r>
          <a:r>
            <a:rPr lang="en-US" sz="1100" kern="1200" dirty="0"/>
            <a:t> </a:t>
          </a:r>
        </a:p>
      </dsp:txBody>
      <dsp:txXfrm>
        <a:off x="2401431" y="1610819"/>
        <a:ext cx="1525650" cy="893160"/>
      </dsp:txXfrm>
    </dsp:sp>
    <dsp:sp modelId="{6975B89B-7972-4F43-BFDE-FEEF0C718E32}">
      <dsp:nvSpPr>
        <dsp:cNvPr id="0" name=""/>
        <dsp:cNvSpPr/>
      </dsp:nvSpPr>
      <dsp:spPr>
        <a:xfrm rot="10800000">
          <a:off x="1899277" y="1861328"/>
          <a:ext cx="335219" cy="39214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11826401"/>
                <a:satOff val="12009"/>
                <a:lumOff val="45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11826401"/>
                <a:satOff val="12009"/>
                <a:lumOff val="45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11826401"/>
                <a:satOff val="12009"/>
                <a:lumOff val="45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 dirty="0"/>
        </a:p>
      </dsp:txBody>
      <dsp:txXfrm rot="10800000">
        <a:off x="1999843" y="1939757"/>
        <a:ext cx="234653" cy="235285"/>
      </dsp:txXfrm>
    </dsp:sp>
    <dsp:sp modelId="{80376A0B-396C-46D9-8C50-1A16A226CDBD}">
      <dsp:nvSpPr>
        <dsp:cNvPr id="0" name=""/>
        <dsp:cNvSpPr/>
      </dsp:nvSpPr>
      <dsp:spPr>
        <a:xfrm>
          <a:off x="159930" y="1583032"/>
          <a:ext cx="1581224" cy="9487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3304702"/>
                <a:satOff val="13510"/>
                <a:lumOff val="514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13304702"/>
                <a:satOff val="13510"/>
                <a:lumOff val="514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13304702"/>
                <a:satOff val="13510"/>
                <a:lumOff val="514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Employee Sign Off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Open for 7 days after manager submits evaluation  </a:t>
          </a:r>
        </a:p>
      </dsp:txBody>
      <dsp:txXfrm>
        <a:off x="187717" y="1610819"/>
        <a:ext cx="1525650" cy="893160"/>
      </dsp:txXfrm>
    </dsp:sp>
    <dsp:sp modelId="{E49046CF-1250-4642-A600-951AE1369105}">
      <dsp:nvSpPr>
        <dsp:cNvPr id="0" name=""/>
        <dsp:cNvSpPr/>
      </dsp:nvSpPr>
      <dsp:spPr>
        <a:xfrm rot="5279076">
          <a:off x="844428" y="2575770"/>
          <a:ext cx="262511" cy="39214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17739602"/>
                <a:satOff val="18013"/>
                <a:lumOff val="686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17739602"/>
                <a:satOff val="18013"/>
                <a:lumOff val="686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17739602"/>
                <a:satOff val="18013"/>
                <a:lumOff val="686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 dirty="0"/>
        </a:p>
      </dsp:txBody>
      <dsp:txXfrm rot="-5400000">
        <a:off x="856657" y="2640610"/>
        <a:ext cx="235285" cy="183758"/>
      </dsp:txXfrm>
    </dsp:sp>
    <dsp:sp modelId="{4DF037C3-6D8A-45C3-85D6-68246F409538}">
      <dsp:nvSpPr>
        <dsp:cNvPr id="0" name=""/>
        <dsp:cNvSpPr/>
      </dsp:nvSpPr>
      <dsp:spPr>
        <a:xfrm>
          <a:off x="210735" y="3026766"/>
          <a:ext cx="1581224" cy="9487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7739602"/>
                <a:satOff val="18013"/>
                <a:lumOff val="686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17739602"/>
                <a:satOff val="18013"/>
                <a:lumOff val="686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17739602"/>
                <a:satOff val="18013"/>
                <a:lumOff val="686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2025 Performance Review Completed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Due by June 30  </a:t>
          </a:r>
        </a:p>
      </dsp:txBody>
      <dsp:txXfrm>
        <a:off x="238522" y="3054553"/>
        <a:ext cx="1525650" cy="8931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F035F7-5BA4-47F6-BC42-59FC8074B4BA}">
      <dsp:nvSpPr>
        <dsp:cNvPr id="0" name=""/>
        <dsp:cNvSpPr/>
      </dsp:nvSpPr>
      <dsp:spPr>
        <a:xfrm>
          <a:off x="159930" y="1808"/>
          <a:ext cx="1581224" cy="9487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b="1" kern="1200" dirty="0">
            <a:solidFill>
              <a:schemeClr val="bg1"/>
            </a:solidFill>
          </a:endParaRP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>
              <a:solidFill>
                <a:schemeClr val="bg1"/>
              </a:solidFill>
            </a:rPr>
            <a:t>Employee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>
              <a:solidFill>
                <a:schemeClr val="bg1"/>
              </a:solidFill>
            </a:rPr>
            <a:t> Completes Optional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>
              <a:solidFill>
                <a:schemeClr val="bg1"/>
              </a:solidFill>
            </a:rPr>
            <a:t>Self-Review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>
              <a:solidFill>
                <a:schemeClr val="bg1"/>
              </a:solidFill>
            </a:rPr>
            <a:t>Submits to Manager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>
              <a:solidFill>
                <a:schemeClr val="bg1"/>
              </a:solidFill>
            </a:rPr>
            <a:t>April 20 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/>
        </a:p>
      </dsp:txBody>
      <dsp:txXfrm>
        <a:off x="187717" y="29595"/>
        <a:ext cx="1525650" cy="893160"/>
      </dsp:txXfrm>
    </dsp:sp>
    <dsp:sp modelId="{AEE0410E-B4B4-44BC-9080-A62BA6E8BFDA}">
      <dsp:nvSpPr>
        <dsp:cNvPr id="0" name=""/>
        <dsp:cNvSpPr/>
      </dsp:nvSpPr>
      <dsp:spPr>
        <a:xfrm rot="1096">
          <a:off x="1884487" y="280456"/>
          <a:ext cx="345301" cy="39214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/>
        </a:p>
      </dsp:txBody>
      <dsp:txXfrm>
        <a:off x="1884487" y="358868"/>
        <a:ext cx="241711" cy="235285"/>
      </dsp:txXfrm>
    </dsp:sp>
    <dsp:sp modelId="{455B6649-E0D9-454B-A2AC-630413D748CA}">
      <dsp:nvSpPr>
        <dsp:cNvPr id="0" name=""/>
        <dsp:cNvSpPr/>
      </dsp:nvSpPr>
      <dsp:spPr>
        <a:xfrm>
          <a:off x="2392667" y="2519"/>
          <a:ext cx="1581224" cy="9487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34901"/>
                <a:satOff val="4503"/>
                <a:lumOff val="171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4434901"/>
                <a:satOff val="4503"/>
                <a:lumOff val="171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4434901"/>
                <a:satOff val="4503"/>
                <a:lumOff val="171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>
              <a:solidFill>
                <a:schemeClr val="bg1"/>
              </a:solidFill>
            </a:rPr>
            <a:t>Manager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>
              <a:solidFill>
                <a:schemeClr val="bg1"/>
              </a:solidFill>
            </a:rPr>
            <a:t>Views Self-Review and completes  Manager Review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Submits for Employee Sign Off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April  22</a:t>
          </a:r>
        </a:p>
      </dsp:txBody>
      <dsp:txXfrm>
        <a:off x="2420454" y="30306"/>
        <a:ext cx="1525650" cy="893160"/>
      </dsp:txXfrm>
    </dsp:sp>
    <dsp:sp modelId="{F7281677-DB3E-474D-A17A-DD7A96ABDA47}">
      <dsp:nvSpPr>
        <dsp:cNvPr id="0" name=""/>
        <dsp:cNvSpPr/>
      </dsp:nvSpPr>
      <dsp:spPr>
        <a:xfrm rot="5441373">
          <a:off x="3006448" y="1061595"/>
          <a:ext cx="334866" cy="39214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5913201"/>
                <a:satOff val="6004"/>
                <a:lumOff val="228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5913201"/>
                <a:satOff val="6004"/>
                <a:lumOff val="228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5913201"/>
                <a:satOff val="6004"/>
                <a:lumOff val="228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/>
        </a:p>
      </dsp:txBody>
      <dsp:txXfrm rot="-5400000">
        <a:off x="3056843" y="1090237"/>
        <a:ext cx="235285" cy="234406"/>
      </dsp:txXfrm>
    </dsp:sp>
    <dsp:sp modelId="{626DA5FC-7B51-45D1-AFDE-346E07719052}">
      <dsp:nvSpPr>
        <dsp:cNvPr id="0" name=""/>
        <dsp:cNvSpPr/>
      </dsp:nvSpPr>
      <dsp:spPr>
        <a:xfrm>
          <a:off x="2373644" y="1583032"/>
          <a:ext cx="1581224" cy="9487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8869801"/>
                <a:satOff val="9007"/>
                <a:lumOff val="343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8869801"/>
                <a:satOff val="9007"/>
                <a:lumOff val="343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8869801"/>
                <a:satOff val="9007"/>
                <a:lumOff val="343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Manager Meets with Employee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April 22  </a:t>
          </a:r>
        </a:p>
      </dsp:txBody>
      <dsp:txXfrm>
        <a:off x="2401431" y="1610819"/>
        <a:ext cx="1525650" cy="893160"/>
      </dsp:txXfrm>
    </dsp:sp>
    <dsp:sp modelId="{6975B89B-7972-4F43-BFDE-FEEF0C718E32}">
      <dsp:nvSpPr>
        <dsp:cNvPr id="0" name=""/>
        <dsp:cNvSpPr/>
      </dsp:nvSpPr>
      <dsp:spPr>
        <a:xfrm rot="10800000">
          <a:off x="1899277" y="1861328"/>
          <a:ext cx="335219" cy="39214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11826401"/>
                <a:satOff val="12009"/>
                <a:lumOff val="45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11826401"/>
                <a:satOff val="12009"/>
                <a:lumOff val="45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11826401"/>
                <a:satOff val="12009"/>
                <a:lumOff val="45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/>
        </a:p>
      </dsp:txBody>
      <dsp:txXfrm rot="10800000">
        <a:off x="1999843" y="1939757"/>
        <a:ext cx="234653" cy="235285"/>
      </dsp:txXfrm>
    </dsp:sp>
    <dsp:sp modelId="{80376A0B-396C-46D9-8C50-1A16A226CDBD}">
      <dsp:nvSpPr>
        <dsp:cNvPr id="0" name=""/>
        <dsp:cNvSpPr/>
      </dsp:nvSpPr>
      <dsp:spPr>
        <a:xfrm>
          <a:off x="159930" y="1583032"/>
          <a:ext cx="1581224" cy="9487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3304702"/>
                <a:satOff val="13510"/>
                <a:lumOff val="514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13304702"/>
                <a:satOff val="13510"/>
                <a:lumOff val="514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13304702"/>
                <a:satOff val="13510"/>
                <a:lumOff val="514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Employee Sign Off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Open for 7 days after manager submits evaluation 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April 29 </a:t>
          </a:r>
        </a:p>
      </dsp:txBody>
      <dsp:txXfrm>
        <a:off x="187717" y="1610819"/>
        <a:ext cx="1525650" cy="893160"/>
      </dsp:txXfrm>
    </dsp:sp>
    <dsp:sp modelId="{E49046CF-1250-4642-A600-951AE1369105}">
      <dsp:nvSpPr>
        <dsp:cNvPr id="0" name=""/>
        <dsp:cNvSpPr/>
      </dsp:nvSpPr>
      <dsp:spPr>
        <a:xfrm rot="5279076">
          <a:off x="844428" y="2575770"/>
          <a:ext cx="262511" cy="39214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17739602"/>
                <a:satOff val="18013"/>
                <a:lumOff val="686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17739602"/>
                <a:satOff val="18013"/>
                <a:lumOff val="686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17739602"/>
                <a:satOff val="18013"/>
                <a:lumOff val="686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/>
        </a:p>
      </dsp:txBody>
      <dsp:txXfrm rot="-5400000">
        <a:off x="856657" y="2640610"/>
        <a:ext cx="235285" cy="183758"/>
      </dsp:txXfrm>
    </dsp:sp>
    <dsp:sp modelId="{4DF037C3-6D8A-45C3-85D6-68246F409538}">
      <dsp:nvSpPr>
        <dsp:cNvPr id="0" name=""/>
        <dsp:cNvSpPr/>
      </dsp:nvSpPr>
      <dsp:spPr>
        <a:xfrm>
          <a:off x="210735" y="3026766"/>
          <a:ext cx="1581224" cy="9487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7739602"/>
                <a:satOff val="18013"/>
                <a:lumOff val="686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17739602"/>
                <a:satOff val="18013"/>
                <a:lumOff val="686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17739602"/>
                <a:satOff val="18013"/>
                <a:lumOff val="686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2025 Performance Review Completed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On April 29   </a:t>
          </a:r>
        </a:p>
      </dsp:txBody>
      <dsp:txXfrm>
        <a:off x="238522" y="3054553"/>
        <a:ext cx="1525650" cy="8931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5B6649-E0D9-454B-A2AC-630413D748CA}">
      <dsp:nvSpPr>
        <dsp:cNvPr id="0" name=""/>
        <dsp:cNvSpPr/>
      </dsp:nvSpPr>
      <dsp:spPr>
        <a:xfrm>
          <a:off x="178952" y="2519"/>
          <a:ext cx="1581224" cy="9487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>
              <a:solidFill>
                <a:schemeClr val="bg1"/>
              </a:solidFill>
            </a:rPr>
            <a:t>Manager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>
              <a:solidFill>
                <a:schemeClr val="bg1"/>
              </a:solidFill>
            </a:rPr>
            <a:t>Completes  Manager Review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Submits for Employee Sign Off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April  15</a:t>
          </a:r>
        </a:p>
      </dsp:txBody>
      <dsp:txXfrm>
        <a:off x="206739" y="30306"/>
        <a:ext cx="1525650" cy="893160"/>
      </dsp:txXfrm>
    </dsp:sp>
    <dsp:sp modelId="{F7281677-DB3E-474D-A17A-DD7A96ABDA47}">
      <dsp:nvSpPr>
        <dsp:cNvPr id="0" name=""/>
        <dsp:cNvSpPr/>
      </dsp:nvSpPr>
      <dsp:spPr>
        <a:xfrm rot="21598885">
          <a:off x="1895140" y="280462"/>
          <a:ext cx="325137" cy="39214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/>
        </a:p>
      </dsp:txBody>
      <dsp:txXfrm>
        <a:off x="1895140" y="358907"/>
        <a:ext cx="227596" cy="235285"/>
      </dsp:txXfrm>
    </dsp:sp>
    <dsp:sp modelId="{626DA5FC-7B51-45D1-AFDE-346E07719052}">
      <dsp:nvSpPr>
        <dsp:cNvPr id="0" name=""/>
        <dsp:cNvSpPr/>
      </dsp:nvSpPr>
      <dsp:spPr>
        <a:xfrm>
          <a:off x="2373644" y="1808"/>
          <a:ext cx="1581224" cy="9487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34901"/>
                <a:satOff val="4503"/>
                <a:lumOff val="171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4434901"/>
                <a:satOff val="4503"/>
                <a:lumOff val="171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4434901"/>
                <a:satOff val="4503"/>
                <a:lumOff val="171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Manager Meets with Employee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April 22  </a:t>
          </a:r>
        </a:p>
      </dsp:txBody>
      <dsp:txXfrm>
        <a:off x="2401431" y="29595"/>
        <a:ext cx="1525650" cy="893160"/>
      </dsp:txXfrm>
    </dsp:sp>
    <dsp:sp modelId="{6975B89B-7972-4F43-BFDE-FEEF0C718E32}">
      <dsp:nvSpPr>
        <dsp:cNvPr id="0" name=""/>
        <dsp:cNvSpPr/>
      </dsp:nvSpPr>
      <dsp:spPr>
        <a:xfrm rot="5455039">
          <a:off x="2999789" y="1033367"/>
          <a:ext cx="304812" cy="39214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5913201"/>
                <a:satOff val="6004"/>
                <a:lumOff val="228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5913201"/>
                <a:satOff val="6004"/>
                <a:lumOff val="228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5913201"/>
                <a:satOff val="6004"/>
                <a:lumOff val="228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/>
        </a:p>
      </dsp:txBody>
      <dsp:txXfrm rot="-5400000">
        <a:off x="3035285" y="1077038"/>
        <a:ext cx="235285" cy="213368"/>
      </dsp:txXfrm>
    </dsp:sp>
    <dsp:sp modelId="{80376A0B-396C-46D9-8C50-1A16A226CDBD}">
      <dsp:nvSpPr>
        <dsp:cNvPr id="0" name=""/>
        <dsp:cNvSpPr/>
      </dsp:nvSpPr>
      <dsp:spPr>
        <a:xfrm>
          <a:off x="2349246" y="1525586"/>
          <a:ext cx="1581224" cy="9487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8869801"/>
                <a:satOff val="9007"/>
                <a:lumOff val="343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8869801"/>
                <a:satOff val="9007"/>
                <a:lumOff val="343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8869801"/>
                <a:satOff val="9007"/>
                <a:lumOff val="343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Employee Receives Notification for Sign Off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(After 24-day Self-Review window closes)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May 10  </a:t>
          </a:r>
        </a:p>
      </dsp:txBody>
      <dsp:txXfrm>
        <a:off x="2377033" y="1553373"/>
        <a:ext cx="1525650" cy="893160"/>
      </dsp:txXfrm>
    </dsp:sp>
    <dsp:sp modelId="{E49046CF-1250-4642-A600-951AE1369105}">
      <dsp:nvSpPr>
        <dsp:cNvPr id="0" name=""/>
        <dsp:cNvSpPr/>
      </dsp:nvSpPr>
      <dsp:spPr>
        <a:xfrm rot="10928615">
          <a:off x="1931178" y="1764172"/>
          <a:ext cx="295568" cy="39214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11826401"/>
                <a:satOff val="12009"/>
                <a:lumOff val="45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11826401"/>
                <a:satOff val="12009"/>
                <a:lumOff val="45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11826401"/>
                <a:satOff val="12009"/>
                <a:lumOff val="45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/>
        </a:p>
      </dsp:txBody>
      <dsp:txXfrm rot="10800000">
        <a:off x="2019817" y="1844259"/>
        <a:ext cx="206898" cy="235285"/>
      </dsp:txXfrm>
    </dsp:sp>
    <dsp:sp modelId="{4DF037C3-6D8A-45C3-85D6-68246F409538}">
      <dsp:nvSpPr>
        <dsp:cNvPr id="0" name=""/>
        <dsp:cNvSpPr/>
      </dsp:nvSpPr>
      <dsp:spPr>
        <a:xfrm>
          <a:off x="210735" y="1445542"/>
          <a:ext cx="1581224" cy="9487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3304702"/>
                <a:satOff val="13510"/>
                <a:lumOff val="514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13304702"/>
                <a:satOff val="13510"/>
                <a:lumOff val="514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13304702"/>
                <a:satOff val="13510"/>
                <a:lumOff val="514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Employee Sign Off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Open for 7 days after notification  for sign off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May 11</a:t>
          </a:r>
        </a:p>
      </dsp:txBody>
      <dsp:txXfrm>
        <a:off x="238522" y="1473329"/>
        <a:ext cx="1525650" cy="893160"/>
      </dsp:txXfrm>
    </dsp:sp>
    <dsp:sp modelId="{A7C871DF-B7B8-4187-87BB-0EF85851A96E}">
      <dsp:nvSpPr>
        <dsp:cNvPr id="0" name=""/>
        <dsp:cNvSpPr/>
      </dsp:nvSpPr>
      <dsp:spPr>
        <a:xfrm rot="5433513">
          <a:off x="763822" y="2405467"/>
          <a:ext cx="266555" cy="39214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17739602"/>
                <a:satOff val="18013"/>
                <a:lumOff val="686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17739602"/>
                <a:satOff val="18013"/>
                <a:lumOff val="686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17739602"/>
                <a:satOff val="18013"/>
                <a:lumOff val="686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 rot="-5400000">
        <a:off x="779847" y="2468263"/>
        <a:ext cx="235285" cy="186589"/>
      </dsp:txXfrm>
    </dsp:sp>
    <dsp:sp modelId="{534391D3-8729-4AE2-B666-B1D3E6500F48}">
      <dsp:nvSpPr>
        <dsp:cNvPr id="0" name=""/>
        <dsp:cNvSpPr/>
      </dsp:nvSpPr>
      <dsp:spPr>
        <a:xfrm>
          <a:off x="196583" y="2897188"/>
          <a:ext cx="1581224" cy="9487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7739602"/>
                <a:satOff val="18013"/>
                <a:lumOff val="686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17739602"/>
                <a:satOff val="18013"/>
                <a:lumOff val="686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17739602"/>
                <a:satOff val="18013"/>
                <a:lumOff val="686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2025 Performance Review Completed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May 11</a:t>
          </a:r>
        </a:p>
      </dsp:txBody>
      <dsp:txXfrm>
        <a:off x="224370" y="2924975"/>
        <a:ext cx="1525650" cy="893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1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9502CA6F-423D-489C-A171-3996224F4368}" type="datetimeFigureOut">
              <a:rPr lang="en-US" smtClean="0"/>
              <a:t>4/15/2026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A1776266-A6CB-4655-B38F-5766795F4B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8336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7948F239-9B85-438C-AB60-33448533DB70}" type="datetimeFigureOut">
              <a:rPr lang="en-US" smtClean="0"/>
              <a:t>4/15/2026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B4538885-4881-4564-92BC-719B7C2928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718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8885-4881-4564-92BC-719B7C29285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907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17415-6D4A-D47D-08B0-36280063A6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CF1FC5-525E-F0F8-BD12-0913E1AF2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6B254E-3BD9-6436-0386-EE210A98C0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93E758-6688-AF1E-9E0E-249F015E21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538885-4881-4564-92BC-719B7C29285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70082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8885-4881-4564-92BC-719B7C29285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715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nip Single Corner Rectangle 17"/>
          <p:cNvSpPr/>
          <p:nvPr/>
        </p:nvSpPr>
        <p:spPr>
          <a:xfrm flipV="1">
            <a:off x="0" y="0"/>
            <a:ext cx="9144000" cy="6858000"/>
          </a:xfrm>
          <a:prstGeom prst="snip1Rect">
            <a:avLst>
              <a:gd name="adj" fmla="val 50000"/>
            </a:avLst>
          </a:prstGeom>
          <a:solidFill>
            <a:srgbClr val="5E00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631032" y="1062112"/>
            <a:ext cx="6854739" cy="3608363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lnSpc>
                <a:spcPct val="90000"/>
              </a:lnSpc>
              <a:defRPr sz="7200" b="1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631032" y="5015132"/>
            <a:ext cx="5942097" cy="113909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8451" y="6117002"/>
            <a:ext cx="1419225" cy="366251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31" y="0"/>
            <a:ext cx="475488" cy="381000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631031" y="4797083"/>
            <a:ext cx="6858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40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31" y="0"/>
            <a:ext cx="475488" cy="381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031" y="777924"/>
            <a:ext cx="3003709" cy="238978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41844" y="5915465"/>
            <a:ext cx="2195834" cy="56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335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72593" y="228600"/>
            <a:ext cx="8798814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E8AC6-424E-904F-AE4A-648F5E9D72F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31" y="0"/>
            <a:ext cx="475488" cy="381000"/>
          </a:xfrm>
          <a:prstGeom prst="rect">
            <a:avLst/>
          </a:prstGeom>
          <a:noFill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79" y="6005413"/>
            <a:ext cx="1419225" cy="36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5550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Single Corner Rectangle 8"/>
          <p:cNvSpPr/>
          <p:nvPr/>
        </p:nvSpPr>
        <p:spPr>
          <a:xfrm flipV="1">
            <a:off x="172593" y="228600"/>
            <a:ext cx="8798814" cy="6400800"/>
          </a:xfrm>
          <a:prstGeom prst="snip1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1030" y="1386182"/>
            <a:ext cx="6860016" cy="3284293"/>
          </a:xfrm>
        </p:spPr>
        <p:txBody>
          <a:bodyPr lIns="0" tIns="0" rIns="0" bIns="0" anchor="b"/>
          <a:lstStyle>
            <a:lvl1pPr>
              <a:lnSpc>
                <a:spcPct val="90000"/>
              </a:lnSpc>
              <a:defRPr sz="6000" baseline="0"/>
            </a:lvl1pPr>
          </a:lstStyle>
          <a:p>
            <a:r>
              <a:rPr lang="en-US" dirty="0"/>
              <a:t>Click to edit section title style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31" y="0"/>
            <a:ext cx="475488" cy="381000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631031" y="4797083"/>
            <a:ext cx="6858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631032" y="5015133"/>
            <a:ext cx="5942097" cy="812923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baseline="0">
                <a:solidFill>
                  <a:srgbClr val="FF0000"/>
                </a:solidFill>
              </a:defRPr>
            </a:lvl1pPr>
          </a:lstStyle>
          <a:p>
            <a:pPr lvl="0"/>
            <a:r>
              <a:rPr lang="en-US" dirty="0"/>
              <a:t>Click to edit section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79" y="6005413"/>
            <a:ext cx="1419225" cy="36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991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72593" y="228600"/>
            <a:ext cx="8798814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6"/>
            <a:ext cx="3886200" cy="40265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6"/>
            <a:ext cx="3886200" cy="40265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E8AC6-424E-904F-AE4A-648F5E9D72F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31" y="0"/>
            <a:ext cx="475488" cy="381000"/>
          </a:xfrm>
          <a:prstGeom prst="rect">
            <a:avLst/>
          </a:prstGeom>
          <a:noFill/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79" y="6005413"/>
            <a:ext cx="1419225" cy="36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1203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72593" y="228600"/>
            <a:ext cx="8798814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31031" y="1690688"/>
            <a:ext cx="3867150" cy="663919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6"/>
            <a:ext cx="3868340" cy="33470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90688"/>
            <a:ext cx="3887391" cy="662159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6"/>
            <a:ext cx="3887391" cy="33470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E8AC6-424E-904F-AE4A-648F5E9D72F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31" y="0"/>
            <a:ext cx="475488" cy="381000"/>
          </a:xfrm>
          <a:prstGeom prst="rect">
            <a:avLst/>
          </a:prstGeom>
          <a:noFill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79" y="6005413"/>
            <a:ext cx="1419225" cy="36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264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72593" y="228600"/>
            <a:ext cx="8798814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E8AC6-424E-904F-AE4A-648F5E9D72F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31" y="0"/>
            <a:ext cx="475488" cy="381000"/>
          </a:xfrm>
          <a:prstGeom prst="rect">
            <a:avLst/>
          </a:prstGeom>
          <a:noFill/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79" y="6005413"/>
            <a:ext cx="1419225" cy="36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0515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2593" y="228600"/>
            <a:ext cx="8798814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E8AC6-424E-904F-AE4A-648F5E9D72F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31" y="0"/>
            <a:ext cx="475488" cy="381000"/>
          </a:xfrm>
          <a:prstGeom prst="rect">
            <a:avLst/>
          </a:prstGeom>
          <a:noFill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79" y="6005413"/>
            <a:ext cx="1419225" cy="36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817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72593" y="228600"/>
            <a:ext cx="8798814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89317"/>
            <a:ext cx="2949178" cy="136808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03651"/>
          </a:xfrm>
        </p:spPr>
        <p:txBody>
          <a:bodyPr/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54028-CA46-477D-A897-723C329F466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Content Placeholder 12"/>
          <p:cNvSpPr>
            <a:spLocks noGrp="1"/>
          </p:cNvSpPr>
          <p:nvPr>
            <p:ph sz="quarter" idx="11"/>
          </p:nvPr>
        </p:nvSpPr>
        <p:spPr>
          <a:xfrm>
            <a:off x="3867150" y="688976"/>
            <a:ext cx="4648200" cy="51720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31" y="0"/>
            <a:ext cx="475488" cy="381000"/>
          </a:xfrm>
          <a:prstGeom prst="rect">
            <a:avLst/>
          </a:prstGeom>
          <a:noFill/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79" y="6005413"/>
            <a:ext cx="1419225" cy="36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7325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72593" y="228600"/>
            <a:ext cx="8798814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89317"/>
            <a:ext cx="2949178" cy="136808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03651"/>
          </a:xfrm>
        </p:spPr>
        <p:txBody>
          <a:bodyPr/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54028-CA46-477D-A897-723C329F466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3867150" y="688976"/>
            <a:ext cx="4648200" cy="5172075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31" y="0"/>
            <a:ext cx="475488" cy="381000"/>
          </a:xfrm>
          <a:prstGeom prst="rect">
            <a:avLst/>
          </a:prstGeom>
          <a:noFill/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79" y="6005413"/>
            <a:ext cx="1419225" cy="36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4002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8979" y="682284"/>
            <a:ext cx="7866042" cy="100840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8979" y="1825626"/>
            <a:ext cx="7866042" cy="392102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8342" y="6004389"/>
            <a:ext cx="686679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0B54028-CA46-477D-A897-723C329F46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438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rgbClr val="5E0009"/>
          </a:solidFill>
          <a:latin typeface="Georgia" charset="0"/>
          <a:ea typeface="Georgia" charset="0"/>
          <a:cs typeface="Georgia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/>
        <a:buChar char="•"/>
        <a:defRPr sz="2400" b="0" i="0" u="none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40">
          <p15:clr>
            <a:srgbClr val="F26B43"/>
          </p15:clr>
        </p15:guide>
        <p15:guide id="2" pos="53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ssouristate.edu/Human/appraisal-development-plan.ht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HRPerformance@MissouriState.edu" TargetMode="External"/><Relationship Id="rId5" Type="http://schemas.openxmlformats.org/officeDocument/2006/relationships/hyperlink" Target="https://www.missouristate.edu/StrategicPlan/default.htm" TargetMode="External"/><Relationship Id="rId4" Type="http://schemas.openxmlformats.org/officeDocument/2006/relationships/hyperlink" Target="https://www.missouristate.edu/Human/JobDescriptions/default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69" y="457200"/>
            <a:ext cx="8962931" cy="3608363"/>
          </a:xfrm>
        </p:spPr>
        <p:txBody>
          <a:bodyPr>
            <a:noAutofit/>
          </a:bodyPr>
          <a:lstStyle/>
          <a:p>
            <a:r>
              <a:rPr lang="en-US" sz="5400" dirty="0"/>
              <a:t>HR Live: </a:t>
            </a:r>
            <a:br>
              <a:rPr lang="en-US" sz="5400" dirty="0"/>
            </a:br>
            <a:r>
              <a:rPr lang="en-US" sz="4800" dirty="0"/>
              <a:t>Performance Review Evaluation Process</a:t>
            </a:r>
            <a:br>
              <a:rPr lang="en-US" sz="5400" dirty="0"/>
            </a:br>
            <a:endParaRPr lang="en-U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8669" y="4065563"/>
            <a:ext cx="8514599" cy="2182837"/>
          </a:xfrm>
        </p:spPr>
        <p:txBody>
          <a:bodyPr>
            <a:normAutofit fontScale="85000" lnSpcReduction="20000"/>
          </a:bodyPr>
          <a:lstStyle/>
          <a:p>
            <a:r>
              <a:rPr lang="en-US" sz="3200" dirty="0"/>
              <a:t>MSU Performance Review (ADP) Process </a:t>
            </a:r>
          </a:p>
          <a:p>
            <a:endParaRPr lang="en-US" sz="2600" dirty="0"/>
          </a:p>
          <a:p>
            <a:r>
              <a:rPr lang="en-US" sz="2600" dirty="0"/>
              <a:t>Paula Wilhelm</a:t>
            </a:r>
          </a:p>
          <a:p>
            <a:r>
              <a:rPr lang="en-US" sz="2600" dirty="0"/>
              <a:t>HR Employee Relations</a:t>
            </a:r>
            <a:br>
              <a:rPr lang="en-US" sz="2600" dirty="0"/>
            </a:br>
            <a:r>
              <a:rPr lang="en-US" sz="2600" dirty="0"/>
              <a:t>Office of Human Resources </a:t>
            </a:r>
          </a:p>
        </p:txBody>
      </p:sp>
    </p:spTree>
    <p:extLst>
      <p:ext uri="{BB962C8B-B14F-4D97-AF65-F5344CB8AC3E}">
        <p14:creationId xmlns:p14="http://schemas.microsoft.com/office/powerpoint/2010/main" val="2363038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Office of Human Resources </a:t>
            </a:r>
          </a:p>
          <a:p>
            <a:r>
              <a:rPr lang="en-US" dirty="0"/>
              <a:t>Paula Wilhelm </a:t>
            </a:r>
          </a:p>
        </p:txBody>
      </p:sp>
    </p:spTree>
    <p:extLst>
      <p:ext uri="{BB962C8B-B14F-4D97-AF65-F5344CB8AC3E}">
        <p14:creationId xmlns:p14="http://schemas.microsoft.com/office/powerpoint/2010/main" val="2990601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BAAD1-32CC-ABA0-74CB-24170BFCB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Review - 2025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838F01-DFAC-C67A-44CD-34F0A11B79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Evaluation Process </a:t>
            </a:r>
          </a:p>
        </p:txBody>
      </p:sp>
    </p:spTree>
    <p:extLst>
      <p:ext uri="{BB962C8B-B14F-4D97-AF65-F5344CB8AC3E}">
        <p14:creationId xmlns:p14="http://schemas.microsoft.com/office/powerpoint/2010/main" val="790743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1E88D-0182-D82A-F582-7B77A4DDC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83A9E-D0B6-4D8B-E372-88394E8D2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Performance Review Annual Cycle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81D07-75F9-C349-C8AF-AF8340502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2228850"/>
            <a:ext cx="6057900" cy="2971800"/>
          </a:xfrm>
        </p:spPr>
        <p:txBody>
          <a:bodyPr vert="horz" lIns="0" tIns="0" rIns="0" bIns="0" rtlCol="0" anchor="t">
            <a:normAutofit/>
          </a:bodyPr>
          <a:lstStyle/>
          <a:p>
            <a:pPr lvl="1">
              <a:lnSpc>
                <a:spcPct val="100000"/>
              </a:lnSpc>
            </a:pPr>
            <a:endParaRPr lang="en-US" altLang="en-US" sz="1200" dirty="0"/>
          </a:p>
          <a:p>
            <a:pPr lvl="1">
              <a:lnSpc>
                <a:spcPct val="100000"/>
              </a:lnSpc>
            </a:pPr>
            <a:endParaRPr lang="en-US" altLang="en-US" sz="600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F44D9F0-44C5-7054-B07D-CE71D4BFEC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3257872"/>
              </p:ext>
            </p:extLst>
          </p:nvPr>
        </p:nvGraphicFramePr>
        <p:xfrm>
          <a:off x="1166813" y="19812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87567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00719D0A-6E38-2084-CC71-80F4582203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8233408"/>
              </p:ext>
            </p:extLst>
          </p:nvPr>
        </p:nvGraphicFramePr>
        <p:xfrm>
          <a:off x="1676400" y="1510978"/>
          <a:ext cx="41148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9A0DD1EC-7669-EC5E-B9B1-439D2250118C}"/>
              </a:ext>
            </a:extLst>
          </p:cNvPr>
          <p:cNvGrpSpPr/>
          <p:nvPr/>
        </p:nvGrpSpPr>
        <p:grpSpPr>
          <a:xfrm>
            <a:off x="5802439" y="685800"/>
            <a:ext cx="1348219" cy="2253218"/>
            <a:chOff x="98457" y="2159016"/>
            <a:chExt cx="2083342" cy="3222050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299CECE2-5FD6-25F4-08AE-15FA0A071272}"/>
                </a:ext>
              </a:extLst>
            </p:cNvPr>
            <p:cNvSpPr/>
            <p:nvPr/>
          </p:nvSpPr>
          <p:spPr>
            <a:xfrm>
              <a:off x="98457" y="2159016"/>
              <a:ext cx="2083342" cy="1250005"/>
            </a:xfrm>
            <a:prstGeom prst="roundRect">
              <a:avLst>
                <a:gd name="adj" fmla="val 10000"/>
              </a:avLst>
            </a:prstGeom>
            <a:solidFill>
              <a:schemeClr val="bg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0" name="Rectangle: Rounded Corners 4">
              <a:extLst>
                <a:ext uri="{FF2B5EF4-FFF2-40B4-BE49-F238E27FC236}">
                  <a16:creationId xmlns:a16="http://schemas.microsoft.com/office/drawing/2014/main" id="{034B1A36-6550-D9A0-8B2C-BF5B479925B3}"/>
                </a:ext>
              </a:extLst>
            </p:cNvPr>
            <p:cNvSpPr txBox="1"/>
            <p:nvPr/>
          </p:nvSpPr>
          <p:spPr>
            <a:xfrm>
              <a:off x="135068" y="4204283"/>
              <a:ext cx="2010120" cy="1176783"/>
            </a:xfrm>
            <a:prstGeom prst="rect">
              <a:avLst/>
            </a:prstGeom>
            <a:ln>
              <a:prstDash val="dash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marL="0" lvl="0" indent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700" kern="1200" dirty="0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86E92D75-F6E9-1C12-150D-7ED07DE5A752}"/>
              </a:ext>
            </a:extLst>
          </p:cNvPr>
          <p:cNvSpPr txBox="1"/>
          <p:nvPr/>
        </p:nvSpPr>
        <p:spPr>
          <a:xfrm>
            <a:off x="5722080" y="730210"/>
            <a:ext cx="1584046" cy="8079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1" kern="1200" dirty="0">
                <a:solidFill>
                  <a:schemeClr val="bg1"/>
                </a:solidFill>
              </a:rPr>
              <a:t>Optional Indirect Manager Review</a:t>
            </a:r>
          </a:p>
          <a:p>
            <a:pPr marL="0" lvl="0" indent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100" dirty="0">
                <a:solidFill>
                  <a:schemeClr val="bg1"/>
                </a:solidFill>
              </a:rPr>
              <a:t> coordinated by the leadership </a:t>
            </a:r>
            <a:r>
              <a:rPr lang="en-US" sz="1200" dirty="0">
                <a:solidFill>
                  <a:schemeClr val="bg1"/>
                </a:solidFill>
              </a:rPr>
              <a:t>team</a:t>
            </a:r>
            <a:endParaRPr lang="en-US" sz="1200" kern="1200" dirty="0">
              <a:solidFill>
                <a:schemeClr val="bg1"/>
              </a:solidFill>
            </a:endParaRPr>
          </a:p>
        </p:txBody>
      </p:sp>
      <p:sp>
        <p:nvSpPr>
          <p:cNvPr id="12" name="Arrow: Left-Up 11">
            <a:extLst>
              <a:ext uri="{FF2B5EF4-FFF2-40B4-BE49-F238E27FC236}">
                <a16:creationId xmlns:a16="http://schemas.microsoft.com/office/drawing/2014/main" id="{ACBDB732-B766-7ACA-D16E-8B6BACA2D8F8}"/>
              </a:ext>
            </a:extLst>
          </p:cNvPr>
          <p:cNvSpPr/>
          <p:nvPr/>
        </p:nvSpPr>
        <p:spPr>
          <a:xfrm>
            <a:off x="5741130" y="1658185"/>
            <a:ext cx="494400" cy="516561"/>
          </a:xfrm>
          <a:prstGeom prst="leftUp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CA3CBA0-44D8-B060-DB26-C11F4CDEAEC8}"/>
              </a:ext>
            </a:extLst>
          </p:cNvPr>
          <p:cNvSpPr txBox="1">
            <a:spLocks/>
          </p:cNvSpPr>
          <p:nvPr/>
        </p:nvSpPr>
        <p:spPr>
          <a:xfrm>
            <a:off x="1066800" y="502573"/>
            <a:ext cx="4390221" cy="1008405"/>
          </a:xfrm>
          <a:prstGeom prst="rect">
            <a:avLst/>
          </a:prstGeom>
        </p:spPr>
        <p:txBody>
          <a:bodyPr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u="none" kern="1200">
                <a:solidFill>
                  <a:srgbClr val="5E0009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en-US" altLang="en-US" dirty="0"/>
              <a:t>Annual Performance Review Period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428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C0988-5112-0AC8-CF00-8079EDFF7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66800"/>
            <a:ext cx="2949178" cy="75848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Scenario 1 Workflow: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D5A494-C31B-E1AC-2110-C3A46A4099A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Employee completes Self-Review within the 24-day window.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Online document moves forward to the manager after submission.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Manager can view the Self-Review and complete their Manager Review at that time or within the 70 days it is open.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Employee will receive an email notification and be able to access the Employee Sign Off.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Employee can access the completed Manager Review after submission and have 7 days to sign off upon receipt.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06926E-85E0-72F8-9886-2A30AC8F96BB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lvl="0"/>
            <a:r>
              <a:rPr lang="en-US" b="1" dirty="0">
                <a:solidFill>
                  <a:schemeClr val="bg1"/>
                </a:solidFill>
              </a:rPr>
              <a:t>Manager Completes Review </a:t>
            </a:r>
          </a:p>
          <a:p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2EE5DA66-E1C0-F29F-C679-87FE11A9FD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2506063"/>
              </p:ext>
            </p:extLst>
          </p:nvPr>
        </p:nvGraphicFramePr>
        <p:xfrm>
          <a:off x="3842012" y="1217613"/>
          <a:ext cx="41148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5880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483145-FCF0-B1B1-2278-41A7DC7986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2A270-37CB-155A-AAAE-FD14AEED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66800"/>
            <a:ext cx="2949178" cy="75848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Scenario 2 Workflow: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662620-7F3C-231C-A619-999970A69B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8650" y="1957570"/>
            <a:ext cx="2949178" cy="3886199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Employee does not complete a Self-Review and Manager starts completing their Manager Review on April 15.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Manager can access and complete the Manager Review.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Employee will not receive an email notification or be able to access the Employee Sign Off </a:t>
            </a:r>
            <a:r>
              <a:rPr lang="en-US" i="1" u="sng" dirty="0"/>
              <a:t>until after the 24-day Self-Review window closes</a:t>
            </a:r>
            <a:r>
              <a:rPr lang="en-US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After the 24-day Self-Review Window closes, the employee will receive notification to sign off on the Manager Review immediately after submission.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500" dirty="0"/>
              <a:t>The employee will have 7 days to complete the sign off. 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1B8BF6-C721-88B0-CF97-759183D62E90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lvl="0"/>
            <a:r>
              <a:rPr lang="en-US" b="1" dirty="0">
                <a:solidFill>
                  <a:schemeClr val="bg1"/>
                </a:solidFill>
              </a:rPr>
              <a:t>Manager Completes Review </a:t>
            </a:r>
          </a:p>
          <a:p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B2355BF-CB8F-FF8B-E4CC-2A9752B497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1991535"/>
              </p:ext>
            </p:extLst>
          </p:nvPr>
        </p:nvGraphicFramePr>
        <p:xfrm>
          <a:off x="3842012" y="1217613"/>
          <a:ext cx="41148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1407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97B5C-83D4-408C-09EE-9E5484B86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BC45C-B71E-E43F-03AE-F84920F27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/>
              <a:t>Updating  Goals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786605-C51F-0C9A-36C5-06B99834C6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2971799"/>
          </a:xfrm>
        </p:spPr>
        <p:txBody>
          <a:bodyPr>
            <a:normAutofit/>
          </a:bodyPr>
          <a:lstStyle/>
          <a:p>
            <a:r>
              <a:rPr lang="en-US" dirty="0"/>
              <a:t>If there is a need to update goals for the Performance Review Process, both the supervisor and employee will access their goals under </a:t>
            </a:r>
            <a:r>
              <a:rPr lang="en-US" b="1" dirty="0">
                <a:solidFill>
                  <a:srgbClr val="C00000"/>
                </a:solidFill>
              </a:rPr>
              <a:t>Performance (ADP) &gt;Goals </a:t>
            </a:r>
            <a:r>
              <a:rPr lang="en-US" dirty="0"/>
              <a:t> </a:t>
            </a:r>
          </a:p>
          <a:p>
            <a:r>
              <a:rPr lang="en-US" b="1" dirty="0"/>
              <a:t>Note: </a:t>
            </a:r>
            <a:r>
              <a:rPr lang="en-US" dirty="0"/>
              <a:t>Supervisor will need to approve any changes.  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4097C2-3127-EF31-3591-52F05BAEC18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Supervisor access path: </a:t>
            </a:r>
            <a:r>
              <a:rPr lang="en-US" dirty="0">
                <a:solidFill>
                  <a:srgbClr val="C00000"/>
                </a:solidFill>
              </a:rPr>
              <a:t>Performance (ADP)</a:t>
            </a:r>
            <a:r>
              <a:rPr lang="en-US" b="1" dirty="0">
                <a:solidFill>
                  <a:srgbClr val="C00000"/>
                </a:solidFill>
              </a:rPr>
              <a:t>&gt;</a:t>
            </a:r>
            <a:r>
              <a:rPr lang="en-US" dirty="0">
                <a:solidFill>
                  <a:srgbClr val="C00000"/>
                </a:solidFill>
              </a:rPr>
              <a:t>Goals </a:t>
            </a:r>
            <a:r>
              <a:rPr lang="en-US" b="1" dirty="0">
                <a:solidFill>
                  <a:srgbClr val="C00000"/>
                </a:solidFill>
              </a:rPr>
              <a:t>&gt;</a:t>
            </a:r>
            <a:r>
              <a:rPr lang="en-US" dirty="0">
                <a:solidFill>
                  <a:srgbClr val="C00000"/>
                </a:solidFill>
              </a:rPr>
              <a:t>select Team Goals option</a:t>
            </a:r>
            <a:r>
              <a:rPr lang="en-US" b="1" dirty="0">
                <a:solidFill>
                  <a:srgbClr val="C00000"/>
                </a:solidFill>
              </a:rPr>
              <a:t>&gt;</a:t>
            </a:r>
            <a:r>
              <a:rPr lang="en-US" dirty="0">
                <a:solidFill>
                  <a:srgbClr val="C00000"/>
                </a:solidFill>
              </a:rPr>
              <a:t> Scroll to select employee under Team Statistics dashboard. </a:t>
            </a:r>
          </a:p>
          <a:p>
            <a:r>
              <a:rPr lang="en-US" dirty="0"/>
              <a:t>Employee access path:  </a:t>
            </a:r>
            <a:r>
              <a:rPr lang="en-US" dirty="0">
                <a:solidFill>
                  <a:srgbClr val="C00000"/>
                </a:solidFill>
              </a:rPr>
              <a:t>Performance (ADP) </a:t>
            </a:r>
            <a:r>
              <a:rPr lang="en-US" b="1" dirty="0">
                <a:solidFill>
                  <a:srgbClr val="C00000"/>
                </a:solidFill>
              </a:rPr>
              <a:t>&gt;</a:t>
            </a:r>
            <a:r>
              <a:rPr lang="en-US" dirty="0">
                <a:solidFill>
                  <a:srgbClr val="C00000"/>
                </a:solidFill>
              </a:rPr>
              <a:t>Goals</a:t>
            </a:r>
            <a:r>
              <a:rPr lang="en-US" b="1" dirty="0">
                <a:solidFill>
                  <a:srgbClr val="C00000"/>
                </a:solidFill>
              </a:rPr>
              <a:t>&gt;</a:t>
            </a:r>
            <a:r>
              <a:rPr lang="en-US" dirty="0">
                <a:solidFill>
                  <a:srgbClr val="C00000"/>
                </a:solidFill>
              </a:rPr>
              <a:t>select My Goals option </a:t>
            </a:r>
            <a:br>
              <a:rPr lang="en-US" dirty="0">
                <a:solidFill>
                  <a:srgbClr val="C00000"/>
                </a:solidFill>
              </a:rPr>
            </a:br>
            <a:endParaRPr 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662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CBB9A-E70A-5B8F-9E20-9CB8422D8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Supervisor Standard Report -  Task User Status Report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74AF9-18B6-F87A-29ED-FE9B75236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Navigate to your “Standard Report” tab: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Reports&gt;Standard Reports&gt;Performance  </a:t>
            </a:r>
          </a:p>
          <a:p>
            <a:pPr lvl="1"/>
            <a:r>
              <a:rPr lang="en-US" sz="1600" dirty="0"/>
              <a:t>Select </a:t>
            </a:r>
            <a:r>
              <a:rPr lang="en-US" sz="1600" dirty="0">
                <a:solidFill>
                  <a:srgbClr val="FF0000"/>
                </a:solidFill>
              </a:rPr>
              <a:t>Task User Status Report </a:t>
            </a:r>
            <a:br>
              <a:rPr lang="en-US" sz="1600" dirty="0">
                <a:solidFill>
                  <a:srgbClr val="FF0000"/>
                </a:solidFill>
              </a:rPr>
            </a:br>
            <a:endParaRPr lang="en-US" sz="1600" dirty="0">
              <a:solidFill>
                <a:srgbClr val="FF0000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1B9E033-CAD4-BB0E-2BC7-1EE1C450D2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000" y="3124200"/>
            <a:ext cx="5639559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EB1A980-7FD4-7EAA-5D2A-B8D2AF312FEB}"/>
              </a:ext>
            </a:extLst>
          </p:cNvPr>
          <p:cNvSpPr txBox="1"/>
          <p:nvPr/>
        </p:nvSpPr>
        <p:spPr>
          <a:xfrm>
            <a:off x="6179262" y="1501234"/>
            <a:ext cx="28194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Click to open options and select the task: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to include completion date and select to sort by task or users.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Select output to view the information for your unit the status of their Plans.   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620074E-83B3-D672-9294-96CCB67CA8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00" y="2117909"/>
            <a:ext cx="1716824" cy="1539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656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866042" cy="4194174"/>
          </a:xfrm>
        </p:spPr>
        <p:txBody>
          <a:bodyPr>
            <a:normAutofit fontScale="85000" lnSpcReduction="10000"/>
          </a:bodyPr>
          <a:lstStyle/>
          <a:p>
            <a:r>
              <a:rPr lang="en-US" altLang="en-US" dirty="0">
                <a:hlinkClick r:id="rId3"/>
              </a:rPr>
              <a:t>HR Employee Relations website </a:t>
            </a:r>
            <a:endParaRPr lang="en-US" altLang="en-US" dirty="0"/>
          </a:p>
          <a:p>
            <a:r>
              <a:rPr lang="en-US" altLang="en-US" dirty="0"/>
              <a:t>HR Live Training Sessions</a:t>
            </a:r>
          </a:p>
          <a:p>
            <a:r>
              <a:rPr lang="en-US" altLang="en-US" dirty="0">
                <a:hlinkClick r:id="rId4"/>
              </a:rPr>
              <a:t>Job Descriptions  </a:t>
            </a:r>
            <a:endParaRPr lang="en-US" altLang="en-US" dirty="0"/>
          </a:p>
          <a:p>
            <a:r>
              <a:rPr lang="en-US" altLang="en-US" dirty="0"/>
              <a:t>Goal Development tools in the online system </a:t>
            </a:r>
          </a:p>
          <a:p>
            <a:r>
              <a:rPr lang="en-US" altLang="en-US" dirty="0"/>
              <a:t>MSU Igniting Opportunity </a:t>
            </a:r>
            <a:r>
              <a:rPr lang="en-US" altLang="en-US" dirty="0">
                <a:hlinkClick r:id="rId5"/>
              </a:rPr>
              <a:t>2025 – 2030 Strategic Plan </a:t>
            </a:r>
            <a:endParaRPr lang="en-US" altLang="en-US" dirty="0"/>
          </a:p>
          <a:p>
            <a:r>
              <a:rPr lang="en-US" altLang="en-US" dirty="0"/>
              <a:t>HR Performance Management</a:t>
            </a:r>
          </a:p>
          <a:p>
            <a:pPr lvl="1"/>
            <a:r>
              <a:rPr lang="en-US" altLang="en-US" dirty="0">
                <a:hlinkClick r:id="rId6"/>
              </a:rPr>
              <a:t>HRPerformance@MissouriState.edu</a:t>
            </a:r>
            <a:r>
              <a:rPr lang="en-US" altLang="en-US" dirty="0"/>
              <a:t> </a:t>
            </a:r>
          </a:p>
          <a:p>
            <a:pPr lvl="1"/>
            <a:r>
              <a:rPr lang="en-US" altLang="en-US" dirty="0"/>
              <a:t>417.836.4592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9034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156&quot;&gt;&lt;property id=&quot;20148&quot; value=&quot;5&quot;/&gt;&lt;property id=&quot;20300&quot; value=&quot;Slide 1 - &amp;quot;Missouri State University's ADP Process &amp;quot;&quot;/&gt;&lt;property id=&quot;20307&quot; value=&quot;285&quot;/&gt;&lt;/object&gt;&lt;object type=&quot;3&quot; unique_id=&quot;10583&quot;&gt;&lt;property id=&quot;20148&quot; value=&quot;5&quot;/&gt;&lt;property id=&quot;20300&quot; value=&quot;Slide 19 - &amp;quot;RATING SCALE&amp;quot;&quot;/&gt;&lt;property id=&quot;20307&quot; value=&quot;289&quot;/&gt;&lt;/object&gt;&lt;object type=&quot;3&quot; unique_id=&quot;10830&quot;&gt;&lt;property id=&quot;20148&quot; value=&quot;5&quot;/&gt;&lt;property id=&quot;20300&quot; value=&quot;Slide 4 - &amp;quot;Overview of the ADP Process&amp;quot;&quot;/&gt;&lt;property id=&quot;20307&quot; value=&quot;291&quot;/&gt;&lt;/object&gt;&lt;object type=&quot;3&quot; unique_id=&quot;11791&quot;&gt;&lt;property id=&quot;20148&quot; value=&quot;5&quot;/&gt;&lt;property id=&quot;20300&quot; value=&quot;Slide 30&quot;/&gt;&lt;property id=&quot;20307&quot; value=&quot;298&quot;/&gt;&lt;/object&gt;&lt;object type=&quot;3&quot; unique_id=&quot;11910&quot;&gt;&lt;property id=&quot;20148&quot; value=&quot;5&quot;/&gt;&lt;property id=&quot;20300&quot; value=&quot;Slide 2 - &amp;quot;Session Key Topics &amp;quot;&quot;/&gt;&lt;property id=&quot;20307&quot; value=&quot;299&quot;/&gt;&lt;/object&gt;&lt;object type=&quot;3&quot; unique_id=&quot;12071&quot;&gt;&lt;property id=&quot;20148&quot; value=&quot;5&quot;/&gt;&lt;property id=&quot;20300&quot; value=&quot;Slide 8 - &amp;quot;Online ADP Process &amp;quot;&quot;/&gt;&lt;property id=&quot;20307&quot; value=&quot;300&quot;/&gt;&lt;/object&gt;&lt;object type=&quot;3&quot; unique_id=&quot;12197&quot;&gt;&lt;property id=&quot;20148&quot; value=&quot;5&quot;/&gt;&lt;property id=&quot;20300&quot; value=&quot;Slide 5 - &amp;quot;Probationary Period ADP Cycle  &amp;quot;&quot;/&gt;&lt;property id=&quot;20307&quot; value=&quot;302&quot;/&gt;&lt;/object&gt;&lt;object type=&quot;3&quot; unique_id=&quot;12628&quot;&gt;&lt;property id=&quot;20148&quot; value=&quot;5&quot;/&gt;&lt;property id=&quot;20300&quot; value=&quot;Slide 6 - &amp;quot;Annual ADP Cycle  &amp;quot;&quot;/&gt;&lt;property id=&quot;20307&quot; value=&quot;303&quot;/&gt;&lt;/object&gt;&lt;object type=&quot;3&quot; unique_id=&quot;13026&quot;&gt;&lt;property id=&quot;20148&quot; value=&quot;5&quot;/&gt;&lt;property id=&quot;20300&quot; value=&quot;Slide 9 - &amp;quot;Process for 2017 – Planning Document Needs to be Generated &amp;quot;&quot;/&gt;&lt;property id=&quot;20307&quot; value=&quot;304&quot;/&gt;&lt;/object&gt;&lt;object type=&quot;3&quot; unique_id=&quot;13027&quot;&gt;&lt;property id=&quot;20148&quot; value=&quot;5&quot;/&gt;&lt;property id=&quot;20300&quot; value=&quot;Slide 10 - &amp;quot;Process for 2017 – Appraisal Process  &amp;quot;&quot;/&gt;&lt;property id=&quot;20307&quot; value=&quot;306&quot;/&gt;&lt;/object&gt;&lt;object type=&quot;3&quot; unique_id=&quot;13028&quot;&gt;&lt;property id=&quot;20148&quot; value=&quot;5&quot;/&gt;&lt;property id=&quot;20300&quot; value=&quot;Slide 15 - &amp;quot;Annual ADP Cycle  &amp;quot;&quot;/&gt;&lt;property id=&quot;20307&quot; value=&quot;305&quot;/&gt;&lt;/object&gt;&lt;object type=&quot;3&quot; unique_id=&quot;13311&quot;&gt;&lt;property id=&quot;20148&quot; value=&quot;5&quot;/&gt;&lt;property id=&quot;20300&quot; value=&quot;Slide 11 - &amp;quot;ADP Process - Planning &amp;quot;&quot;/&gt;&lt;property id=&quot;20307&quot; value=&quot;307&quot;/&gt;&lt;/object&gt;&lt;object type=&quot;3&quot; unique_id=&quot;13312&quot;&gt;&lt;property id=&quot;20148&quot; value=&quot;5&quot;/&gt;&lt;property id=&quot;20300&quot; value=&quot;Slide 13 - &amp;quot;ADP Process – Appraisal &amp;quot;&quot;/&gt;&lt;property id=&quot;20307&quot; value=&quot;308&quot;/&gt;&lt;/object&gt;&lt;object type=&quot;3&quot; unique_id=&quot;14408&quot;&gt;&lt;property id=&quot;20148&quot; value=&quot;5&quot;/&gt;&lt;property id=&quot;20300&quot; value=&quot;Slide 16 - &amp;quot;Probationary Period ADP Cycle  &amp;quot;&quot;/&gt;&lt;property id=&quot;20307&quot; value=&quot;311&quot;/&gt;&lt;/object&gt;&lt;object type=&quot;3&quot; unique_id=&quot;14825&quot;&gt;&lt;property id=&quot;20148&quot; value=&quot;5&quot;/&gt;&lt;property id=&quot;20300&quot; value=&quot;Slide 21 - &amp;quot;Online Process Guidelines &amp;quot;&quot;/&gt;&lt;property id=&quot;20307&quot; value=&quot;312&quot;/&gt;&lt;/object&gt;&lt;object type=&quot;3&quot; unique_id=&quot;14826&quot;&gt;&lt;property id=&quot;20148&quot; value=&quot;5&quot;/&gt;&lt;property id=&quot;20300&quot; value=&quot;Slide 17 - &amp;quot;Online Process Guidelines &amp;quot;&quot;/&gt;&lt;property id=&quot;20307&quot; value=&quot;314&quot;/&gt;&lt;/object&gt;&lt;object type=&quot;3&quot; unique_id=&quot;14827&quot;&gt;&lt;property id=&quot;20148&quot; value=&quot;5&quot;/&gt;&lt;property id=&quot;20300&quot; value=&quot;Slide 20 - &amp;quot;Online Process  Guidelines&amp;quot;&quot;/&gt;&lt;property id=&quot;20307&quot; value=&quot;315&quot;/&gt;&lt;/object&gt;&lt;object type=&quot;3&quot; unique_id=&quot;14828&quot;&gt;&lt;property id=&quot;20148&quot; value=&quot;5&quot;/&gt;&lt;property id=&quot;20300&quot; value=&quot;Slide 24 - &amp;quot;Online Process Timelines – Annual &amp;quot;&quot;/&gt;&lt;property id=&quot;20307&quot; value=&quot;313&quot;/&gt;&lt;/object&gt;&lt;object type=&quot;3&quot; unique_id=&quot;15221&quot;&gt;&lt;property id=&quot;20148&quot; value=&quot;5&quot;/&gt;&lt;property id=&quot;20300&quot; value=&quot;Slide 25 - &amp;quot;Online Process Timelines – Probationary &amp;quot;&quot;/&gt;&lt;property id=&quot;20307&quot; value=&quot;316&quot;/&gt;&lt;/object&gt;&lt;object type=&quot;3&quot; unique_id=&quot;15393&quot;&gt;&lt;property id=&quot;20148&quot; value=&quot;5&quot;/&gt;&lt;property id=&quot;20300&quot; value=&quot;Slide 28 - &amp;quot;Recommended Practices&amp;quot;&quot;/&gt;&lt;property id=&quot;20307&quot; value=&quot;317&quot;/&gt;&lt;/object&gt;&lt;object type=&quot;3&quot; unique_id=&quot;15859&quot;&gt;&lt;property id=&quot;20148&quot; value=&quot;5&quot;/&gt;&lt;property id=&quot;20300&quot; value=&quot;Slide 29 - &amp;quot;Additional Resources &amp;quot;&quot;/&gt;&lt;property id=&quot;20307&quot; value=&quot;319&quot;/&gt;&lt;/object&gt;&lt;object type=&quot;3&quot; unique_id=&quot;16344&quot;&gt;&lt;property id=&quot;20148&quot; value=&quot;5&quot;/&gt;&lt;property id=&quot;20300&quot; value=&quot;Slide 27 - &amp;quot;Organizational Chart Updates&amp;quot;&quot;/&gt;&lt;property id=&quot;20307&quot; value=&quot;321&quot;/&gt;&lt;/object&gt;&lt;object type=&quot;3&quot; unique_id=&quot;16774&quot;&gt;&lt;property id=&quot;20148&quot; value=&quot;5&quot;/&gt;&lt;property id=&quot;20300&quot; value=&quot;Slide 3 - &amp;quot;Overview of MSU’s Online ADP Process &amp;quot;&quot;/&gt;&lt;property id=&quot;20307&quot; value=&quot;322&quot;/&gt;&lt;/object&gt;&lt;object type=&quot;3&quot; unique_id=&quot;16775&quot;&gt;&lt;property id=&quot;20148&quot; value=&quot;5&quot;/&gt;&lt;property id=&quot;20300&quot; value=&quot;Slide 7 - &amp;quot;Online Process &amp;quot;&quot;/&gt;&lt;property id=&quot;20307&quot; value=&quot;323&quot;/&gt;&lt;/object&gt;&lt;object type=&quot;3&quot; unique_id=&quot;16776&quot;&gt;&lt;property id=&quot;20148&quot; value=&quot;5&quot;/&gt;&lt;property id=&quot;20300&quot; value=&quot;Slide 23 - &amp;quot;Timelines and Notifications&amp;quot;&quot;/&gt;&lt;property id=&quot;20307&quot; value=&quot;324&quot;/&gt;&lt;/object&gt;&lt;object type=&quot;3&quot; unique_id=&quot;16777&quot;&gt;&lt;property id=&quot;20148&quot; value=&quot;5&quot;/&gt;&lt;property id=&quot;20300&quot; value=&quot;Slide 26 - &amp;quot;Supporting Systems and Resources  &amp;quot;&quot;/&gt;&lt;property id=&quot;20307&quot; value=&quot;325&quot;/&gt;&lt;/object&gt;&lt;object type=&quot;3&quot; unique_id=&quot;17535&quot;&gt;&lt;property id=&quot;20148&quot; value=&quot;5&quot;/&gt;&lt;property id=&quot;20300&quot; value=&quot;Slide 12 - &amp;quot;ADP Process - Planning &amp;quot;&quot;/&gt;&lt;property id=&quot;20307&quot; value=&quot;329&quot;/&gt;&lt;/object&gt;&lt;object type=&quot;3&quot; unique_id=&quot;17992&quot;&gt;&lt;property id=&quot;20148&quot; value=&quot;5&quot;/&gt;&lt;property id=&quot;20300&quot; value=&quot;Slide 14 - &amp;quot;ADP Process – Appraisal &amp;quot;&quot;/&gt;&lt;property id=&quot;20307&quot; value=&quot;330&quot;/&gt;&lt;/object&gt;&lt;object type=&quot;3&quot; unique_id=&quot;19024&quot;&gt;&lt;property id=&quot;20148&quot; value=&quot;5&quot;/&gt;&lt;property id=&quot;20300&quot; value=&quot;Slide 22 - &amp;quot;Online Process Guidelines &amp;quot;&quot;/&gt;&lt;property id=&quot;20307&quot; value=&quot;331&quot;/&gt;&lt;/object&gt;&lt;object type=&quot;3&quot; unique_id=&quot;19249&quot;&gt;&lt;property id=&quot;20148&quot; value=&quot;5&quot;/&gt;&lt;property id=&quot;20300&quot; value=&quot;Slide 18 - &amp;quot;Diversity Goal &amp;quot;&quot;/&gt;&lt;property id=&quot;20307&quot; value=&quot;332&quot;/&gt;&lt;/object&gt;&lt;/object&gt;&lt;object type=&quot;8&quot; unique_id=&quot;1006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msu-powerpoint-general-1">
  <a:themeElements>
    <a:clrScheme name="Make Your Missouri Statement">
      <a:dk1>
        <a:srgbClr val="000000"/>
      </a:dk1>
      <a:lt1>
        <a:srgbClr val="FFFFFF"/>
      </a:lt1>
      <a:dk2>
        <a:srgbClr val="425563"/>
      </a:dk2>
      <a:lt2>
        <a:srgbClr val="BFCED6"/>
      </a:lt2>
      <a:accent1>
        <a:srgbClr val="E4002B"/>
      </a:accent1>
      <a:accent2>
        <a:srgbClr val="0093B2"/>
      </a:accent2>
      <a:accent3>
        <a:srgbClr val="CFB500"/>
      </a:accent3>
      <a:accent4>
        <a:srgbClr val="AF1685"/>
      </a:accent4>
      <a:accent5>
        <a:srgbClr val="E35205"/>
      </a:accent5>
      <a:accent6>
        <a:srgbClr val="A4D65E"/>
      </a:accent6>
      <a:hlink>
        <a:srgbClr val="5E0009"/>
      </a:hlink>
      <a:folHlink>
        <a:srgbClr val="5E0009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yms-powerpoint-template" id="{A9713E28-228F-094B-994D-BEAC9044A1D8}" vid="{30D64FA4-EE7E-9A4B-9AF2-C18BADE9C7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4711</TotalTime>
  <Words>595</Words>
  <Application>Microsoft Office PowerPoint</Application>
  <PresentationFormat>On-screen Show (4:3)</PresentationFormat>
  <Paragraphs>101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Calibri</vt:lpstr>
      <vt:lpstr>Georgia</vt:lpstr>
      <vt:lpstr>msu-powerpoint-general-1</vt:lpstr>
      <vt:lpstr>HR Live:  Performance Review Evaluation Process </vt:lpstr>
      <vt:lpstr>Performance Review - 2025</vt:lpstr>
      <vt:lpstr>Performance Review Annual Cycle</vt:lpstr>
      <vt:lpstr>PowerPoint Presentation</vt:lpstr>
      <vt:lpstr>Scenario 1 Workflow:</vt:lpstr>
      <vt:lpstr>Scenario 2 Workflow:</vt:lpstr>
      <vt:lpstr>Updating  Goals</vt:lpstr>
      <vt:lpstr>Supervisor Standard Report -  Task User Status Report </vt:lpstr>
      <vt:lpstr>Resources </vt:lpstr>
      <vt:lpstr>Thank You! </vt:lpstr>
    </vt:vector>
  </TitlesOfParts>
  <Company>Missouri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Missouri State University's ADP Process</dc:title>
  <dc:creator>Wilhelm, Paula M</dc:creator>
  <cp:lastModifiedBy>Wilhelm, Paula M</cp:lastModifiedBy>
  <cp:revision>407</cp:revision>
  <cp:lastPrinted>2026-03-02T22:54:50Z</cp:lastPrinted>
  <dcterms:created xsi:type="dcterms:W3CDTF">2015-10-28T19:53:29Z</dcterms:created>
  <dcterms:modified xsi:type="dcterms:W3CDTF">2026-04-15T16:58:11Z</dcterms:modified>
</cp:coreProperties>
</file>