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sldIdLst>
    <p:sldId id="256" r:id="rId5"/>
    <p:sldId id="257" r:id="rId6"/>
    <p:sldId id="258" r:id="rId7"/>
    <p:sldId id="259" r:id="rId8"/>
    <p:sldId id="260" r:id="rId9"/>
    <p:sldId id="263" r:id="rId10"/>
    <p:sldId id="261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0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CED6"/>
    <a:srgbClr val="5E0009"/>
    <a:srgbClr val="7A81FF"/>
    <a:srgbClr val="FF40FF"/>
    <a:srgbClr val="FAF1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0C16DC-2E83-D2D2-78FC-D061270D268F}" v="25" dt="2023-06-12T21:59:19.845"/>
    <p1510:client id="{BB7CC2E7-1A90-41F3-849A-D6E094840BE5}" v="116" dt="2023-06-12T22:14:21.262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ck, Cassie" userId="S::csp999@missouristate.edu::0ed07966-290d-4f40-9b42-86fc3a7f7d7f" providerId="AD" clId="Web-{E47EA228-A63C-7EC0-C9CF-8EFFABECFC9E}"/>
    <pc:docChg chg="modSld">
      <pc:chgData name="Prock, Cassie" userId="S::csp999@missouristate.edu::0ed07966-290d-4f40-9b42-86fc3a7f7d7f" providerId="AD" clId="Web-{E47EA228-A63C-7EC0-C9CF-8EFFABECFC9E}" dt="2023-05-25T18:38:38.271" v="129" actId="1076"/>
      <pc:docMkLst>
        <pc:docMk/>
      </pc:docMkLst>
      <pc:sldChg chg="addSp delSp modSp">
        <pc:chgData name="Prock, Cassie" userId="S::csp999@missouristate.edu::0ed07966-290d-4f40-9b42-86fc3a7f7d7f" providerId="AD" clId="Web-{E47EA228-A63C-7EC0-C9CF-8EFFABECFC9E}" dt="2023-05-25T18:38:38.271" v="129" actId="1076"/>
        <pc:sldMkLst>
          <pc:docMk/>
          <pc:sldMk cId="4070548453" sldId="283"/>
        </pc:sldMkLst>
        <pc:spChg chg="del">
          <ac:chgData name="Prock, Cassie" userId="S::csp999@missouristate.edu::0ed07966-290d-4f40-9b42-86fc3a7f7d7f" providerId="AD" clId="Web-{E47EA228-A63C-7EC0-C9CF-8EFFABECFC9E}" dt="2023-05-25T18:09:09.198" v="0"/>
          <ac:spMkLst>
            <pc:docMk/>
            <pc:sldMk cId="4070548453" sldId="283"/>
            <ac:spMk id="4" creationId="{6BF0F1F8-480D-D367-01E3-84E39A8BA24A}"/>
          </ac:spMkLst>
        </pc:spChg>
        <pc:spChg chg="mod">
          <ac:chgData name="Prock, Cassie" userId="S::csp999@missouristate.edu::0ed07966-290d-4f40-9b42-86fc3a7f7d7f" providerId="AD" clId="Web-{E47EA228-A63C-7EC0-C9CF-8EFFABECFC9E}" dt="2023-05-25T18:32:12.293" v="27" actId="14100"/>
          <ac:spMkLst>
            <pc:docMk/>
            <pc:sldMk cId="4070548453" sldId="283"/>
            <ac:spMk id="6" creationId="{145ADDC9-9026-1C16-74FB-8ED45B50D3FB}"/>
          </ac:spMkLst>
        </pc:spChg>
        <pc:spChg chg="add mod">
          <ac:chgData name="Prock, Cassie" userId="S::csp999@missouristate.edu::0ed07966-290d-4f40-9b42-86fc3a7f7d7f" providerId="AD" clId="Web-{E47EA228-A63C-7EC0-C9CF-8EFFABECFC9E}" dt="2023-05-25T18:34:00.952" v="58" actId="1076"/>
          <ac:spMkLst>
            <pc:docMk/>
            <pc:sldMk cId="4070548453" sldId="283"/>
            <ac:spMk id="12" creationId="{0E753183-1E3D-3F0A-637B-977B853A5694}"/>
          </ac:spMkLst>
        </pc:spChg>
        <pc:spChg chg="add mod">
          <ac:chgData name="Prock, Cassie" userId="S::csp999@missouristate.edu::0ed07966-290d-4f40-9b42-86fc3a7f7d7f" providerId="AD" clId="Web-{E47EA228-A63C-7EC0-C9CF-8EFFABECFC9E}" dt="2023-05-25T18:37:17.659" v="106" actId="1076"/>
          <ac:spMkLst>
            <pc:docMk/>
            <pc:sldMk cId="4070548453" sldId="283"/>
            <ac:spMk id="13" creationId="{03DC4AC8-83DF-79EF-68B7-0F31E183B322}"/>
          </ac:spMkLst>
        </pc:spChg>
        <pc:spChg chg="add mod">
          <ac:chgData name="Prock, Cassie" userId="S::csp999@missouristate.edu::0ed07966-290d-4f40-9b42-86fc3a7f7d7f" providerId="AD" clId="Web-{E47EA228-A63C-7EC0-C9CF-8EFFABECFC9E}" dt="2023-05-25T18:37:24.128" v="108" actId="1076"/>
          <ac:spMkLst>
            <pc:docMk/>
            <pc:sldMk cId="4070548453" sldId="283"/>
            <ac:spMk id="14" creationId="{7A3F70D3-31A2-0D6B-F403-54FAD52E4068}"/>
          </ac:spMkLst>
        </pc:spChg>
        <pc:spChg chg="add mod">
          <ac:chgData name="Prock, Cassie" userId="S::csp999@missouristate.edu::0ed07966-290d-4f40-9b42-86fc3a7f7d7f" providerId="AD" clId="Web-{E47EA228-A63C-7EC0-C9CF-8EFFABECFC9E}" dt="2023-05-25T18:37:57.567" v="123" actId="1076"/>
          <ac:spMkLst>
            <pc:docMk/>
            <pc:sldMk cId="4070548453" sldId="283"/>
            <ac:spMk id="15" creationId="{6B3E06EF-0463-AD93-A7EA-6EE9D37AAEFD}"/>
          </ac:spMkLst>
        </pc:spChg>
        <pc:picChg chg="add del mod">
          <ac:chgData name="Prock, Cassie" userId="S::csp999@missouristate.edu::0ed07966-290d-4f40-9b42-86fc3a7f7d7f" providerId="AD" clId="Web-{E47EA228-A63C-7EC0-C9CF-8EFFABECFC9E}" dt="2023-05-25T18:29:58.852" v="6"/>
          <ac:picMkLst>
            <pc:docMk/>
            <pc:sldMk cId="4070548453" sldId="283"/>
            <ac:picMk id="5" creationId="{EA161C28-D133-7F5B-F40B-A7053BD42FE0}"/>
          </ac:picMkLst>
        </pc:picChg>
        <pc:picChg chg="add mod">
          <ac:chgData name="Prock, Cassie" userId="S::csp999@missouristate.edu::0ed07966-290d-4f40-9b42-86fc3a7f7d7f" providerId="AD" clId="Web-{E47EA228-A63C-7EC0-C9CF-8EFFABECFC9E}" dt="2023-05-25T18:37:10.737" v="105" actId="1076"/>
          <ac:picMkLst>
            <pc:docMk/>
            <pc:sldMk cId="4070548453" sldId="283"/>
            <ac:picMk id="7" creationId="{FFD517D0-E40E-3A21-EB57-FEB01AEFBB40}"/>
          </ac:picMkLst>
        </pc:picChg>
        <pc:picChg chg="add mod">
          <ac:chgData name="Prock, Cassie" userId="S::csp999@missouristate.edu::0ed07966-290d-4f40-9b42-86fc3a7f7d7f" providerId="AD" clId="Web-{E47EA228-A63C-7EC0-C9CF-8EFFABECFC9E}" dt="2023-05-25T18:37:20.128" v="107" actId="1076"/>
          <ac:picMkLst>
            <pc:docMk/>
            <pc:sldMk cId="4070548453" sldId="283"/>
            <ac:picMk id="8" creationId="{DC6AF8A0-AA73-CCF1-55A2-CD6FBE07185D}"/>
          </ac:picMkLst>
        </pc:picChg>
        <pc:picChg chg="add del mod">
          <ac:chgData name="Prock, Cassie" userId="S::csp999@missouristate.edu::0ed07966-290d-4f40-9b42-86fc3a7f7d7f" providerId="AD" clId="Web-{E47EA228-A63C-7EC0-C9CF-8EFFABECFC9E}" dt="2023-05-25T18:31:17.323" v="18"/>
          <ac:picMkLst>
            <pc:docMk/>
            <pc:sldMk cId="4070548453" sldId="283"/>
            <ac:picMk id="9" creationId="{5860BC6A-50C6-1E8F-053E-4FAF1CA2CE75}"/>
          </ac:picMkLst>
        </pc:picChg>
        <pc:picChg chg="add mod">
          <ac:chgData name="Prock, Cassie" userId="S::csp999@missouristate.edu::0ed07966-290d-4f40-9b42-86fc3a7f7d7f" providerId="AD" clId="Web-{E47EA228-A63C-7EC0-C9CF-8EFFABECFC9E}" dt="2023-05-25T18:37:32.425" v="109" actId="1076"/>
          <ac:picMkLst>
            <pc:docMk/>
            <pc:sldMk cId="4070548453" sldId="283"/>
            <ac:picMk id="10" creationId="{0F892BD2-9814-FF31-8ED5-40E759A88241}"/>
          </ac:picMkLst>
        </pc:picChg>
        <pc:picChg chg="add mod">
          <ac:chgData name="Prock, Cassie" userId="S::csp999@missouristate.edu::0ed07966-290d-4f40-9b42-86fc3a7f7d7f" providerId="AD" clId="Web-{E47EA228-A63C-7EC0-C9CF-8EFFABECFC9E}" dt="2023-05-25T18:38:38.271" v="129" actId="1076"/>
          <ac:picMkLst>
            <pc:docMk/>
            <pc:sldMk cId="4070548453" sldId="283"/>
            <ac:picMk id="16" creationId="{2AD3035D-3407-AA23-D2F9-10EFA4A23611}"/>
          </ac:picMkLst>
        </pc:picChg>
      </pc:sldChg>
    </pc:docChg>
  </pc:docChgLst>
  <pc:docChgLst>
    <pc:chgData name="Handley, Scott E" userId="S::seh16@missouristate.edu::a29fe2e4-522a-40f7-8d36-b6a1c08d6f05" providerId="AD" clId="Web-{4D93634A-FB80-8F6E-419B-EC9D1BC51C41}"/>
    <pc:docChg chg="modSld">
      <pc:chgData name="Handley, Scott E" userId="S::seh16@missouristate.edu::a29fe2e4-522a-40f7-8d36-b6a1c08d6f05" providerId="AD" clId="Web-{4D93634A-FB80-8F6E-419B-EC9D1BC51C41}" dt="2023-05-25T19:41:11.399" v="14" actId="20577"/>
      <pc:docMkLst>
        <pc:docMk/>
      </pc:docMkLst>
      <pc:sldChg chg="modSp">
        <pc:chgData name="Handley, Scott E" userId="S::seh16@missouristate.edu::a29fe2e4-522a-40f7-8d36-b6a1c08d6f05" providerId="AD" clId="Web-{4D93634A-FB80-8F6E-419B-EC9D1BC51C41}" dt="2023-05-25T19:39:13.881" v="5" actId="20577"/>
        <pc:sldMkLst>
          <pc:docMk/>
          <pc:sldMk cId="3341992677" sldId="281"/>
        </pc:sldMkLst>
        <pc:spChg chg="mod">
          <ac:chgData name="Handley, Scott E" userId="S::seh16@missouristate.edu::a29fe2e4-522a-40f7-8d36-b6a1c08d6f05" providerId="AD" clId="Web-{4D93634A-FB80-8F6E-419B-EC9D1BC51C41}" dt="2023-05-25T19:39:13.881" v="5" actId="20577"/>
          <ac:spMkLst>
            <pc:docMk/>
            <pc:sldMk cId="3341992677" sldId="281"/>
            <ac:spMk id="4" creationId="{F960B62C-AB60-31F4-4FA2-1A8A5A5BC4E5}"/>
          </ac:spMkLst>
        </pc:spChg>
      </pc:sldChg>
      <pc:sldChg chg="modSp">
        <pc:chgData name="Handley, Scott E" userId="S::seh16@missouristate.edu::a29fe2e4-522a-40f7-8d36-b6a1c08d6f05" providerId="AD" clId="Web-{4D93634A-FB80-8F6E-419B-EC9D1BC51C41}" dt="2023-05-25T19:41:11.399" v="14" actId="20577"/>
        <pc:sldMkLst>
          <pc:docMk/>
          <pc:sldMk cId="2962397480" sldId="282"/>
        </pc:sldMkLst>
        <pc:spChg chg="mod">
          <ac:chgData name="Handley, Scott E" userId="S::seh16@missouristate.edu::a29fe2e4-522a-40f7-8d36-b6a1c08d6f05" providerId="AD" clId="Web-{4D93634A-FB80-8F6E-419B-EC9D1BC51C41}" dt="2023-05-25T19:41:11.399" v="14" actId="20577"/>
          <ac:spMkLst>
            <pc:docMk/>
            <pc:sldMk cId="2962397480" sldId="282"/>
            <ac:spMk id="4" creationId="{10831576-D3E6-3B60-552C-B179471D0E1F}"/>
          </ac:spMkLst>
        </pc:spChg>
      </pc:sldChg>
    </pc:docChg>
  </pc:docChgLst>
  <pc:docChgLst>
    <pc:chgData name="Prock, Cassie" userId="S::csp999@missouristate.edu::0ed07966-290d-4f40-9b42-86fc3a7f7d7f" providerId="AD" clId="Web-{A443D049-EA64-D58B-D71E-400EAFD4A391}"/>
    <pc:docChg chg="modSld">
      <pc:chgData name="Prock, Cassie" userId="S::csp999@missouristate.edu::0ed07966-290d-4f40-9b42-86fc3a7f7d7f" providerId="AD" clId="Web-{A443D049-EA64-D58B-D71E-400EAFD4A391}" dt="2023-05-25T18:55:45.582" v="144" actId="14100"/>
      <pc:docMkLst>
        <pc:docMk/>
      </pc:docMkLst>
      <pc:sldChg chg="modSp">
        <pc:chgData name="Prock, Cassie" userId="S::csp999@missouristate.edu::0ed07966-290d-4f40-9b42-86fc3a7f7d7f" providerId="AD" clId="Web-{A443D049-EA64-D58B-D71E-400EAFD4A391}" dt="2023-05-25T18:55:30.456" v="143" actId="1076"/>
        <pc:sldMkLst>
          <pc:docMk/>
          <pc:sldMk cId="1908369782" sldId="265"/>
        </pc:sldMkLst>
        <pc:spChg chg="mod">
          <ac:chgData name="Prock, Cassie" userId="S::csp999@missouristate.edu::0ed07966-290d-4f40-9b42-86fc3a7f7d7f" providerId="AD" clId="Web-{A443D049-EA64-D58B-D71E-400EAFD4A391}" dt="2023-05-25T18:55:30.456" v="143" actId="1076"/>
          <ac:spMkLst>
            <pc:docMk/>
            <pc:sldMk cId="1908369782" sldId="265"/>
            <ac:spMk id="4" creationId="{DA334D16-E03F-8F35-ABA2-512B78AD0C9D}"/>
          </ac:spMkLst>
        </pc:spChg>
        <pc:spChg chg="mod">
          <ac:chgData name="Prock, Cassie" userId="S::csp999@missouristate.edu::0ed07966-290d-4f40-9b42-86fc3a7f7d7f" providerId="AD" clId="Web-{A443D049-EA64-D58B-D71E-400EAFD4A391}" dt="2023-05-25T18:54:58.143" v="138" actId="1076"/>
          <ac:spMkLst>
            <pc:docMk/>
            <pc:sldMk cId="1908369782" sldId="265"/>
            <ac:spMk id="5" creationId="{376CEA68-F64C-6185-1697-D1F393BFCE49}"/>
          </ac:spMkLst>
        </pc:spChg>
        <pc:spChg chg="mod">
          <ac:chgData name="Prock, Cassie" userId="S::csp999@missouristate.edu::0ed07966-290d-4f40-9b42-86fc3a7f7d7f" providerId="AD" clId="Web-{A443D049-EA64-D58B-D71E-400EAFD4A391}" dt="2023-05-25T18:54:55.752" v="137" actId="1076"/>
          <ac:spMkLst>
            <pc:docMk/>
            <pc:sldMk cId="1908369782" sldId="265"/>
            <ac:spMk id="6" creationId="{BB06DD10-B9BD-4304-E13C-E75D1E88352A}"/>
          </ac:spMkLst>
        </pc:spChg>
      </pc:sldChg>
      <pc:sldChg chg="modSp">
        <pc:chgData name="Prock, Cassie" userId="S::csp999@missouristate.edu::0ed07966-290d-4f40-9b42-86fc3a7f7d7f" providerId="AD" clId="Web-{A443D049-EA64-D58B-D71E-400EAFD4A391}" dt="2023-05-25T18:55:45.582" v="144" actId="14100"/>
        <pc:sldMkLst>
          <pc:docMk/>
          <pc:sldMk cId="3827281954" sldId="267"/>
        </pc:sldMkLst>
        <pc:picChg chg="mod">
          <ac:chgData name="Prock, Cassie" userId="S::csp999@missouristate.edu::0ed07966-290d-4f40-9b42-86fc3a7f7d7f" providerId="AD" clId="Web-{A443D049-EA64-D58B-D71E-400EAFD4A391}" dt="2023-05-25T18:55:45.582" v="144" actId="14100"/>
          <ac:picMkLst>
            <pc:docMk/>
            <pc:sldMk cId="3827281954" sldId="267"/>
            <ac:picMk id="7" creationId="{E3972C62-7875-C3BF-AA2F-1B1705DE7B01}"/>
          </ac:picMkLst>
        </pc:picChg>
      </pc:sldChg>
      <pc:sldChg chg="modSp">
        <pc:chgData name="Prock, Cassie" userId="S::csp999@missouristate.edu::0ed07966-290d-4f40-9b42-86fc3a7f7d7f" providerId="AD" clId="Web-{A443D049-EA64-D58B-D71E-400EAFD4A391}" dt="2023-05-25T18:47:47.064" v="77" actId="1076"/>
        <pc:sldMkLst>
          <pc:docMk/>
          <pc:sldMk cId="3341992677" sldId="281"/>
        </pc:sldMkLst>
        <pc:spChg chg="mod">
          <ac:chgData name="Prock, Cassie" userId="S::csp999@missouristate.edu::0ed07966-290d-4f40-9b42-86fc3a7f7d7f" providerId="AD" clId="Web-{A443D049-EA64-D58B-D71E-400EAFD4A391}" dt="2023-05-25T18:47:47.064" v="77" actId="1076"/>
          <ac:spMkLst>
            <pc:docMk/>
            <pc:sldMk cId="3341992677" sldId="281"/>
            <ac:spMk id="6" creationId="{DDEAC685-561D-262B-942C-8FD88016C784}"/>
          </ac:spMkLst>
        </pc:spChg>
      </pc:sldChg>
      <pc:sldChg chg="addSp delSp modSp">
        <pc:chgData name="Prock, Cassie" userId="S::csp999@missouristate.edu::0ed07966-290d-4f40-9b42-86fc3a7f7d7f" providerId="AD" clId="Web-{A443D049-EA64-D58B-D71E-400EAFD4A391}" dt="2023-05-25T18:53:39.733" v="126" actId="1076"/>
        <pc:sldMkLst>
          <pc:docMk/>
          <pc:sldMk cId="4070548453" sldId="283"/>
        </pc:sldMkLst>
        <pc:spChg chg="add mod">
          <ac:chgData name="Prock, Cassie" userId="S::csp999@missouristate.edu::0ed07966-290d-4f40-9b42-86fc3a7f7d7f" providerId="AD" clId="Web-{A443D049-EA64-D58B-D71E-400EAFD4A391}" dt="2023-05-25T18:53:39.671" v="121" actId="1076"/>
          <ac:spMkLst>
            <pc:docMk/>
            <pc:sldMk cId="4070548453" sldId="283"/>
            <ac:spMk id="4" creationId="{DBED0682-688C-7DDA-B3C5-487EE1BDCD87}"/>
          </ac:spMkLst>
        </pc:spChg>
        <pc:spChg chg="add del">
          <ac:chgData name="Prock, Cassie" userId="S::csp999@missouristate.edu::0ed07966-290d-4f40-9b42-86fc3a7f7d7f" providerId="AD" clId="Web-{A443D049-EA64-D58B-D71E-400EAFD4A391}" dt="2023-05-25T18:39:28.998" v="4"/>
          <ac:spMkLst>
            <pc:docMk/>
            <pc:sldMk cId="4070548453" sldId="283"/>
            <ac:spMk id="5" creationId="{2D555625-96E8-E2FF-3301-1AEE66E4E5BD}"/>
          </ac:spMkLst>
        </pc:spChg>
        <pc:spChg chg="mod">
          <ac:chgData name="Prock, Cassie" userId="S::csp999@missouristate.edu::0ed07966-290d-4f40-9b42-86fc3a7f7d7f" providerId="AD" clId="Web-{A443D049-EA64-D58B-D71E-400EAFD4A391}" dt="2023-05-25T18:40:22.266" v="15" actId="1076"/>
          <ac:spMkLst>
            <pc:docMk/>
            <pc:sldMk cId="4070548453" sldId="283"/>
            <ac:spMk id="6" creationId="{145ADDC9-9026-1C16-74FB-8ED45B50D3FB}"/>
          </ac:spMkLst>
        </pc:spChg>
        <pc:spChg chg="add mod">
          <ac:chgData name="Prock, Cassie" userId="S::csp999@missouristate.edu::0ed07966-290d-4f40-9b42-86fc3a7f7d7f" providerId="AD" clId="Web-{A443D049-EA64-D58B-D71E-400EAFD4A391}" dt="2023-05-25T18:53:39.702" v="123" actId="1076"/>
          <ac:spMkLst>
            <pc:docMk/>
            <pc:sldMk cId="4070548453" sldId="283"/>
            <ac:spMk id="11" creationId="{F929BFE7-3B1B-31B1-F436-6BEEE5343329}"/>
          </ac:spMkLst>
        </pc:spChg>
        <pc:spChg chg="del">
          <ac:chgData name="Prock, Cassie" userId="S::csp999@missouristate.edu::0ed07966-290d-4f40-9b42-86fc3a7f7d7f" providerId="AD" clId="Web-{A443D049-EA64-D58B-D71E-400EAFD4A391}" dt="2023-05-25T18:43:18.085" v="55"/>
          <ac:spMkLst>
            <pc:docMk/>
            <pc:sldMk cId="4070548453" sldId="283"/>
            <ac:spMk id="12" creationId="{0E753183-1E3D-3F0A-637B-977B853A5694}"/>
          </ac:spMkLst>
        </pc:spChg>
        <pc:spChg chg="mod">
          <ac:chgData name="Prock, Cassie" userId="S::csp999@missouristate.edu::0ed07966-290d-4f40-9b42-86fc3a7f7d7f" providerId="AD" clId="Web-{A443D049-EA64-D58B-D71E-400EAFD4A391}" dt="2023-05-25T18:53:39.733" v="126" actId="1076"/>
          <ac:spMkLst>
            <pc:docMk/>
            <pc:sldMk cId="4070548453" sldId="283"/>
            <ac:spMk id="13" creationId="{03DC4AC8-83DF-79EF-68B7-0F31E183B322}"/>
          </ac:spMkLst>
        </pc:spChg>
        <pc:spChg chg="mod">
          <ac:chgData name="Prock, Cassie" userId="S::csp999@missouristate.edu::0ed07966-290d-4f40-9b42-86fc3a7f7d7f" providerId="AD" clId="Web-{A443D049-EA64-D58B-D71E-400EAFD4A391}" dt="2023-05-25T18:53:39.640" v="118" actId="1076"/>
          <ac:spMkLst>
            <pc:docMk/>
            <pc:sldMk cId="4070548453" sldId="283"/>
            <ac:spMk id="14" creationId="{7A3F70D3-31A2-0D6B-F403-54FAD52E4068}"/>
          </ac:spMkLst>
        </pc:spChg>
        <pc:spChg chg="mod">
          <ac:chgData name="Prock, Cassie" userId="S::csp999@missouristate.edu::0ed07966-290d-4f40-9b42-86fc3a7f7d7f" providerId="AD" clId="Web-{A443D049-EA64-D58B-D71E-400EAFD4A391}" dt="2023-05-25T18:53:39.655" v="119" actId="1076"/>
          <ac:spMkLst>
            <pc:docMk/>
            <pc:sldMk cId="4070548453" sldId="283"/>
            <ac:spMk id="15" creationId="{6B3E06EF-0463-AD93-A7EA-6EE9D37AAEFD}"/>
          </ac:spMkLst>
        </pc:spChg>
        <pc:spChg chg="add mod">
          <ac:chgData name="Prock, Cassie" userId="S::csp999@missouristate.edu::0ed07966-290d-4f40-9b42-86fc3a7f7d7f" providerId="AD" clId="Web-{A443D049-EA64-D58B-D71E-400EAFD4A391}" dt="2023-05-25T18:53:39.718" v="125" actId="1076"/>
          <ac:spMkLst>
            <pc:docMk/>
            <pc:sldMk cId="4070548453" sldId="283"/>
            <ac:spMk id="18" creationId="{624420A2-B7FB-18A7-2E3B-AF12A485E4EA}"/>
          </ac:spMkLst>
        </pc:spChg>
        <pc:spChg chg="add del mod">
          <ac:chgData name="Prock, Cassie" userId="S::csp999@missouristate.edu::0ed07966-290d-4f40-9b42-86fc3a7f7d7f" providerId="AD" clId="Web-{A443D049-EA64-D58B-D71E-400EAFD4A391}" dt="2023-05-25T18:46:40.577" v="61"/>
          <ac:spMkLst>
            <pc:docMk/>
            <pc:sldMk cId="4070548453" sldId="283"/>
            <ac:spMk id="20" creationId="{71AF7253-3874-F530-CD5F-0F2A1DCCE99D}"/>
          </ac:spMkLst>
        </pc:spChg>
        <pc:picChg chg="mod">
          <ac:chgData name="Prock, Cassie" userId="S::csp999@missouristate.edu::0ed07966-290d-4f40-9b42-86fc3a7f7d7f" providerId="AD" clId="Web-{A443D049-EA64-D58B-D71E-400EAFD4A391}" dt="2023-05-25T18:53:39.624" v="115" actId="1076"/>
          <ac:picMkLst>
            <pc:docMk/>
            <pc:sldMk cId="4070548453" sldId="283"/>
            <ac:picMk id="7" creationId="{FFD517D0-E40E-3A21-EB57-FEB01AEFBB40}"/>
          </ac:picMkLst>
        </pc:picChg>
        <pc:picChg chg="mod">
          <ac:chgData name="Prock, Cassie" userId="S::csp999@missouristate.edu::0ed07966-290d-4f40-9b42-86fc3a7f7d7f" providerId="AD" clId="Web-{A443D049-EA64-D58B-D71E-400EAFD4A391}" dt="2023-05-25T18:53:39.624" v="116" actId="1076"/>
          <ac:picMkLst>
            <pc:docMk/>
            <pc:sldMk cId="4070548453" sldId="283"/>
            <ac:picMk id="8" creationId="{DC6AF8A0-AA73-CCF1-55A2-CD6FBE07185D}"/>
          </ac:picMkLst>
        </pc:picChg>
        <pc:picChg chg="add mod">
          <ac:chgData name="Prock, Cassie" userId="S::csp999@missouristate.edu::0ed07966-290d-4f40-9b42-86fc3a7f7d7f" providerId="AD" clId="Web-{A443D049-EA64-D58B-D71E-400EAFD4A391}" dt="2023-05-25T18:53:39.687" v="122" actId="1076"/>
          <ac:picMkLst>
            <pc:docMk/>
            <pc:sldMk cId="4070548453" sldId="283"/>
            <ac:picMk id="9" creationId="{48819B1F-3C1B-E79A-FE19-547C92A0878B}"/>
          </ac:picMkLst>
        </pc:picChg>
        <pc:picChg chg="mod">
          <ac:chgData name="Prock, Cassie" userId="S::csp999@missouristate.edu::0ed07966-290d-4f40-9b42-86fc3a7f7d7f" providerId="AD" clId="Web-{A443D049-EA64-D58B-D71E-400EAFD4A391}" dt="2023-05-25T18:53:39.640" v="117" actId="1076"/>
          <ac:picMkLst>
            <pc:docMk/>
            <pc:sldMk cId="4070548453" sldId="283"/>
            <ac:picMk id="10" creationId="{0F892BD2-9814-FF31-8ED5-40E759A88241}"/>
          </ac:picMkLst>
        </pc:picChg>
        <pc:picChg chg="mod">
          <ac:chgData name="Prock, Cassie" userId="S::csp999@missouristate.edu::0ed07966-290d-4f40-9b42-86fc3a7f7d7f" providerId="AD" clId="Web-{A443D049-EA64-D58B-D71E-400EAFD4A391}" dt="2023-05-25T18:53:39.671" v="120" actId="1076"/>
          <ac:picMkLst>
            <pc:docMk/>
            <pc:sldMk cId="4070548453" sldId="283"/>
            <ac:picMk id="16" creationId="{2AD3035D-3407-AA23-D2F9-10EFA4A23611}"/>
          </ac:picMkLst>
        </pc:picChg>
        <pc:picChg chg="add mod">
          <ac:chgData name="Prock, Cassie" userId="S::csp999@missouristate.edu::0ed07966-290d-4f40-9b42-86fc3a7f7d7f" providerId="AD" clId="Web-{A443D049-EA64-D58B-D71E-400EAFD4A391}" dt="2023-05-25T18:53:39.702" v="124" actId="1076"/>
          <ac:picMkLst>
            <pc:docMk/>
            <pc:sldMk cId="4070548453" sldId="283"/>
            <ac:picMk id="17" creationId="{1820315F-6723-1DE5-C6D6-F96D0A302B24}"/>
          </ac:picMkLst>
        </pc:picChg>
        <pc:picChg chg="add del mod">
          <ac:chgData name="Prock, Cassie" userId="S::csp999@missouristate.edu::0ed07966-290d-4f40-9b42-86fc3a7f7d7f" providerId="AD" clId="Web-{A443D049-EA64-D58B-D71E-400EAFD4A391}" dt="2023-05-25T18:46:42.093" v="62"/>
          <ac:picMkLst>
            <pc:docMk/>
            <pc:sldMk cId="4070548453" sldId="283"/>
            <ac:picMk id="19" creationId="{3A6FF536-019F-A63B-598E-F735D3D6151E}"/>
          </ac:picMkLst>
        </pc:picChg>
      </pc:sldChg>
    </pc:docChg>
  </pc:docChgLst>
  <pc:docChgLst>
    <pc:chgData name="Prock, Cassie" userId="0ed07966-290d-4f40-9b42-86fc3a7f7d7f" providerId="ADAL" clId="{BB7CC2E7-1A90-41F3-849A-D6E094840BE5}"/>
    <pc:docChg chg="modSld">
      <pc:chgData name="Prock, Cassie" userId="0ed07966-290d-4f40-9b42-86fc3a7f7d7f" providerId="ADAL" clId="{BB7CC2E7-1A90-41F3-849A-D6E094840BE5}" dt="2023-06-12T22:14:21.262" v="115"/>
      <pc:docMkLst>
        <pc:docMk/>
      </pc:docMkLst>
      <pc:sldChg chg="modAnim">
        <pc:chgData name="Prock, Cassie" userId="0ed07966-290d-4f40-9b42-86fc3a7f7d7f" providerId="ADAL" clId="{BB7CC2E7-1A90-41F3-849A-D6E094840BE5}" dt="2023-06-12T22:14:21.262" v="115"/>
        <pc:sldMkLst>
          <pc:docMk/>
          <pc:sldMk cId="1570396991" sldId="260"/>
        </pc:sldMkLst>
      </pc:sldChg>
      <pc:sldChg chg="modAnim">
        <pc:chgData name="Prock, Cassie" userId="0ed07966-290d-4f40-9b42-86fc3a7f7d7f" providerId="ADAL" clId="{BB7CC2E7-1A90-41F3-849A-D6E094840BE5}" dt="2023-06-12T22:01:29.417" v="14"/>
        <pc:sldMkLst>
          <pc:docMk/>
          <pc:sldMk cId="72780781" sldId="266"/>
        </pc:sldMkLst>
      </pc:sldChg>
      <pc:sldChg chg="modAnim">
        <pc:chgData name="Prock, Cassie" userId="0ed07966-290d-4f40-9b42-86fc3a7f7d7f" providerId="ADAL" clId="{BB7CC2E7-1A90-41F3-849A-D6E094840BE5}" dt="2023-06-12T22:01:52.387" v="18"/>
        <pc:sldMkLst>
          <pc:docMk/>
          <pc:sldMk cId="3827281954" sldId="267"/>
        </pc:sldMkLst>
      </pc:sldChg>
      <pc:sldChg chg="modAnim">
        <pc:chgData name="Prock, Cassie" userId="0ed07966-290d-4f40-9b42-86fc3a7f7d7f" providerId="ADAL" clId="{BB7CC2E7-1A90-41F3-849A-D6E094840BE5}" dt="2023-06-12T22:02:06.380" v="21"/>
        <pc:sldMkLst>
          <pc:docMk/>
          <pc:sldMk cId="1568304592" sldId="268"/>
        </pc:sldMkLst>
      </pc:sldChg>
      <pc:sldChg chg="modAnim">
        <pc:chgData name="Prock, Cassie" userId="0ed07966-290d-4f40-9b42-86fc3a7f7d7f" providerId="ADAL" clId="{BB7CC2E7-1A90-41F3-849A-D6E094840BE5}" dt="2023-06-12T22:02:25.206" v="25"/>
        <pc:sldMkLst>
          <pc:docMk/>
          <pc:sldMk cId="1621444734" sldId="269"/>
        </pc:sldMkLst>
      </pc:sldChg>
      <pc:sldChg chg="modAnim">
        <pc:chgData name="Prock, Cassie" userId="0ed07966-290d-4f40-9b42-86fc3a7f7d7f" providerId="ADAL" clId="{BB7CC2E7-1A90-41F3-849A-D6E094840BE5}" dt="2023-06-12T22:02:43.439" v="29"/>
        <pc:sldMkLst>
          <pc:docMk/>
          <pc:sldMk cId="49651337" sldId="270"/>
        </pc:sldMkLst>
      </pc:sldChg>
      <pc:sldChg chg="modAnim">
        <pc:chgData name="Prock, Cassie" userId="0ed07966-290d-4f40-9b42-86fc3a7f7d7f" providerId="ADAL" clId="{BB7CC2E7-1A90-41F3-849A-D6E094840BE5}" dt="2023-06-12T22:11:25.139" v="82"/>
        <pc:sldMkLst>
          <pc:docMk/>
          <pc:sldMk cId="4059940763" sldId="272"/>
        </pc:sldMkLst>
      </pc:sldChg>
      <pc:sldChg chg="modAnim">
        <pc:chgData name="Prock, Cassie" userId="0ed07966-290d-4f40-9b42-86fc3a7f7d7f" providerId="ADAL" clId="{BB7CC2E7-1A90-41F3-849A-D6E094840BE5}" dt="2023-06-12T22:11:35.298" v="85"/>
        <pc:sldMkLst>
          <pc:docMk/>
          <pc:sldMk cId="300333063" sldId="273"/>
        </pc:sldMkLst>
      </pc:sldChg>
      <pc:sldChg chg="modAnim">
        <pc:chgData name="Prock, Cassie" userId="0ed07966-290d-4f40-9b42-86fc3a7f7d7f" providerId="ADAL" clId="{BB7CC2E7-1A90-41F3-849A-D6E094840BE5}" dt="2023-06-12T22:11:48.842" v="88"/>
        <pc:sldMkLst>
          <pc:docMk/>
          <pc:sldMk cId="1973650077" sldId="274"/>
        </pc:sldMkLst>
      </pc:sldChg>
      <pc:sldChg chg="modAnim">
        <pc:chgData name="Prock, Cassie" userId="0ed07966-290d-4f40-9b42-86fc3a7f7d7f" providerId="ADAL" clId="{BB7CC2E7-1A90-41F3-849A-D6E094840BE5}" dt="2023-06-12T22:12:31.366" v="97"/>
        <pc:sldMkLst>
          <pc:docMk/>
          <pc:sldMk cId="1582800282" sldId="275"/>
        </pc:sldMkLst>
      </pc:sldChg>
      <pc:sldChg chg="modAnim">
        <pc:chgData name="Prock, Cassie" userId="0ed07966-290d-4f40-9b42-86fc3a7f7d7f" providerId="ADAL" clId="{BB7CC2E7-1A90-41F3-849A-D6E094840BE5}" dt="2023-06-12T22:08:44.920" v="53"/>
        <pc:sldMkLst>
          <pc:docMk/>
          <pc:sldMk cId="3658556293" sldId="276"/>
        </pc:sldMkLst>
      </pc:sldChg>
      <pc:sldChg chg="modAnim">
        <pc:chgData name="Prock, Cassie" userId="0ed07966-290d-4f40-9b42-86fc3a7f7d7f" providerId="ADAL" clId="{BB7CC2E7-1A90-41F3-849A-D6E094840BE5}" dt="2023-06-12T22:09:06.784" v="58"/>
        <pc:sldMkLst>
          <pc:docMk/>
          <pc:sldMk cId="3322626771" sldId="278"/>
        </pc:sldMkLst>
      </pc:sldChg>
      <pc:sldChg chg="modAnim">
        <pc:chgData name="Prock, Cassie" userId="0ed07966-290d-4f40-9b42-86fc3a7f7d7f" providerId="ADAL" clId="{BB7CC2E7-1A90-41F3-849A-D6E094840BE5}" dt="2023-06-12T22:09:24.453" v="62"/>
        <pc:sldMkLst>
          <pc:docMk/>
          <pc:sldMk cId="2301559937" sldId="279"/>
        </pc:sldMkLst>
      </pc:sldChg>
      <pc:sldChg chg="modAnim">
        <pc:chgData name="Prock, Cassie" userId="0ed07966-290d-4f40-9b42-86fc3a7f7d7f" providerId="ADAL" clId="{BB7CC2E7-1A90-41F3-849A-D6E094840BE5}" dt="2023-06-12T22:09:42.360" v="66"/>
        <pc:sldMkLst>
          <pc:docMk/>
          <pc:sldMk cId="3795469285" sldId="280"/>
        </pc:sldMkLst>
      </pc:sldChg>
      <pc:sldChg chg="modAnim">
        <pc:chgData name="Prock, Cassie" userId="0ed07966-290d-4f40-9b42-86fc3a7f7d7f" providerId="ADAL" clId="{BB7CC2E7-1A90-41F3-849A-D6E094840BE5}" dt="2023-06-12T22:10:01.382" v="71"/>
        <pc:sldMkLst>
          <pc:docMk/>
          <pc:sldMk cId="3341992677" sldId="281"/>
        </pc:sldMkLst>
      </pc:sldChg>
      <pc:sldChg chg="modAnim">
        <pc:chgData name="Prock, Cassie" userId="0ed07966-290d-4f40-9b42-86fc3a7f7d7f" providerId="ADAL" clId="{BB7CC2E7-1A90-41F3-849A-D6E094840BE5}" dt="2023-06-12T22:10:24.990" v="76"/>
        <pc:sldMkLst>
          <pc:docMk/>
          <pc:sldMk cId="2962397480" sldId="282"/>
        </pc:sldMkLst>
      </pc:sldChg>
    </pc:docChg>
  </pc:docChgLst>
  <pc:docChgLst>
    <pc:chgData name="Prock, Cassie" userId="S::csp999@missouristate.edu::0ed07966-290d-4f40-9b42-86fc3a7f7d7f" providerId="AD" clId="Web-{5E0C16DC-2E83-D2D2-78FC-D061270D268F}"/>
    <pc:docChg chg="modSld">
      <pc:chgData name="Prock, Cassie" userId="S::csp999@missouristate.edu::0ed07966-290d-4f40-9b42-86fc3a7f7d7f" providerId="AD" clId="Web-{5E0C16DC-2E83-D2D2-78FC-D061270D268F}" dt="2023-06-12T21:59:19.845" v="24"/>
      <pc:docMkLst>
        <pc:docMk/>
      </pc:docMkLst>
      <pc:sldChg chg="addAnim">
        <pc:chgData name="Prock, Cassie" userId="S::csp999@missouristate.edu::0ed07966-290d-4f40-9b42-86fc3a7f7d7f" providerId="AD" clId="Web-{5E0C16DC-2E83-D2D2-78FC-D061270D268F}" dt="2023-06-12T21:56:52.014" v="0"/>
        <pc:sldMkLst>
          <pc:docMk/>
          <pc:sldMk cId="3990409348" sldId="257"/>
        </pc:sldMkLst>
      </pc:sldChg>
      <pc:sldChg chg="addAnim">
        <pc:chgData name="Prock, Cassie" userId="S::csp999@missouristate.edu::0ed07966-290d-4f40-9b42-86fc3a7f7d7f" providerId="AD" clId="Web-{5E0C16DC-2E83-D2D2-78FC-D061270D268F}" dt="2023-06-12T21:57:05.967" v="1"/>
        <pc:sldMkLst>
          <pc:docMk/>
          <pc:sldMk cId="3608797748" sldId="259"/>
        </pc:sldMkLst>
      </pc:sldChg>
      <pc:sldChg chg="addAnim">
        <pc:chgData name="Prock, Cassie" userId="S::csp999@missouristate.edu::0ed07966-290d-4f40-9b42-86fc3a7f7d7f" providerId="AD" clId="Web-{5E0C16DC-2E83-D2D2-78FC-D061270D268F}" dt="2023-06-12T21:57:12.780" v="2"/>
        <pc:sldMkLst>
          <pc:docMk/>
          <pc:sldMk cId="1570396991" sldId="260"/>
        </pc:sldMkLst>
      </pc:sldChg>
      <pc:sldChg chg="addAnim">
        <pc:chgData name="Prock, Cassie" userId="S::csp999@missouristate.edu::0ed07966-290d-4f40-9b42-86fc3a7f7d7f" providerId="AD" clId="Web-{5E0C16DC-2E83-D2D2-78FC-D061270D268F}" dt="2023-06-12T21:57:18.546" v="3"/>
        <pc:sldMkLst>
          <pc:docMk/>
          <pc:sldMk cId="1447609585" sldId="261"/>
        </pc:sldMkLst>
      </pc:sldChg>
      <pc:sldChg chg="addAnim">
        <pc:chgData name="Prock, Cassie" userId="S::csp999@missouristate.edu::0ed07966-290d-4f40-9b42-86fc3a7f7d7f" providerId="AD" clId="Web-{5E0C16DC-2E83-D2D2-78FC-D061270D268F}" dt="2023-06-12T21:57:28.577" v="4"/>
        <pc:sldMkLst>
          <pc:docMk/>
          <pc:sldMk cId="2001490477" sldId="264"/>
        </pc:sldMkLst>
      </pc:sldChg>
      <pc:sldChg chg="addAnim delAnim">
        <pc:chgData name="Prock, Cassie" userId="S::csp999@missouristate.edu::0ed07966-290d-4f40-9b42-86fc3a7f7d7f" providerId="AD" clId="Web-{5E0C16DC-2E83-D2D2-78FC-D061270D268F}" dt="2023-06-12T21:59:19.845" v="24"/>
        <pc:sldMkLst>
          <pc:docMk/>
          <pc:sldMk cId="72780781" sldId="266"/>
        </pc:sldMkLst>
      </pc:sldChg>
    </pc:docChg>
  </pc:docChgLst>
  <pc:docChgLst>
    <pc:chgData name="Chuchiak, John F" userId="S::jfc1521@missouristate.edu::f4bbb11f-8f47-4988-a2f3-4d5e74009436" providerId="AD" clId="Web-{5DDD0F18-3097-46D2-A07F-EC8158FDEEF6}"/>
    <pc:docChg chg="modSld">
      <pc:chgData name="Chuchiak, John F" userId="S::jfc1521@missouristate.edu::f4bbb11f-8f47-4988-a2f3-4d5e74009436" providerId="AD" clId="Web-{5DDD0F18-3097-46D2-A07F-EC8158FDEEF6}" dt="2023-05-30T16:51:20.365" v="2" actId="20577"/>
      <pc:docMkLst>
        <pc:docMk/>
      </pc:docMkLst>
      <pc:sldChg chg="modSp">
        <pc:chgData name="Chuchiak, John F" userId="S::jfc1521@missouristate.edu::f4bbb11f-8f47-4988-a2f3-4d5e74009436" providerId="AD" clId="Web-{5DDD0F18-3097-46D2-A07F-EC8158FDEEF6}" dt="2023-05-30T16:51:20.365" v="2" actId="20577"/>
        <pc:sldMkLst>
          <pc:docMk/>
          <pc:sldMk cId="1621444734" sldId="269"/>
        </pc:sldMkLst>
        <pc:spChg chg="mod">
          <ac:chgData name="Chuchiak, John F" userId="S::jfc1521@missouristate.edu::f4bbb11f-8f47-4988-a2f3-4d5e74009436" providerId="AD" clId="Web-{5DDD0F18-3097-46D2-A07F-EC8158FDEEF6}" dt="2023-05-30T16:51:20.365" v="2" actId="20577"/>
          <ac:spMkLst>
            <pc:docMk/>
            <pc:sldMk cId="1621444734" sldId="269"/>
            <ac:spMk id="4" creationId="{0CA39C9F-FFFC-463B-A048-86F38EAEA3F8}"/>
          </ac:spMkLst>
        </pc:spChg>
      </pc:sldChg>
    </pc:docChg>
  </pc:docChgLst>
  <pc:docChgLst>
    <pc:chgData name="Prock, Cassie" userId="0ed07966-290d-4f40-9b42-86fc3a7f7d7f" providerId="ADAL" clId="{389007DE-C676-4870-87A2-6101BDE8D9B3}"/>
    <pc:docChg chg="custSel addSld modSld">
      <pc:chgData name="Prock, Cassie" userId="0ed07966-290d-4f40-9b42-86fc3a7f7d7f" providerId="ADAL" clId="{389007DE-C676-4870-87A2-6101BDE8D9B3}" dt="2023-03-23T21:29:41.491" v="3958" actId="1076"/>
      <pc:docMkLst>
        <pc:docMk/>
      </pc:docMkLst>
      <pc:sldChg chg="modSp mod">
        <pc:chgData name="Prock, Cassie" userId="0ed07966-290d-4f40-9b42-86fc3a7f7d7f" providerId="ADAL" clId="{389007DE-C676-4870-87A2-6101BDE8D9B3}" dt="2023-03-17T15:54:28.593" v="3957" actId="20577"/>
        <pc:sldMkLst>
          <pc:docMk/>
          <pc:sldMk cId="1908369782" sldId="265"/>
        </pc:sldMkLst>
        <pc:spChg chg="mod">
          <ac:chgData name="Prock, Cassie" userId="0ed07966-290d-4f40-9b42-86fc3a7f7d7f" providerId="ADAL" clId="{389007DE-C676-4870-87A2-6101BDE8D9B3}" dt="2023-03-17T15:54:28.593" v="3957" actId="20577"/>
          <ac:spMkLst>
            <pc:docMk/>
            <pc:sldMk cId="1908369782" sldId="265"/>
            <ac:spMk id="4" creationId="{DA334D16-E03F-8F35-ABA2-512B78AD0C9D}"/>
          </ac:spMkLst>
        </pc:spChg>
        <pc:spChg chg="mod">
          <ac:chgData name="Prock, Cassie" userId="0ed07966-290d-4f40-9b42-86fc3a7f7d7f" providerId="ADAL" clId="{389007DE-C676-4870-87A2-6101BDE8D9B3}" dt="2023-03-17T15:51:56.164" v="3945" actId="20577"/>
          <ac:spMkLst>
            <pc:docMk/>
            <pc:sldMk cId="1908369782" sldId="265"/>
            <ac:spMk id="5" creationId="{376CEA68-F64C-6185-1697-D1F393BFCE49}"/>
          </ac:spMkLst>
        </pc:spChg>
      </pc:sldChg>
      <pc:sldChg chg="modSp mod">
        <pc:chgData name="Prock, Cassie" userId="0ed07966-290d-4f40-9b42-86fc3a7f7d7f" providerId="ADAL" clId="{389007DE-C676-4870-87A2-6101BDE8D9B3}" dt="2023-03-23T21:29:41.491" v="3958" actId="1076"/>
        <pc:sldMkLst>
          <pc:docMk/>
          <pc:sldMk cId="72780781" sldId="266"/>
        </pc:sldMkLst>
        <pc:spChg chg="mod">
          <ac:chgData name="Prock, Cassie" userId="0ed07966-290d-4f40-9b42-86fc3a7f7d7f" providerId="ADAL" clId="{389007DE-C676-4870-87A2-6101BDE8D9B3}" dt="2023-03-23T21:29:41.491" v="3958" actId="1076"/>
          <ac:spMkLst>
            <pc:docMk/>
            <pc:sldMk cId="72780781" sldId="266"/>
            <ac:spMk id="4" creationId="{75EED793-3B22-E467-1E6E-6B19E00AC397}"/>
          </ac:spMkLst>
        </pc:spChg>
      </pc:sldChg>
      <pc:sldChg chg="modSp mod">
        <pc:chgData name="Prock, Cassie" userId="0ed07966-290d-4f40-9b42-86fc3a7f7d7f" providerId="ADAL" clId="{389007DE-C676-4870-87A2-6101BDE8D9B3}" dt="2023-03-17T14:40:40.753" v="516" actId="33524"/>
        <pc:sldMkLst>
          <pc:docMk/>
          <pc:sldMk cId="3322626771" sldId="278"/>
        </pc:sldMkLst>
        <pc:spChg chg="mod">
          <ac:chgData name="Prock, Cassie" userId="0ed07966-290d-4f40-9b42-86fc3a7f7d7f" providerId="ADAL" clId="{389007DE-C676-4870-87A2-6101BDE8D9B3}" dt="2023-03-17T14:40:40.753" v="516" actId="33524"/>
          <ac:spMkLst>
            <pc:docMk/>
            <pc:sldMk cId="3322626771" sldId="278"/>
            <ac:spMk id="4" creationId="{CBEA808A-94EE-F25E-A06C-103B5B366F0B}"/>
          </ac:spMkLst>
        </pc:spChg>
        <pc:spChg chg="mod">
          <ac:chgData name="Prock, Cassie" userId="0ed07966-290d-4f40-9b42-86fc3a7f7d7f" providerId="ADAL" clId="{389007DE-C676-4870-87A2-6101BDE8D9B3}" dt="2023-03-17T14:38:00.820" v="52" actId="20577"/>
          <ac:spMkLst>
            <pc:docMk/>
            <pc:sldMk cId="3322626771" sldId="278"/>
            <ac:spMk id="5" creationId="{DE192265-A445-B2CB-2D92-C048243BF882}"/>
          </ac:spMkLst>
        </pc:spChg>
        <pc:spChg chg="mod">
          <ac:chgData name="Prock, Cassie" userId="0ed07966-290d-4f40-9b42-86fc3a7f7d7f" providerId="ADAL" clId="{389007DE-C676-4870-87A2-6101BDE8D9B3}" dt="2023-03-17T14:37:47.315" v="18" actId="20577"/>
          <ac:spMkLst>
            <pc:docMk/>
            <pc:sldMk cId="3322626771" sldId="278"/>
            <ac:spMk id="6" creationId="{EAF70EA0-E90B-3F57-A9C8-4C62BBFDEDF4}"/>
          </ac:spMkLst>
        </pc:spChg>
      </pc:sldChg>
      <pc:sldChg chg="modSp new mod">
        <pc:chgData name="Prock, Cassie" userId="0ed07966-290d-4f40-9b42-86fc3a7f7d7f" providerId="ADAL" clId="{389007DE-C676-4870-87A2-6101BDE8D9B3}" dt="2023-03-17T14:43:17.936" v="887" actId="27636"/>
        <pc:sldMkLst>
          <pc:docMk/>
          <pc:sldMk cId="2301559937" sldId="279"/>
        </pc:sldMkLst>
        <pc:spChg chg="mod">
          <ac:chgData name="Prock, Cassie" userId="0ed07966-290d-4f40-9b42-86fc3a7f7d7f" providerId="ADAL" clId="{389007DE-C676-4870-87A2-6101BDE8D9B3}" dt="2023-03-17T14:43:17.936" v="887" actId="27636"/>
          <ac:spMkLst>
            <pc:docMk/>
            <pc:sldMk cId="2301559937" sldId="279"/>
            <ac:spMk id="4" creationId="{C8E7E630-52F8-4EF7-C864-7B4F1CE010A5}"/>
          </ac:spMkLst>
        </pc:spChg>
        <pc:spChg chg="mod">
          <ac:chgData name="Prock, Cassie" userId="0ed07966-290d-4f40-9b42-86fc3a7f7d7f" providerId="ADAL" clId="{389007DE-C676-4870-87A2-6101BDE8D9B3}" dt="2023-03-17T14:41:04.084" v="548" actId="20577"/>
          <ac:spMkLst>
            <pc:docMk/>
            <pc:sldMk cId="2301559937" sldId="279"/>
            <ac:spMk id="5" creationId="{F93DCED0-0BF1-E0FF-29D9-D045FF7A22D2}"/>
          </ac:spMkLst>
        </pc:spChg>
        <pc:spChg chg="mod">
          <ac:chgData name="Prock, Cassie" userId="0ed07966-290d-4f40-9b42-86fc3a7f7d7f" providerId="ADAL" clId="{389007DE-C676-4870-87A2-6101BDE8D9B3}" dt="2023-03-17T14:41:00.003" v="540" actId="20577"/>
          <ac:spMkLst>
            <pc:docMk/>
            <pc:sldMk cId="2301559937" sldId="279"/>
            <ac:spMk id="6" creationId="{7D3C9C60-3D08-4AD9-A80E-5BAC12653B3A}"/>
          </ac:spMkLst>
        </pc:spChg>
      </pc:sldChg>
      <pc:sldChg chg="modSp new mod">
        <pc:chgData name="Prock, Cassie" userId="0ed07966-290d-4f40-9b42-86fc3a7f7d7f" providerId="ADAL" clId="{389007DE-C676-4870-87A2-6101BDE8D9B3}" dt="2023-03-17T14:46:29.816" v="1451" actId="1076"/>
        <pc:sldMkLst>
          <pc:docMk/>
          <pc:sldMk cId="3795469285" sldId="280"/>
        </pc:sldMkLst>
        <pc:spChg chg="mod">
          <ac:chgData name="Prock, Cassie" userId="0ed07966-290d-4f40-9b42-86fc3a7f7d7f" providerId="ADAL" clId="{389007DE-C676-4870-87A2-6101BDE8D9B3}" dt="2023-03-17T14:46:29.816" v="1451" actId="1076"/>
          <ac:spMkLst>
            <pc:docMk/>
            <pc:sldMk cId="3795469285" sldId="280"/>
            <ac:spMk id="4" creationId="{E87331B4-8468-4CCB-8D70-E40664C60884}"/>
          </ac:spMkLst>
        </pc:spChg>
        <pc:spChg chg="mod">
          <ac:chgData name="Prock, Cassie" userId="0ed07966-290d-4f40-9b42-86fc3a7f7d7f" providerId="ADAL" clId="{389007DE-C676-4870-87A2-6101BDE8D9B3}" dt="2023-03-17T14:44:03.468" v="984" actId="20577"/>
          <ac:spMkLst>
            <pc:docMk/>
            <pc:sldMk cId="3795469285" sldId="280"/>
            <ac:spMk id="5" creationId="{ED826E82-98EB-9FD7-B365-C33397E42C08}"/>
          </ac:spMkLst>
        </pc:spChg>
        <pc:spChg chg="mod">
          <ac:chgData name="Prock, Cassie" userId="0ed07966-290d-4f40-9b42-86fc3a7f7d7f" providerId="ADAL" clId="{389007DE-C676-4870-87A2-6101BDE8D9B3}" dt="2023-03-17T14:43:43.619" v="903" actId="20577"/>
          <ac:spMkLst>
            <pc:docMk/>
            <pc:sldMk cId="3795469285" sldId="280"/>
            <ac:spMk id="6" creationId="{09C108A4-89FD-5755-17EE-5EFF81CA3A50}"/>
          </ac:spMkLst>
        </pc:spChg>
      </pc:sldChg>
      <pc:sldChg chg="modSp new mod">
        <pc:chgData name="Prock, Cassie" userId="0ed07966-290d-4f40-9b42-86fc3a7f7d7f" providerId="ADAL" clId="{389007DE-C676-4870-87A2-6101BDE8D9B3}" dt="2023-03-17T14:52:00.997" v="2231" actId="14100"/>
        <pc:sldMkLst>
          <pc:docMk/>
          <pc:sldMk cId="3341992677" sldId="281"/>
        </pc:sldMkLst>
        <pc:spChg chg="mod">
          <ac:chgData name="Prock, Cassie" userId="0ed07966-290d-4f40-9b42-86fc3a7f7d7f" providerId="ADAL" clId="{389007DE-C676-4870-87A2-6101BDE8D9B3}" dt="2023-03-17T14:52:00.997" v="2231" actId="14100"/>
          <ac:spMkLst>
            <pc:docMk/>
            <pc:sldMk cId="3341992677" sldId="281"/>
            <ac:spMk id="4" creationId="{F960B62C-AB60-31F4-4FA2-1A8A5A5BC4E5}"/>
          </ac:spMkLst>
        </pc:spChg>
        <pc:spChg chg="mod">
          <ac:chgData name="Prock, Cassie" userId="0ed07966-290d-4f40-9b42-86fc3a7f7d7f" providerId="ADAL" clId="{389007DE-C676-4870-87A2-6101BDE8D9B3}" dt="2023-03-17T14:47:11.211" v="1548" actId="20577"/>
          <ac:spMkLst>
            <pc:docMk/>
            <pc:sldMk cId="3341992677" sldId="281"/>
            <ac:spMk id="5" creationId="{317135F2-08A3-ED27-91C1-50B10CA8DF67}"/>
          </ac:spMkLst>
        </pc:spChg>
        <pc:spChg chg="mod">
          <ac:chgData name="Prock, Cassie" userId="0ed07966-290d-4f40-9b42-86fc3a7f7d7f" providerId="ADAL" clId="{389007DE-C676-4870-87A2-6101BDE8D9B3}" dt="2023-03-17T14:46:51.203" v="1486" actId="20577"/>
          <ac:spMkLst>
            <pc:docMk/>
            <pc:sldMk cId="3341992677" sldId="281"/>
            <ac:spMk id="6" creationId="{DDEAC685-561D-262B-942C-8FD88016C784}"/>
          </ac:spMkLst>
        </pc:spChg>
      </pc:sldChg>
      <pc:sldChg chg="delSp modSp new mod">
        <pc:chgData name="Prock, Cassie" userId="0ed07966-290d-4f40-9b42-86fc3a7f7d7f" providerId="ADAL" clId="{389007DE-C676-4870-87A2-6101BDE8D9B3}" dt="2023-03-17T14:51:46.515" v="2229" actId="20577"/>
        <pc:sldMkLst>
          <pc:docMk/>
          <pc:sldMk cId="2962397480" sldId="282"/>
        </pc:sldMkLst>
        <pc:spChg chg="mod">
          <ac:chgData name="Prock, Cassie" userId="0ed07966-290d-4f40-9b42-86fc3a7f7d7f" providerId="ADAL" clId="{389007DE-C676-4870-87A2-6101BDE8D9B3}" dt="2023-03-17T14:51:46.515" v="2229" actId="20577"/>
          <ac:spMkLst>
            <pc:docMk/>
            <pc:sldMk cId="2962397480" sldId="282"/>
            <ac:spMk id="4" creationId="{10831576-D3E6-3B60-552C-B179471D0E1F}"/>
          </ac:spMkLst>
        </pc:spChg>
        <pc:spChg chg="del">
          <ac:chgData name="Prock, Cassie" userId="0ed07966-290d-4f40-9b42-86fc3a7f7d7f" providerId="ADAL" clId="{389007DE-C676-4870-87A2-6101BDE8D9B3}" dt="2023-03-17T14:50:32.779" v="1983" actId="478"/>
          <ac:spMkLst>
            <pc:docMk/>
            <pc:sldMk cId="2962397480" sldId="282"/>
            <ac:spMk id="5" creationId="{981E48A9-305D-BCA8-1554-9F3AE11F3358}"/>
          </ac:spMkLst>
        </pc:spChg>
        <pc:spChg chg="mod">
          <ac:chgData name="Prock, Cassie" userId="0ed07966-290d-4f40-9b42-86fc3a7f7d7f" providerId="ADAL" clId="{389007DE-C676-4870-87A2-6101BDE8D9B3}" dt="2023-03-17T14:50:27.355" v="1982" actId="27636"/>
          <ac:spMkLst>
            <pc:docMk/>
            <pc:sldMk cId="2962397480" sldId="282"/>
            <ac:spMk id="6" creationId="{C7913A78-58EE-EDB8-B62F-42AC5509DCF8}"/>
          </ac:spMkLst>
        </pc:spChg>
      </pc:sldChg>
      <pc:sldChg chg="delSp modSp new mod">
        <pc:chgData name="Prock, Cassie" userId="0ed07966-290d-4f40-9b42-86fc3a7f7d7f" providerId="ADAL" clId="{389007DE-C676-4870-87A2-6101BDE8D9B3}" dt="2023-03-17T15:20:59.319" v="2250" actId="20577"/>
        <pc:sldMkLst>
          <pc:docMk/>
          <pc:sldMk cId="4070548453" sldId="283"/>
        </pc:sldMkLst>
        <pc:spChg chg="mod">
          <ac:chgData name="Prock, Cassie" userId="0ed07966-290d-4f40-9b42-86fc3a7f7d7f" providerId="ADAL" clId="{389007DE-C676-4870-87A2-6101BDE8D9B3}" dt="2023-03-17T15:20:55.547" v="2248" actId="5793"/>
          <ac:spMkLst>
            <pc:docMk/>
            <pc:sldMk cId="4070548453" sldId="283"/>
            <ac:spMk id="4" creationId="{6BF0F1F8-480D-D367-01E3-84E39A8BA24A}"/>
          </ac:spMkLst>
        </pc:spChg>
        <pc:spChg chg="del">
          <ac:chgData name="Prock, Cassie" userId="0ed07966-290d-4f40-9b42-86fc3a7f7d7f" providerId="ADAL" clId="{389007DE-C676-4870-87A2-6101BDE8D9B3}" dt="2023-03-17T14:52:18.462" v="2245" actId="478"/>
          <ac:spMkLst>
            <pc:docMk/>
            <pc:sldMk cId="4070548453" sldId="283"/>
            <ac:spMk id="5" creationId="{7EE15BB2-6215-2E25-9508-592D10C1D83F}"/>
          </ac:spMkLst>
        </pc:spChg>
        <pc:spChg chg="mod">
          <ac:chgData name="Prock, Cassie" userId="0ed07966-290d-4f40-9b42-86fc3a7f7d7f" providerId="ADAL" clId="{389007DE-C676-4870-87A2-6101BDE8D9B3}" dt="2023-03-17T15:20:59.319" v="2250" actId="20577"/>
          <ac:spMkLst>
            <pc:docMk/>
            <pc:sldMk cId="4070548453" sldId="283"/>
            <ac:spMk id="6" creationId="{145ADDC9-9026-1C16-74FB-8ED45B50D3F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BF3DD-24B8-9D40-ABEB-B4A0E772B6FC}" type="datetimeFigureOut">
              <a:rPr lang="en-US" smtClean="0"/>
              <a:t>6/12/2023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5C634-AB7C-E047-B961-FC16FF4C0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93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Diagonal"/>
          <p:cNvSpPr/>
          <p:nvPr userDrawn="1"/>
        </p:nvSpPr>
        <p:spPr>
          <a:xfrm rot="16200000">
            <a:off x="5486400" y="3200402"/>
            <a:ext cx="3657600" cy="3657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"/>
          <p:cNvSpPr>
            <a:spLocks noGrp="1"/>
          </p:cNvSpPr>
          <p:nvPr>
            <p:ph type="body" sz="quarter" idx="14" hasCustomPrompt="1"/>
          </p:nvPr>
        </p:nvSpPr>
        <p:spPr>
          <a:xfrm>
            <a:off x="571501" y="6057900"/>
            <a:ext cx="5257800" cy="3429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Presentation date</a:t>
            </a:r>
          </a:p>
        </p:txBody>
      </p:sp>
      <p:sp>
        <p:nvSpPr>
          <p:cNvPr id="3" name="Presenters"/>
          <p:cNvSpPr>
            <a:spLocks noGrp="1"/>
          </p:cNvSpPr>
          <p:nvPr>
            <p:ph type="body" sz="quarter" idx="12" hasCustomPrompt="1"/>
          </p:nvPr>
        </p:nvSpPr>
        <p:spPr>
          <a:xfrm>
            <a:off x="571499" y="5186364"/>
            <a:ext cx="5943601" cy="528637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2400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5" hasCustomPrompt="1"/>
          </p:nvPr>
        </p:nvSpPr>
        <p:spPr>
          <a:xfrm>
            <a:off x="571499" y="4573155"/>
            <a:ext cx="5943601" cy="514347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800" b="1" cap="all">
                <a:solidFill>
                  <a:srgbClr val="425563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14" name="Divider"/>
          <p:cNvSpPr/>
          <p:nvPr userDrawn="1"/>
        </p:nvSpPr>
        <p:spPr>
          <a:xfrm>
            <a:off x="571499" y="4230044"/>
            <a:ext cx="6858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"/>
          <p:cNvSpPr>
            <a:spLocks noGrp="1"/>
          </p:cNvSpPr>
          <p:nvPr>
            <p:ph type="title" hasCustomPrompt="1"/>
          </p:nvPr>
        </p:nvSpPr>
        <p:spPr>
          <a:xfrm>
            <a:off x="571500" y="685801"/>
            <a:ext cx="7315200" cy="33147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000" b="1">
                <a:solidFill>
                  <a:srgbClr val="5E0009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10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-1"/>
            <a:ext cx="760782" cy="45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Wordmark">
            <a:extLst>
              <a:ext uri="{FF2B5EF4-FFF2-40B4-BE49-F238E27FC236}">
                <a16:creationId xmlns:a16="http://schemas.microsoft.com/office/drawing/2014/main" id="{14BF530A-ADCF-B747-B086-F67574A4C6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864633" y="6065328"/>
            <a:ext cx="1707867" cy="33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6401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idx="1" hasCustomPrompt="1"/>
          </p:nvPr>
        </p:nvSpPr>
        <p:spPr>
          <a:xfrm>
            <a:off x="571499" y="2057401"/>
            <a:ext cx="8001001" cy="36576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032555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990964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00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agonal"/>
          <p:cNvSpPr/>
          <p:nvPr userDrawn="1"/>
        </p:nvSpPr>
        <p:spPr>
          <a:xfrm>
            <a:off x="228600" y="228600"/>
            <a:ext cx="8686800" cy="6400800"/>
          </a:xfrm>
          <a:custGeom>
            <a:avLst/>
            <a:gdLst>
              <a:gd name="connsiteX0" fmla="*/ 0 w 8686800"/>
              <a:gd name="connsiteY0" fmla="*/ 0 h 6400800"/>
              <a:gd name="connsiteX1" fmla="*/ 8686800 w 8686800"/>
              <a:gd name="connsiteY1" fmla="*/ 0 h 6400800"/>
              <a:gd name="connsiteX2" fmla="*/ 8686800 w 8686800"/>
              <a:gd name="connsiteY2" fmla="*/ 5029202 h 6400800"/>
              <a:gd name="connsiteX3" fmla="*/ 7315202 w 8686800"/>
              <a:gd name="connsiteY3" fmla="*/ 6400800 h 6400800"/>
              <a:gd name="connsiteX4" fmla="*/ 0 w 8686800"/>
              <a:gd name="connsiteY4" fmla="*/ 640080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6800" h="6400800">
                <a:moveTo>
                  <a:pt x="0" y="0"/>
                </a:moveTo>
                <a:lnTo>
                  <a:pt x="8686800" y="0"/>
                </a:lnTo>
                <a:lnTo>
                  <a:pt x="8686800" y="5029202"/>
                </a:lnTo>
                <a:lnTo>
                  <a:pt x="7315202" y="6400800"/>
                </a:lnTo>
                <a:lnTo>
                  <a:pt x="0" y="6400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4572001"/>
            <a:ext cx="73152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1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5" name="Divider"/>
          <p:cNvSpPr/>
          <p:nvPr userDrawn="1"/>
        </p:nvSpPr>
        <p:spPr>
          <a:xfrm>
            <a:off x="571499" y="4230044"/>
            <a:ext cx="6858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500" y="685801"/>
            <a:ext cx="8001000" cy="33147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90000"/>
              </a:lnSpc>
              <a:defRPr sz="4800" baseline="0"/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8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-1"/>
            <a:ext cx="760782" cy="45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ordmark">
            <a:extLst>
              <a:ext uri="{FF2B5EF4-FFF2-40B4-BE49-F238E27FC236}">
                <a16:creationId xmlns:a16="http://schemas.microsoft.com/office/drawing/2014/main" id="{67A09595-3500-E24F-B643-DDD2CD13FC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6065328"/>
            <a:ext cx="1707867" cy="33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0991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  <p15:guide id="2" orient="horz" pos="288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561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agonal"/>
          <p:cNvSpPr/>
          <p:nvPr userDrawn="1"/>
        </p:nvSpPr>
        <p:spPr>
          <a:xfrm>
            <a:off x="228600" y="228600"/>
            <a:ext cx="8686800" cy="6400800"/>
          </a:xfrm>
          <a:custGeom>
            <a:avLst/>
            <a:gdLst>
              <a:gd name="connsiteX0" fmla="*/ 0 w 8686800"/>
              <a:gd name="connsiteY0" fmla="*/ 0 h 6400800"/>
              <a:gd name="connsiteX1" fmla="*/ 8686800 w 8686800"/>
              <a:gd name="connsiteY1" fmla="*/ 0 h 6400800"/>
              <a:gd name="connsiteX2" fmla="*/ 8686800 w 8686800"/>
              <a:gd name="connsiteY2" fmla="*/ 5029202 h 6400800"/>
              <a:gd name="connsiteX3" fmla="*/ 7315202 w 8686800"/>
              <a:gd name="connsiteY3" fmla="*/ 6400800 h 6400800"/>
              <a:gd name="connsiteX4" fmla="*/ 0 w 8686800"/>
              <a:gd name="connsiteY4" fmla="*/ 640080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6800" h="6400800">
                <a:moveTo>
                  <a:pt x="0" y="0"/>
                </a:moveTo>
                <a:lnTo>
                  <a:pt x="8686800" y="0"/>
                </a:lnTo>
                <a:lnTo>
                  <a:pt x="8686800" y="5029202"/>
                </a:lnTo>
                <a:lnTo>
                  <a:pt x="7315202" y="6400800"/>
                </a:lnTo>
                <a:lnTo>
                  <a:pt x="0" y="6400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mage"/>
          <p:cNvSpPr>
            <a:spLocks noGrp="1" noChangeAspect="1"/>
          </p:cNvSpPr>
          <p:nvPr>
            <p:ph type="pic" sz="quarter" idx="28" hasCustomPrompt="1"/>
          </p:nvPr>
        </p:nvSpPr>
        <p:spPr>
          <a:xfrm>
            <a:off x="5372099" y="685800"/>
            <a:ext cx="3200401" cy="5029200"/>
          </a:xfrm>
          <a:custGeom>
            <a:avLst/>
            <a:gdLst>
              <a:gd name="connsiteX0" fmla="*/ 0 w 3200401"/>
              <a:gd name="connsiteY0" fmla="*/ 0 h 5029200"/>
              <a:gd name="connsiteX1" fmla="*/ 3200401 w 3200401"/>
              <a:gd name="connsiteY1" fmla="*/ 0 h 5029200"/>
              <a:gd name="connsiteX2" fmla="*/ 3200401 w 3200401"/>
              <a:gd name="connsiteY2" fmla="*/ 4449261 h 5029200"/>
              <a:gd name="connsiteX3" fmla="*/ 2620462 w 3200401"/>
              <a:gd name="connsiteY3" fmla="*/ 5029200 h 5029200"/>
              <a:gd name="connsiteX4" fmla="*/ 0 w 3200401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0401" h="5029200">
                <a:moveTo>
                  <a:pt x="0" y="0"/>
                </a:moveTo>
                <a:lnTo>
                  <a:pt x="3200401" y="0"/>
                </a:lnTo>
                <a:lnTo>
                  <a:pt x="3200401" y="4449261"/>
                </a:lnTo>
                <a:lnTo>
                  <a:pt x="2620462" y="5029200"/>
                </a:lnTo>
                <a:lnTo>
                  <a:pt x="0" y="5029200"/>
                </a:lnTo>
                <a:close/>
              </a:path>
            </a:pathLst>
          </a:custGeom>
          <a:noFill/>
          <a:ln w="127000" cmpd="sng">
            <a:noFill/>
            <a:miter lim="800000"/>
          </a:ln>
        </p:spPr>
        <p:txBody>
          <a:bodyPr vert="horz"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1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571500" y="4572000"/>
            <a:ext cx="45720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Section subtitle</a:t>
            </a:r>
          </a:p>
        </p:txBody>
      </p:sp>
      <p:sp>
        <p:nvSpPr>
          <p:cNvPr id="9" name="Divider"/>
          <p:cNvSpPr/>
          <p:nvPr userDrawn="1"/>
        </p:nvSpPr>
        <p:spPr>
          <a:xfrm>
            <a:off x="571500" y="4230044"/>
            <a:ext cx="6858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500" y="685800"/>
            <a:ext cx="4572000" cy="33147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90000"/>
              </a:lnSpc>
              <a:defRPr sz="4800" baseline="0"/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12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-1"/>
            <a:ext cx="760782" cy="45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Wordmark">
            <a:extLst>
              <a:ext uri="{FF2B5EF4-FFF2-40B4-BE49-F238E27FC236}">
                <a16:creationId xmlns:a16="http://schemas.microsoft.com/office/drawing/2014/main" id="{AA22BF29-866A-9045-BEFE-CF83DA73A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6065328"/>
            <a:ext cx="1707867" cy="333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192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  <p15:guide id="2" orient="horz" pos="288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56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4" name="Content 2"/>
          <p:cNvSpPr>
            <a:spLocks noGrp="1"/>
          </p:cNvSpPr>
          <p:nvPr>
            <p:ph sz="half" idx="2" hasCustomPrompt="1"/>
          </p:nvPr>
        </p:nvSpPr>
        <p:spPr>
          <a:xfrm>
            <a:off x="4686299" y="2057400"/>
            <a:ext cx="3886201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1"/>
          <p:cNvSpPr>
            <a:spLocks noGrp="1"/>
          </p:cNvSpPr>
          <p:nvPr>
            <p:ph sz="half" idx="1" hasCustomPrompt="1"/>
          </p:nvPr>
        </p:nvSpPr>
        <p:spPr>
          <a:xfrm>
            <a:off x="571499" y="2057400"/>
            <a:ext cx="3886201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147170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4" name="Spirit Burst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" t="28" r="50028" b="50028"/>
          <a:stretch/>
        </p:blipFill>
        <p:spPr>
          <a:xfrm>
            <a:off x="7313676" y="4463034"/>
            <a:ext cx="1370056" cy="137005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Image"/>
          <p:cNvSpPr>
            <a:spLocks noGrp="1"/>
          </p:cNvSpPr>
          <p:nvPr>
            <p:ph type="pic" sz="quarter" idx="16" hasCustomPrompt="1"/>
          </p:nvPr>
        </p:nvSpPr>
        <p:spPr>
          <a:xfrm>
            <a:off x="6057899" y="2057400"/>
            <a:ext cx="2514601" cy="3657600"/>
          </a:xfrm>
          <a:custGeom>
            <a:avLst/>
            <a:gdLst>
              <a:gd name="connsiteX0" fmla="*/ 457200 w 2514601"/>
              <a:gd name="connsiteY0" fmla="*/ 0 h 3657600"/>
              <a:gd name="connsiteX1" fmla="*/ 2514601 w 2514601"/>
              <a:gd name="connsiteY1" fmla="*/ 0 h 3657600"/>
              <a:gd name="connsiteX2" fmla="*/ 2514601 w 2514601"/>
              <a:gd name="connsiteY2" fmla="*/ 3657600 h 3657600"/>
              <a:gd name="connsiteX3" fmla="*/ 0 w 2514601"/>
              <a:gd name="connsiteY3" fmla="*/ 3657600 h 3657600"/>
              <a:gd name="connsiteX4" fmla="*/ 0 w 2514601"/>
              <a:gd name="connsiteY4" fmla="*/ 4572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601" h="3657600">
                <a:moveTo>
                  <a:pt x="457200" y="0"/>
                </a:moveTo>
                <a:lnTo>
                  <a:pt x="2514601" y="0"/>
                </a:lnTo>
                <a:lnTo>
                  <a:pt x="2514601" y="3657600"/>
                </a:lnTo>
                <a:lnTo>
                  <a:pt x="0" y="3657600"/>
                </a:lnTo>
                <a:lnTo>
                  <a:pt x="0" y="45720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571499" y="2057400"/>
            <a:ext cx="5257801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91120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6743701" y="6062473"/>
            <a:ext cx="457199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4686300" y="6062473"/>
            <a:ext cx="2057401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10" name="Image"/>
          <p:cNvSpPr>
            <a:spLocks noGrp="1"/>
          </p:cNvSpPr>
          <p:nvPr>
            <p:ph type="pic" sz="quarter" idx="16" hasCustomPrompt="1"/>
          </p:nvPr>
        </p:nvSpPr>
        <p:spPr>
          <a:xfrm>
            <a:off x="7429500" y="0"/>
            <a:ext cx="1714500" cy="6858000"/>
          </a:xfrm>
          <a:custGeom>
            <a:avLst/>
            <a:gdLst>
              <a:gd name="connsiteX0" fmla="*/ 457200 w 1714500"/>
              <a:gd name="connsiteY0" fmla="*/ 0 h 6858000"/>
              <a:gd name="connsiteX1" fmla="*/ 1714500 w 1714500"/>
              <a:gd name="connsiteY1" fmla="*/ 0 h 6858000"/>
              <a:gd name="connsiteX2" fmla="*/ 1714500 w 1714500"/>
              <a:gd name="connsiteY2" fmla="*/ 6858000 h 6858000"/>
              <a:gd name="connsiteX3" fmla="*/ 0 w 1714500"/>
              <a:gd name="connsiteY3" fmla="*/ 6858000 h 6858000"/>
              <a:gd name="connsiteX4" fmla="*/ 0 w 1714500"/>
              <a:gd name="connsiteY4" fmla="*/ 457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4500" h="6858000">
                <a:moveTo>
                  <a:pt x="457200" y="0"/>
                </a:moveTo>
                <a:lnTo>
                  <a:pt x="1714500" y="0"/>
                </a:lnTo>
                <a:lnTo>
                  <a:pt x="1714500" y="6858000"/>
                </a:lnTo>
                <a:lnTo>
                  <a:pt x="0" y="6858000"/>
                </a:lnTo>
                <a:lnTo>
                  <a:pt x="0" y="45720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571499" y="2057400"/>
            <a:ext cx="6629401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6629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499" y="685801"/>
            <a:ext cx="6629401" cy="685799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96789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6743701" y="6062473"/>
            <a:ext cx="457200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4000500" y="6062473"/>
            <a:ext cx="2743201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12" name="Sidebar"/>
          <p:cNvSpPr/>
          <p:nvPr userDrawn="1"/>
        </p:nvSpPr>
        <p:spPr>
          <a:xfrm>
            <a:off x="7429500" y="0"/>
            <a:ext cx="1714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Spotlight Caption"/>
          <p:cNvSpPr>
            <a:spLocks noGrp="1"/>
          </p:cNvSpPr>
          <p:nvPr>
            <p:ph type="body" idx="44" hasCustomPrompt="1"/>
          </p:nvPr>
        </p:nvSpPr>
        <p:spPr>
          <a:xfrm>
            <a:off x="7655814" y="3660276"/>
            <a:ext cx="1261872" cy="205472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Spotligh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7655814" y="3264406"/>
            <a:ext cx="1261872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Spotlight Divider"/>
          <p:cNvSpPr/>
          <p:nvPr userDrawn="1"/>
        </p:nvSpPr>
        <p:spPr>
          <a:xfrm>
            <a:off x="8115300" y="3090671"/>
            <a:ext cx="3429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"/>
          <p:cNvSpPr>
            <a:spLocks noGrp="1"/>
          </p:cNvSpPr>
          <p:nvPr>
            <p:ph type="pic" sz="quarter" idx="28" hasCustomPrompt="1"/>
          </p:nvPr>
        </p:nvSpPr>
        <p:spPr>
          <a:xfrm>
            <a:off x="7829550" y="20574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571501" y="2057400"/>
            <a:ext cx="6629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6629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499" y="685801"/>
            <a:ext cx="6629401" cy="685799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79310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1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Spotligh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6743701" y="6062473"/>
            <a:ext cx="457200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4000501" y="6062473"/>
            <a:ext cx="2743199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12" name="Sidebar"/>
          <p:cNvSpPr/>
          <p:nvPr userDrawn="1"/>
        </p:nvSpPr>
        <p:spPr>
          <a:xfrm>
            <a:off x="7429500" y="0"/>
            <a:ext cx="1714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Spotlight Caption 2"/>
          <p:cNvSpPr>
            <a:spLocks noGrp="1"/>
          </p:cNvSpPr>
          <p:nvPr>
            <p:ph type="body" idx="46" hasCustomPrompt="1"/>
          </p:nvPr>
        </p:nvSpPr>
        <p:spPr>
          <a:xfrm>
            <a:off x="7656566" y="5146176"/>
            <a:ext cx="1260366" cy="148322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Spotlight Heading 2"/>
          <p:cNvSpPr>
            <a:spLocks noGrp="1"/>
          </p:cNvSpPr>
          <p:nvPr>
            <p:ph type="body" sz="quarter" idx="47" hasCustomPrompt="1"/>
          </p:nvPr>
        </p:nvSpPr>
        <p:spPr>
          <a:xfrm>
            <a:off x="7656566" y="4750307"/>
            <a:ext cx="126036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5" name="Spotlight Divider 2"/>
          <p:cNvSpPr/>
          <p:nvPr userDrawn="1"/>
        </p:nvSpPr>
        <p:spPr>
          <a:xfrm>
            <a:off x="8058150" y="45765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Spotlight Image 2"/>
          <p:cNvSpPr>
            <a:spLocks noGrp="1"/>
          </p:cNvSpPr>
          <p:nvPr>
            <p:ph type="pic" sz="quarter" idx="45" hasCustomPrompt="1"/>
          </p:nvPr>
        </p:nvSpPr>
        <p:spPr>
          <a:xfrm>
            <a:off x="7829550" y="3543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Spotlight Caption 1"/>
          <p:cNvSpPr>
            <a:spLocks noGrp="1"/>
          </p:cNvSpPr>
          <p:nvPr>
            <p:ph type="body" idx="44" hasCustomPrompt="1"/>
          </p:nvPr>
        </p:nvSpPr>
        <p:spPr>
          <a:xfrm>
            <a:off x="7656565" y="1827189"/>
            <a:ext cx="1260370" cy="148065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Spotlight 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656565" y="1431319"/>
            <a:ext cx="1260370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0" name="Spotlight Divider 1"/>
          <p:cNvSpPr/>
          <p:nvPr userDrawn="1"/>
        </p:nvSpPr>
        <p:spPr>
          <a:xfrm>
            <a:off x="8058150" y="12618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7829550" y="228601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571499" y="2057400"/>
            <a:ext cx="6629401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6629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499" y="685801"/>
            <a:ext cx="6629401" cy="68579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81017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2" grpId="0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11" grpId="0"/>
    </p:bldLst>
  </p:timing>
  <p:extLst>
    <p:ext uri="{DCECCB84-F9BA-43D5-87BE-67443E8EF086}">
      <p15:sldGuideLst xmlns:p15="http://schemas.microsoft.com/office/powerpoint/2012/main">
        <p15:guide id="3" orient="horz" pos="2232" userDrawn="1">
          <p15:clr>
            <a:srgbClr val="FBAE40"/>
          </p15:clr>
        </p15:guide>
        <p15:guide id="4" orient="horz" pos="208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6743701" y="6062473"/>
            <a:ext cx="457200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4000501" y="6062473"/>
            <a:ext cx="2743199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12" name="Sidebar"/>
          <p:cNvSpPr/>
          <p:nvPr userDrawn="1"/>
        </p:nvSpPr>
        <p:spPr>
          <a:xfrm>
            <a:off x="7429500" y="0"/>
            <a:ext cx="1714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eature Caption"/>
          <p:cNvSpPr>
            <a:spLocks noGrp="1"/>
          </p:cNvSpPr>
          <p:nvPr>
            <p:ph type="body" idx="44" hasCustomPrompt="1"/>
          </p:nvPr>
        </p:nvSpPr>
        <p:spPr>
          <a:xfrm>
            <a:off x="7655814" y="3541407"/>
            <a:ext cx="1261872" cy="217359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Feature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7655814" y="3145536"/>
            <a:ext cx="1261872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3" name="Feature Divider"/>
          <p:cNvSpPr/>
          <p:nvPr userDrawn="1"/>
        </p:nvSpPr>
        <p:spPr>
          <a:xfrm>
            <a:off x="7655814" y="2971800"/>
            <a:ext cx="126187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"/>
          <p:cNvSpPr>
            <a:spLocks noGrp="1"/>
          </p:cNvSpPr>
          <p:nvPr>
            <p:ph type="pic" sz="quarter" idx="45" hasCustomPrompt="1"/>
          </p:nvPr>
        </p:nvSpPr>
        <p:spPr>
          <a:xfrm>
            <a:off x="7829550" y="20574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571500" y="2057400"/>
            <a:ext cx="6629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6629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500" y="685801"/>
            <a:ext cx="6629400" cy="685799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588905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  <p:bldP spid="18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Featur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6743700" y="6062473"/>
            <a:ext cx="485775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4000501" y="6062473"/>
            <a:ext cx="27432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12" name="Sidebar"/>
          <p:cNvSpPr/>
          <p:nvPr userDrawn="1"/>
        </p:nvSpPr>
        <p:spPr>
          <a:xfrm>
            <a:off x="7429500" y="0"/>
            <a:ext cx="1714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Feature Caption 2"/>
          <p:cNvSpPr>
            <a:spLocks noGrp="1"/>
          </p:cNvSpPr>
          <p:nvPr>
            <p:ph type="body" idx="46" hasCustomPrompt="1"/>
          </p:nvPr>
        </p:nvSpPr>
        <p:spPr>
          <a:xfrm>
            <a:off x="7655814" y="5033772"/>
            <a:ext cx="1261872" cy="159562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Feature Heading 2"/>
          <p:cNvSpPr>
            <a:spLocks noGrp="1"/>
          </p:cNvSpPr>
          <p:nvPr>
            <p:ph type="body" sz="quarter" idx="47" hasCustomPrompt="1"/>
          </p:nvPr>
        </p:nvSpPr>
        <p:spPr>
          <a:xfrm>
            <a:off x="7655814" y="4636008"/>
            <a:ext cx="1261872" cy="2743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5" name="Feature Divider 2"/>
          <p:cNvSpPr/>
          <p:nvPr userDrawn="1"/>
        </p:nvSpPr>
        <p:spPr>
          <a:xfrm>
            <a:off x="7655814" y="4457700"/>
            <a:ext cx="126187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Feature Image 2"/>
          <p:cNvSpPr>
            <a:spLocks noGrp="1"/>
          </p:cNvSpPr>
          <p:nvPr>
            <p:ph type="pic" sz="quarter" idx="48" hasCustomPrompt="1"/>
          </p:nvPr>
        </p:nvSpPr>
        <p:spPr>
          <a:xfrm>
            <a:off x="7829550" y="35433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Feature Caption 1"/>
          <p:cNvSpPr>
            <a:spLocks noGrp="1"/>
          </p:cNvSpPr>
          <p:nvPr>
            <p:ph type="body" idx="44" hasCustomPrompt="1"/>
          </p:nvPr>
        </p:nvSpPr>
        <p:spPr>
          <a:xfrm>
            <a:off x="7655814" y="1712680"/>
            <a:ext cx="1261872" cy="16020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Feature 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655814" y="1321307"/>
            <a:ext cx="1261872" cy="2743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1" name="Feature Divider 1"/>
          <p:cNvSpPr/>
          <p:nvPr userDrawn="1"/>
        </p:nvSpPr>
        <p:spPr>
          <a:xfrm>
            <a:off x="7655814" y="1143000"/>
            <a:ext cx="126187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 1"/>
          <p:cNvSpPr>
            <a:spLocks noGrp="1"/>
          </p:cNvSpPr>
          <p:nvPr>
            <p:ph type="pic" sz="quarter" idx="45" hasCustomPrompt="1"/>
          </p:nvPr>
        </p:nvSpPr>
        <p:spPr>
          <a:xfrm>
            <a:off x="7829550" y="228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571499" y="2057400"/>
            <a:ext cx="6629401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6629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501" y="685800"/>
            <a:ext cx="6629400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8532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4" grpId="0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18" grpId="0"/>
    </p:bldLst>
  </p:timing>
  <p:extLst>
    <p:ext uri="{DCECCB84-F9BA-43D5-87BE-67443E8EF086}">
      <p15:sldGuideLst xmlns:p15="http://schemas.microsoft.com/office/powerpoint/2012/main">
        <p15:guide id="3" orient="horz" pos="2088" userDrawn="1">
          <p15:clr>
            <a:srgbClr val="FBAE40"/>
          </p15:clr>
        </p15:guide>
        <p15:guide id="4" orient="horz" pos="223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1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6743700" y="6062473"/>
            <a:ext cx="485775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4000501" y="6062473"/>
            <a:ext cx="27432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12" name="Sidebar"/>
          <p:cNvSpPr/>
          <p:nvPr userDrawn="1"/>
        </p:nvSpPr>
        <p:spPr>
          <a:xfrm>
            <a:off x="7429500" y="0"/>
            <a:ext cx="1714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 1"/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7600950" y="2743200"/>
            <a:ext cx="1371600" cy="13716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571499" y="2057400"/>
            <a:ext cx="6629401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6629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501" y="685800"/>
            <a:ext cx="6629400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6743700" y="6062473"/>
            <a:ext cx="485775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4000501" y="6062473"/>
            <a:ext cx="27432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12" name="Sidebar"/>
          <p:cNvSpPr/>
          <p:nvPr userDrawn="1"/>
        </p:nvSpPr>
        <p:spPr>
          <a:xfrm>
            <a:off x="7429500" y="0"/>
            <a:ext cx="1714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 1"/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7600950" y="1943100"/>
            <a:ext cx="1371600" cy="13716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571499" y="2057400"/>
            <a:ext cx="6629401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6629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501" y="685800"/>
            <a:ext cx="6629400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9" name="Feature Image 1"/>
          <p:cNvSpPr>
            <a:spLocks noGrp="1" noChangeAspect="1"/>
          </p:cNvSpPr>
          <p:nvPr>
            <p:ph type="pic" sz="quarter" idx="46" hasCustomPrompt="1"/>
          </p:nvPr>
        </p:nvSpPr>
        <p:spPr>
          <a:xfrm>
            <a:off x="7600950" y="3543300"/>
            <a:ext cx="1371600" cy="13716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6743700" y="6062473"/>
            <a:ext cx="485775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4000501" y="6062473"/>
            <a:ext cx="2743200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12" name="Sidebar"/>
          <p:cNvSpPr/>
          <p:nvPr userDrawn="1"/>
        </p:nvSpPr>
        <p:spPr>
          <a:xfrm>
            <a:off x="7429500" y="0"/>
            <a:ext cx="1714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 1"/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7600950" y="1143757"/>
            <a:ext cx="1371600" cy="13716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571499" y="2057400"/>
            <a:ext cx="6629401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6629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501" y="685800"/>
            <a:ext cx="6629400" cy="685800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  <p:sp>
        <p:nvSpPr>
          <p:cNvPr id="9" name="Feature Image 1"/>
          <p:cNvSpPr>
            <a:spLocks noGrp="1" noChangeAspect="1"/>
          </p:cNvSpPr>
          <p:nvPr>
            <p:ph type="pic" sz="quarter" idx="46" hasCustomPrompt="1"/>
          </p:nvPr>
        </p:nvSpPr>
        <p:spPr>
          <a:xfrm>
            <a:off x="7600950" y="2743957"/>
            <a:ext cx="1371600" cy="13716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0" name="Feature Image 1"/>
          <p:cNvSpPr>
            <a:spLocks noGrp="1" noChangeAspect="1"/>
          </p:cNvSpPr>
          <p:nvPr>
            <p:ph type="pic" sz="quarter" idx="47" hasCustomPrompt="1"/>
          </p:nvPr>
        </p:nvSpPr>
        <p:spPr>
          <a:xfrm>
            <a:off x="7600950" y="4343400"/>
            <a:ext cx="1371600" cy="13716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  <p:bldP spid="10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6743701" y="6062473"/>
            <a:ext cx="457200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4000501" y="6062473"/>
            <a:ext cx="2743199" cy="338328"/>
          </a:xfrm>
        </p:spPr>
        <p:txBody>
          <a:bodyPr/>
          <a:lstStyle/>
          <a:p>
            <a:pPr algn="r"/>
            <a:endParaRPr lang="en-US"/>
          </a:p>
        </p:txBody>
      </p:sp>
      <p:sp>
        <p:nvSpPr>
          <p:cNvPr id="8" name="Sidebar"/>
          <p:cNvSpPr/>
          <p:nvPr userDrawn="1"/>
        </p:nvSpPr>
        <p:spPr>
          <a:xfrm>
            <a:off x="7429500" y="0"/>
            <a:ext cx="1714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Callout Icon"/>
          <p:cNvSpPr>
            <a:spLocks noGrp="1"/>
          </p:cNvSpPr>
          <p:nvPr>
            <p:ph type="pic" sz="quarter" idx="35" hasCustomPrompt="1"/>
          </p:nvPr>
        </p:nvSpPr>
        <p:spPr>
          <a:xfrm>
            <a:off x="7658100" y="5257800"/>
            <a:ext cx="457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2" name="Callout Caption"/>
          <p:cNvSpPr>
            <a:spLocks noGrp="1"/>
          </p:cNvSpPr>
          <p:nvPr>
            <p:ph type="body" sz="quarter" idx="34" hasCustomPrompt="1"/>
          </p:nvPr>
        </p:nvSpPr>
        <p:spPr>
          <a:xfrm>
            <a:off x="7655814" y="2565452"/>
            <a:ext cx="1261872" cy="245059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cap="all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0" name="Callou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7655814" y="2231136"/>
            <a:ext cx="1261872" cy="21544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Callout Divider"/>
          <p:cNvSpPr/>
          <p:nvPr userDrawn="1"/>
        </p:nvSpPr>
        <p:spPr>
          <a:xfrm>
            <a:off x="76581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571499" y="2057400"/>
            <a:ext cx="6629401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6629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499" y="685801"/>
            <a:ext cx="6629401" cy="685802"/>
          </a:xfrm>
        </p:spPr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67981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mage"/>
          <p:cNvSpPr>
            <a:spLocks noGrp="1"/>
          </p:cNvSpPr>
          <p:nvPr>
            <p:ph type="pic" sz="quarter" idx="12" hasCustomPrompt="1"/>
          </p:nvPr>
        </p:nvSpPr>
        <p:spPr>
          <a:xfrm>
            <a:off x="5372100" y="0"/>
            <a:ext cx="3771900" cy="6857999"/>
          </a:xfrm>
          <a:custGeom>
            <a:avLst/>
            <a:gdLst>
              <a:gd name="connsiteX0" fmla="*/ 689319 w 3771900"/>
              <a:gd name="connsiteY0" fmla="*/ 0 h 6857999"/>
              <a:gd name="connsiteX1" fmla="*/ 3771900 w 3771900"/>
              <a:gd name="connsiteY1" fmla="*/ 0 h 6857999"/>
              <a:gd name="connsiteX2" fmla="*/ 3771900 w 3771900"/>
              <a:gd name="connsiteY2" fmla="*/ 6857999 h 6857999"/>
              <a:gd name="connsiteX3" fmla="*/ 0 w 3771900"/>
              <a:gd name="connsiteY3" fmla="*/ 6857999 h 6857999"/>
              <a:gd name="connsiteX4" fmla="*/ 0 w 3771900"/>
              <a:gd name="connsiteY4" fmla="*/ 68931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1900" h="6857999">
                <a:moveTo>
                  <a:pt x="689319" y="0"/>
                </a:moveTo>
                <a:lnTo>
                  <a:pt x="3771900" y="0"/>
                </a:lnTo>
                <a:lnTo>
                  <a:pt x="3771900" y="6857999"/>
                </a:lnTo>
                <a:lnTo>
                  <a:pt x="0" y="6857999"/>
                </a:lnTo>
                <a:lnTo>
                  <a:pt x="0" y="689319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" name="Content"/>
          <p:cNvSpPr>
            <a:spLocks noGrp="1"/>
          </p:cNvSpPr>
          <p:nvPr>
            <p:ph sz="quarter" idx="16"/>
          </p:nvPr>
        </p:nvSpPr>
        <p:spPr>
          <a:xfrm>
            <a:off x="571500" y="2057400"/>
            <a:ext cx="4572000" cy="36576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4572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499" y="689319"/>
            <a:ext cx="4572001" cy="682282"/>
          </a:xfrm>
        </p:spPr>
        <p:txBody>
          <a:bodyPr anchor="b">
            <a:normAutofit/>
          </a:bodyPr>
          <a:lstStyle>
            <a:lvl1pPr>
              <a:defRPr sz="4400"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77400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Full Image, Sidebar w/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idebar"/>
          <p:cNvSpPr/>
          <p:nvPr userDrawn="1"/>
        </p:nvSpPr>
        <p:spPr>
          <a:xfrm>
            <a:off x="7429500" y="0"/>
            <a:ext cx="17145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Spotlight Caption"/>
          <p:cNvSpPr>
            <a:spLocks noGrp="1"/>
          </p:cNvSpPr>
          <p:nvPr>
            <p:ph type="body" idx="44" hasCustomPrompt="1"/>
          </p:nvPr>
        </p:nvSpPr>
        <p:spPr>
          <a:xfrm>
            <a:off x="7656382" y="3660284"/>
            <a:ext cx="1260735" cy="205471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4" name="Spotligh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7656383" y="3264412"/>
            <a:ext cx="1260734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5" name="Spotlight Divider"/>
          <p:cNvSpPr/>
          <p:nvPr userDrawn="1"/>
        </p:nvSpPr>
        <p:spPr>
          <a:xfrm>
            <a:off x="8058149" y="309067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"/>
          <p:cNvSpPr>
            <a:spLocks noGrp="1"/>
          </p:cNvSpPr>
          <p:nvPr>
            <p:ph type="pic" sz="quarter" idx="28" hasCustomPrompt="1"/>
          </p:nvPr>
        </p:nvSpPr>
        <p:spPr>
          <a:xfrm>
            <a:off x="7829549" y="20574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 hasCustomPrompt="1"/>
          </p:nvPr>
        </p:nvSpPr>
        <p:spPr>
          <a:xfrm>
            <a:off x="3998784" y="0"/>
            <a:ext cx="3430715" cy="6858000"/>
          </a:xfrm>
          <a:custGeom>
            <a:avLst/>
            <a:gdLst>
              <a:gd name="connsiteX0" fmla="*/ 685802 w 3430715"/>
              <a:gd name="connsiteY0" fmla="*/ 0 h 6858000"/>
              <a:gd name="connsiteX1" fmla="*/ 3430715 w 3430715"/>
              <a:gd name="connsiteY1" fmla="*/ 0 h 6858000"/>
              <a:gd name="connsiteX2" fmla="*/ 3430715 w 3430715"/>
              <a:gd name="connsiteY2" fmla="*/ 6858000 h 6858000"/>
              <a:gd name="connsiteX3" fmla="*/ 0 w 3430715"/>
              <a:gd name="connsiteY3" fmla="*/ 6858000 h 6858000"/>
              <a:gd name="connsiteX4" fmla="*/ 0 w 3430715"/>
              <a:gd name="connsiteY4" fmla="*/ 6872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0715" h="6858000">
                <a:moveTo>
                  <a:pt x="685802" y="0"/>
                </a:moveTo>
                <a:lnTo>
                  <a:pt x="3430715" y="0"/>
                </a:lnTo>
                <a:lnTo>
                  <a:pt x="3430715" y="6858000"/>
                </a:lnTo>
                <a:lnTo>
                  <a:pt x="0" y="6858000"/>
                </a:lnTo>
                <a:lnTo>
                  <a:pt x="0" y="687230"/>
                </a:lnTo>
                <a:close/>
              </a:path>
            </a:pathLst>
          </a:custGeom>
          <a:noFill/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" name="Content"/>
          <p:cNvSpPr>
            <a:spLocks noGrp="1"/>
          </p:cNvSpPr>
          <p:nvPr>
            <p:ph sz="quarter" idx="16"/>
          </p:nvPr>
        </p:nvSpPr>
        <p:spPr>
          <a:xfrm>
            <a:off x="571499" y="2057400"/>
            <a:ext cx="3200401" cy="3657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3200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71500" y="689319"/>
            <a:ext cx="3200400" cy="682282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62220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1" grpId="0"/>
      <p:bldP spid="16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14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4686299" y="4152212"/>
            <a:ext cx="3886201" cy="15627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5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4686299" y="3602595"/>
            <a:ext cx="3886201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6" name="Divider 2"/>
          <p:cNvSpPr/>
          <p:nvPr userDrawn="1"/>
        </p:nvSpPr>
        <p:spPr>
          <a:xfrm>
            <a:off x="46863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Caption 1"/>
          <p:cNvSpPr>
            <a:spLocks noGrp="1"/>
          </p:cNvSpPr>
          <p:nvPr>
            <p:ph type="body" idx="44" hasCustomPrompt="1"/>
          </p:nvPr>
        </p:nvSpPr>
        <p:spPr>
          <a:xfrm>
            <a:off x="571499" y="4152212"/>
            <a:ext cx="3886201" cy="15627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499" y="3602594"/>
            <a:ext cx="3886201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2" name="Divider 1"/>
          <p:cNvSpPr/>
          <p:nvPr userDrawn="1"/>
        </p:nvSpPr>
        <p:spPr>
          <a:xfrm>
            <a:off x="5715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1597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4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6057899" y="4134878"/>
            <a:ext cx="2514601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5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6057899" y="3594695"/>
            <a:ext cx="2514601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6" name="Divider 3"/>
          <p:cNvSpPr/>
          <p:nvPr userDrawn="1"/>
        </p:nvSpPr>
        <p:spPr>
          <a:xfrm>
            <a:off x="60579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3314699" y="4134878"/>
            <a:ext cx="2514601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2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3314699" y="3594695"/>
            <a:ext cx="2514601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3" name="Divider 2"/>
          <p:cNvSpPr/>
          <p:nvPr userDrawn="1"/>
        </p:nvSpPr>
        <p:spPr>
          <a:xfrm>
            <a:off x="33147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Caption 1"/>
          <p:cNvSpPr>
            <a:spLocks noGrp="1"/>
          </p:cNvSpPr>
          <p:nvPr>
            <p:ph type="body" idx="44" hasCustomPrompt="1"/>
          </p:nvPr>
        </p:nvSpPr>
        <p:spPr>
          <a:xfrm>
            <a:off x="571500" y="4134878"/>
            <a:ext cx="2514600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9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499" y="3594695"/>
            <a:ext cx="2514601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0" name="Divider 1"/>
          <p:cNvSpPr/>
          <p:nvPr userDrawn="1"/>
        </p:nvSpPr>
        <p:spPr>
          <a:xfrm>
            <a:off x="5715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633969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3" grpId="0" animBg="1"/>
      <p:bldP spid="20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7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6743699" y="4011091"/>
            <a:ext cx="1828801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8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6743699" y="3593589"/>
            <a:ext cx="1828801" cy="30777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6743699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4686299" y="4011091"/>
            <a:ext cx="1828801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3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4686299" y="3593589"/>
            <a:ext cx="1828801" cy="30777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3"/>
          <p:cNvSpPr/>
          <p:nvPr userDrawn="1"/>
        </p:nvSpPr>
        <p:spPr>
          <a:xfrm>
            <a:off x="4686299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2628899" y="4011091"/>
            <a:ext cx="1828801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0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2628899" y="3593589"/>
            <a:ext cx="1828801" cy="30777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1" name="Divider 2"/>
          <p:cNvSpPr/>
          <p:nvPr userDrawn="1"/>
        </p:nvSpPr>
        <p:spPr>
          <a:xfrm>
            <a:off x="2628899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Caption 1"/>
          <p:cNvSpPr>
            <a:spLocks noGrp="1"/>
          </p:cNvSpPr>
          <p:nvPr>
            <p:ph type="body" idx="44" hasCustomPrompt="1"/>
          </p:nvPr>
        </p:nvSpPr>
        <p:spPr>
          <a:xfrm>
            <a:off x="571499" y="4011091"/>
            <a:ext cx="1828801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499" y="3593589"/>
            <a:ext cx="1828801" cy="30777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8" name="Divider 1"/>
          <p:cNvSpPr/>
          <p:nvPr userDrawn="1"/>
        </p:nvSpPr>
        <p:spPr>
          <a:xfrm>
            <a:off x="571499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15062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6" grpId="0" animBg="1"/>
      <p:bldP spid="31" grpId="0" animBg="1"/>
      <p:bldP spid="28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4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49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4686299" y="4706753"/>
            <a:ext cx="3886200" cy="10082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0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4686299" y="4165615"/>
            <a:ext cx="3886200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1" name="Divider 4"/>
          <p:cNvSpPr/>
          <p:nvPr userDrawn="1"/>
        </p:nvSpPr>
        <p:spPr>
          <a:xfrm>
            <a:off x="4686299" y="4000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571499" y="4706753"/>
            <a:ext cx="3886200" cy="10082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571499" y="4165615"/>
            <a:ext cx="3886200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Divider 3"/>
          <p:cNvSpPr/>
          <p:nvPr userDrawn="1"/>
        </p:nvSpPr>
        <p:spPr>
          <a:xfrm>
            <a:off x="571499" y="4000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4686299" y="2776324"/>
            <a:ext cx="3886200" cy="99557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3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4686299" y="2231136"/>
            <a:ext cx="3886200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Divider 2"/>
          <p:cNvSpPr/>
          <p:nvPr userDrawn="1"/>
        </p:nvSpPr>
        <p:spPr>
          <a:xfrm>
            <a:off x="4686299" y="205596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Caption 1"/>
          <p:cNvSpPr>
            <a:spLocks noGrp="1"/>
          </p:cNvSpPr>
          <p:nvPr>
            <p:ph type="body" idx="44" hasCustomPrompt="1"/>
          </p:nvPr>
        </p:nvSpPr>
        <p:spPr>
          <a:xfrm>
            <a:off x="571499" y="2776324"/>
            <a:ext cx="3886200" cy="99557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499" y="2231136"/>
            <a:ext cx="3886200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1"/>
          <p:cNvSpPr/>
          <p:nvPr userDrawn="1"/>
        </p:nvSpPr>
        <p:spPr>
          <a:xfrm>
            <a:off x="571499" y="205596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857464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8" grpId="0" animBg="1"/>
      <p:bldP spid="44" grpId="0" animBg="1"/>
      <p:bldP spid="39" grpId="0" animBg="1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6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57" name="Caption 6"/>
          <p:cNvSpPr>
            <a:spLocks noGrp="1"/>
          </p:cNvSpPr>
          <p:nvPr>
            <p:ph type="body" idx="121" hasCustomPrompt="1"/>
          </p:nvPr>
        </p:nvSpPr>
        <p:spPr>
          <a:xfrm>
            <a:off x="6057900" y="4707208"/>
            <a:ext cx="25146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8" name="Heading 6"/>
          <p:cNvSpPr>
            <a:spLocks noGrp="1"/>
          </p:cNvSpPr>
          <p:nvPr>
            <p:ph type="body" sz="quarter" idx="122" hasCustomPrompt="1"/>
          </p:nvPr>
        </p:nvSpPr>
        <p:spPr>
          <a:xfrm>
            <a:off x="6057900" y="4168129"/>
            <a:ext cx="2514600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1" name="Divider 6"/>
          <p:cNvSpPr/>
          <p:nvPr userDrawn="1"/>
        </p:nvSpPr>
        <p:spPr>
          <a:xfrm>
            <a:off x="60579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Caption 5"/>
          <p:cNvSpPr>
            <a:spLocks noGrp="1"/>
          </p:cNvSpPr>
          <p:nvPr>
            <p:ph type="body" idx="119" hasCustomPrompt="1"/>
          </p:nvPr>
        </p:nvSpPr>
        <p:spPr>
          <a:xfrm>
            <a:off x="3314700" y="4707208"/>
            <a:ext cx="25146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5" name="Heading 5"/>
          <p:cNvSpPr>
            <a:spLocks noGrp="1"/>
          </p:cNvSpPr>
          <p:nvPr>
            <p:ph type="body" sz="quarter" idx="120" hasCustomPrompt="1"/>
          </p:nvPr>
        </p:nvSpPr>
        <p:spPr>
          <a:xfrm>
            <a:off x="3314700" y="4168129"/>
            <a:ext cx="2514600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6" name="Divider 5"/>
          <p:cNvSpPr/>
          <p:nvPr userDrawn="1"/>
        </p:nvSpPr>
        <p:spPr>
          <a:xfrm>
            <a:off x="33147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571500" y="4707208"/>
            <a:ext cx="25146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2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571500" y="4168129"/>
            <a:ext cx="2514600" cy="430887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3" name="Divider 4"/>
          <p:cNvSpPr/>
          <p:nvPr userDrawn="1"/>
        </p:nvSpPr>
        <p:spPr>
          <a:xfrm>
            <a:off x="5715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6057900" y="2771751"/>
            <a:ext cx="25146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9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6057900" y="2226564"/>
            <a:ext cx="25146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60579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3314700" y="2771751"/>
            <a:ext cx="25146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5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3314700" y="2226564"/>
            <a:ext cx="25146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Divider 2"/>
          <p:cNvSpPr/>
          <p:nvPr userDrawn="1"/>
        </p:nvSpPr>
        <p:spPr>
          <a:xfrm>
            <a:off x="33147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571500" y="2771751"/>
            <a:ext cx="25146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2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500" y="2226564"/>
            <a:ext cx="25146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Divider 1"/>
          <p:cNvSpPr/>
          <p:nvPr userDrawn="1"/>
        </p:nvSpPr>
        <p:spPr>
          <a:xfrm>
            <a:off x="5715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7168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56" grpId="0" animBg="1"/>
      <p:bldP spid="53" grpId="0" animBg="1"/>
      <p:bldP spid="50" grpId="0" animBg="1"/>
      <p:bldP spid="47" grpId="0" animBg="1"/>
      <p:bldP spid="43" grpId="0" animBg="1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6" name="Caption 2"/>
          <p:cNvSpPr>
            <a:spLocks noGrp="1"/>
          </p:cNvSpPr>
          <p:nvPr>
            <p:ph type="body" sz="quarter" idx="139" hasCustomPrompt="1"/>
          </p:nvPr>
        </p:nvSpPr>
        <p:spPr>
          <a:xfrm>
            <a:off x="4686300" y="4131811"/>
            <a:ext cx="38862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0" name="Heading 2"/>
          <p:cNvSpPr>
            <a:spLocks noGrp="1"/>
          </p:cNvSpPr>
          <p:nvPr>
            <p:ph type="body" sz="quarter" idx="144" hasCustomPrompt="1"/>
          </p:nvPr>
        </p:nvSpPr>
        <p:spPr>
          <a:xfrm>
            <a:off x="4686300" y="3592394"/>
            <a:ext cx="3886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2"/>
          <p:cNvSpPr/>
          <p:nvPr userDrawn="1"/>
        </p:nvSpPr>
        <p:spPr>
          <a:xfrm>
            <a:off x="64008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Number 2"/>
          <p:cNvSpPr>
            <a:spLocks noGrp="1"/>
          </p:cNvSpPr>
          <p:nvPr>
            <p:ph type="body" sz="quarter" idx="138" hasCustomPrompt="1"/>
          </p:nvPr>
        </p:nvSpPr>
        <p:spPr>
          <a:xfrm>
            <a:off x="4686300" y="2483703"/>
            <a:ext cx="38862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33" name="Line 1"/>
          <p:cNvCxnSpPr/>
          <p:nvPr userDrawn="1"/>
        </p:nvCxnSpPr>
        <p:spPr>
          <a:xfrm>
            <a:off x="4571218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571500" y="4131811"/>
            <a:ext cx="38862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500" y="3592394"/>
            <a:ext cx="3886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1"/>
          <p:cNvSpPr/>
          <p:nvPr userDrawn="1"/>
        </p:nvSpPr>
        <p:spPr>
          <a:xfrm>
            <a:off x="22860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571500" y="2483703"/>
            <a:ext cx="38862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1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0338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5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1" name="Caption 3"/>
          <p:cNvSpPr>
            <a:spLocks noGrp="1"/>
          </p:cNvSpPr>
          <p:nvPr>
            <p:ph type="body" sz="quarter" idx="143" hasCustomPrompt="1"/>
          </p:nvPr>
        </p:nvSpPr>
        <p:spPr>
          <a:xfrm>
            <a:off x="6057900" y="4131811"/>
            <a:ext cx="25146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1" name="Heading 3"/>
          <p:cNvSpPr>
            <a:spLocks noGrp="1"/>
          </p:cNvSpPr>
          <p:nvPr>
            <p:ph type="body" sz="quarter" idx="145" hasCustomPrompt="1"/>
          </p:nvPr>
        </p:nvSpPr>
        <p:spPr>
          <a:xfrm>
            <a:off x="6057900" y="3592394"/>
            <a:ext cx="25146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3"/>
          <p:cNvSpPr/>
          <p:nvPr userDrawn="1"/>
        </p:nvSpPr>
        <p:spPr>
          <a:xfrm>
            <a:off x="70866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Number 3"/>
          <p:cNvSpPr>
            <a:spLocks noGrp="1"/>
          </p:cNvSpPr>
          <p:nvPr>
            <p:ph type="body" sz="quarter" idx="142" hasCustomPrompt="1"/>
          </p:nvPr>
        </p:nvSpPr>
        <p:spPr>
          <a:xfrm>
            <a:off x="6057900" y="2483703"/>
            <a:ext cx="25146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34" name="Line 2"/>
          <p:cNvCxnSpPr/>
          <p:nvPr userDrawn="1"/>
        </p:nvCxnSpPr>
        <p:spPr>
          <a:xfrm>
            <a:off x="5940443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ption 2"/>
          <p:cNvSpPr>
            <a:spLocks noGrp="1"/>
          </p:cNvSpPr>
          <p:nvPr>
            <p:ph type="body" sz="quarter" idx="139" hasCustomPrompt="1"/>
          </p:nvPr>
        </p:nvSpPr>
        <p:spPr>
          <a:xfrm>
            <a:off x="3314700" y="4131811"/>
            <a:ext cx="25146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0" name="Heading 2"/>
          <p:cNvSpPr>
            <a:spLocks noGrp="1"/>
          </p:cNvSpPr>
          <p:nvPr>
            <p:ph type="body" sz="quarter" idx="144" hasCustomPrompt="1"/>
          </p:nvPr>
        </p:nvSpPr>
        <p:spPr>
          <a:xfrm>
            <a:off x="3314700" y="3592394"/>
            <a:ext cx="25146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2"/>
          <p:cNvSpPr/>
          <p:nvPr userDrawn="1"/>
        </p:nvSpPr>
        <p:spPr>
          <a:xfrm>
            <a:off x="43434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Number 2"/>
          <p:cNvSpPr>
            <a:spLocks noGrp="1"/>
          </p:cNvSpPr>
          <p:nvPr>
            <p:ph type="body" sz="quarter" idx="138" hasCustomPrompt="1"/>
          </p:nvPr>
        </p:nvSpPr>
        <p:spPr>
          <a:xfrm>
            <a:off x="3314700" y="2483703"/>
            <a:ext cx="25146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33" name="Line 1"/>
          <p:cNvCxnSpPr/>
          <p:nvPr userDrawn="1"/>
        </p:nvCxnSpPr>
        <p:spPr>
          <a:xfrm>
            <a:off x="3202686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571500" y="4131811"/>
            <a:ext cx="25146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500" y="3592394"/>
            <a:ext cx="25146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1"/>
          <p:cNvSpPr/>
          <p:nvPr userDrawn="1"/>
        </p:nvSpPr>
        <p:spPr>
          <a:xfrm>
            <a:off x="16002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571500" y="2483703"/>
            <a:ext cx="25146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2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56820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0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25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49" name="Caption 4"/>
          <p:cNvSpPr>
            <a:spLocks noGrp="1"/>
          </p:cNvSpPr>
          <p:nvPr>
            <p:ph type="body" sz="quarter" idx="138" hasCustomPrompt="1"/>
          </p:nvPr>
        </p:nvSpPr>
        <p:spPr>
          <a:xfrm>
            <a:off x="6743701" y="4004280"/>
            <a:ext cx="1828800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2" name="Heading 4"/>
          <p:cNvSpPr>
            <a:spLocks noGrp="1"/>
          </p:cNvSpPr>
          <p:nvPr>
            <p:ph type="body" sz="quarter" idx="132" hasCustomPrompt="1"/>
          </p:nvPr>
        </p:nvSpPr>
        <p:spPr>
          <a:xfrm>
            <a:off x="6743701" y="3590183"/>
            <a:ext cx="18288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1" name="Divider 4"/>
          <p:cNvSpPr/>
          <p:nvPr userDrawn="1"/>
        </p:nvSpPr>
        <p:spPr>
          <a:xfrm>
            <a:off x="74295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Number 4"/>
          <p:cNvSpPr>
            <a:spLocks noGrp="1"/>
          </p:cNvSpPr>
          <p:nvPr>
            <p:ph type="body" sz="quarter" idx="134" hasCustomPrompt="1"/>
          </p:nvPr>
        </p:nvSpPr>
        <p:spPr>
          <a:xfrm>
            <a:off x="6743701" y="2482067"/>
            <a:ext cx="18288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25" name="Line 3"/>
          <p:cNvCxnSpPr/>
          <p:nvPr userDrawn="1"/>
        </p:nvCxnSpPr>
        <p:spPr>
          <a:xfrm>
            <a:off x="6631686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ption 3"/>
          <p:cNvSpPr>
            <a:spLocks noGrp="1"/>
          </p:cNvSpPr>
          <p:nvPr>
            <p:ph type="body" sz="quarter" idx="137" hasCustomPrompt="1"/>
          </p:nvPr>
        </p:nvSpPr>
        <p:spPr>
          <a:xfrm>
            <a:off x="4686298" y="4004280"/>
            <a:ext cx="1828802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9" name="Heading 3"/>
          <p:cNvSpPr>
            <a:spLocks noGrp="1"/>
          </p:cNvSpPr>
          <p:nvPr>
            <p:ph type="body" sz="quarter" idx="129" hasCustomPrompt="1"/>
          </p:nvPr>
        </p:nvSpPr>
        <p:spPr>
          <a:xfrm>
            <a:off x="4686300" y="3590183"/>
            <a:ext cx="18288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0" name="Divider 3"/>
          <p:cNvSpPr/>
          <p:nvPr userDrawn="1"/>
        </p:nvSpPr>
        <p:spPr>
          <a:xfrm>
            <a:off x="5374386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Number 3"/>
          <p:cNvSpPr>
            <a:spLocks noGrp="1"/>
          </p:cNvSpPr>
          <p:nvPr>
            <p:ph type="body" sz="quarter" idx="131" hasCustomPrompt="1"/>
          </p:nvPr>
        </p:nvSpPr>
        <p:spPr>
          <a:xfrm>
            <a:off x="4686300" y="2482067"/>
            <a:ext cx="18288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23" name="Line 2"/>
          <p:cNvCxnSpPr/>
          <p:nvPr userDrawn="1"/>
        </p:nvCxnSpPr>
        <p:spPr>
          <a:xfrm>
            <a:off x="4574286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ption 2"/>
          <p:cNvSpPr>
            <a:spLocks noGrp="1"/>
          </p:cNvSpPr>
          <p:nvPr>
            <p:ph type="body" sz="quarter" idx="136" hasCustomPrompt="1"/>
          </p:nvPr>
        </p:nvSpPr>
        <p:spPr>
          <a:xfrm>
            <a:off x="2630053" y="4004280"/>
            <a:ext cx="1826494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6" name="Heading 2"/>
          <p:cNvSpPr>
            <a:spLocks noGrp="1"/>
          </p:cNvSpPr>
          <p:nvPr>
            <p:ph type="body" sz="quarter" idx="126" hasCustomPrompt="1"/>
          </p:nvPr>
        </p:nvSpPr>
        <p:spPr>
          <a:xfrm>
            <a:off x="2630071" y="3590183"/>
            <a:ext cx="182764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9" name="Divider 2"/>
          <p:cNvSpPr/>
          <p:nvPr userDrawn="1"/>
        </p:nvSpPr>
        <p:spPr>
          <a:xfrm>
            <a:off x="3316986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Number 2"/>
          <p:cNvSpPr>
            <a:spLocks noGrp="1"/>
          </p:cNvSpPr>
          <p:nvPr>
            <p:ph type="body" sz="quarter" idx="128" hasCustomPrompt="1"/>
          </p:nvPr>
        </p:nvSpPr>
        <p:spPr>
          <a:xfrm>
            <a:off x="2630072" y="2485339"/>
            <a:ext cx="1827646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cxnSp>
        <p:nvCxnSpPr>
          <p:cNvPr id="22" name="Line 1"/>
          <p:cNvCxnSpPr/>
          <p:nvPr userDrawn="1"/>
        </p:nvCxnSpPr>
        <p:spPr>
          <a:xfrm>
            <a:off x="2516886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571500" y="4004280"/>
            <a:ext cx="1828800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500" y="3590183"/>
            <a:ext cx="18288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7" name="Divider 1"/>
          <p:cNvSpPr/>
          <p:nvPr userDrawn="1"/>
        </p:nvSpPr>
        <p:spPr>
          <a:xfrm>
            <a:off x="1259587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571500" y="2485339"/>
            <a:ext cx="18288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</a:p>
        </p:txBody>
      </p:sp>
      <p:sp>
        <p:nvSpPr>
          <p:cNvPr id="2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07316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4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41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8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32" grpId="0" build="p">
        <p:tmplLst>
          <p:tmpl lvl="1">
            <p:tnLst>
              <p:par>
                <p:cTn presetID="12" presetClass="entr" presetSubtype="4" fill="hold" nodeType="afterEffect" nodePh="1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2 Blocks,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5943601" y="3607310"/>
            <a:ext cx="2628900" cy="210769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5943600" y="3044393"/>
            <a:ext cx="26289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5" name="Divider 2"/>
          <p:cNvSpPr/>
          <p:nvPr userDrawn="1"/>
        </p:nvSpPr>
        <p:spPr>
          <a:xfrm>
            <a:off x="5943599" y="2857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4686299" y="2857500"/>
            <a:ext cx="1143001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1828800" y="3607310"/>
            <a:ext cx="2628900" cy="210769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828801" y="3044393"/>
            <a:ext cx="26289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Divider 1"/>
          <p:cNvSpPr/>
          <p:nvPr userDrawn="1"/>
        </p:nvSpPr>
        <p:spPr>
          <a:xfrm>
            <a:off x="1828799" y="2857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571500" y="2857500"/>
            <a:ext cx="1143001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59266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/>
      <p:bldP spid="14" grpId="0" animBg="1"/>
      <p:bldP spid="7" grpId="0"/>
    </p:bldLst>
  </p:timing>
  <p:extLst>
    <p:ext uri="{DCECCB84-F9BA-43D5-87BE-67443E8EF086}">
      <p15:sldGuideLst xmlns:p15="http://schemas.microsoft.com/office/powerpoint/2012/main">
        <p15:guide id="1" orient="horz" pos="180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6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1" name="Caption 6"/>
          <p:cNvSpPr>
            <a:spLocks noGrp="1"/>
          </p:cNvSpPr>
          <p:nvPr>
            <p:ph type="body" idx="127" hasCustomPrompt="1"/>
          </p:nvPr>
        </p:nvSpPr>
        <p:spPr>
          <a:xfrm>
            <a:off x="6857999" y="4653713"/>
            <a:ext cx="1714501" cy="10612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9" name="Heading 6"/>
          <p:cNvSpPr>
            <a:spLocks noGrp="1"/>
          </p:cNvSpPr>
          <p:nvPr>
            <p:ph type="body" sz="quarter" idx="125" hasCustomPrompt="1"/>
          </p:nvPr>
        </p:nvSpPr>
        <p:spPr>
          <a:xfrm>
            <a:off x="6858001" y="4172352"/>
            <a:ext cx="1714499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Divider 6"/>
          <p:cNvSpPr/>
          <p:nvPr userDrawn="1"/>
        </p:nvSpPr>
        <p:spPr>
          <a:xfrm>
            <a:off x="6858000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Image 6"/>
          <p:cNvSpPr>
            <a:spLocks noGrp="1"/>
          </p:cNvSpPr>
          <p:nvPr>
            <p:ph type="pic" sz="quarter" idx="126" hasCustomPrompt="1"/>
          </p:nvPr>
        </p:nvSpPr>
        <p:spPr>
          <a:xfrm>
            <a:off x="6057900" y="4000500"/>
            <a:ext cx="687161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8" name="Caption 5"/>
          <p:cNvSpPr>
            <a:spLocks noGrp="1"/>
          </p:cNvSpPr>
          <p:nvPr>
            <p:ph type="body" idx="124" hasCustomPrompt="1"/>
          </p:nvPr>
        </p:nvSpPr>
        <p:spPr>
          <a:xfrm>
            <a:off x="4114799" y="4653713"/>
            <a:ext cx="1714501" cy="10612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6" name="Heading 5"/>
          <p:cNvSpPr>
            <a:spLocks noGrp="1"/>
          </p:cNvSpPr>
          <p:nvPr>
            <p:ph type="body" sz="quarter" idx="122" hasCustomPrompt="1"/>
          </p:nvPr>
        </p:nvSpPr>
        <p:spPr>
          <a:xfrm>
            <a:off x="4114800" y="4172158"/>
            <a:ext cx="1715861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Divider 5"/>
          <p:cNvSpPr/>
          <p:nvPr userDrawn="1"/>
        </p:nvSpPr>
        <p:spPr>
          <a:xfrm>
            <a:off x="4114799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Image 5"/>
          <p:cNvSpPr>
            <a:spLocks noGrp="1"/>
          </p:cNvSpPr>
          <p:nvPr>
            <p:ph type="pic" sz="quarter" idx="123" hasCustomPrompt="1"/>
          </p:nvPr>
        </p:nvSpPr>
        <p:spPr>
          <a:xfrm>
            <a:off x="3314700" y="4000500"/>
            <a:ext cx="687161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4"/>
          <p:cNvSpPr>
            <a:spLocks noGrp="1"/>
          </p:cNvSpPr>
          <p:nvPr>
            <p:ph type="body" idx="121" hasCustomPrompt="1"/>
          </p:nvPr>
        </p:nvSpPr>
        <p:spPr>
          <a:xfrm>
            <a:off x="1371601" y="4653713"/>
            <a:ext cx="1714499" cy="10612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0" name="Heading 4"/>
          <p:cNvSpPr>
            <a:spLocks noGrp="1"/>
          </p:cNvSpPr>
          <p:nvPr>
            <p:ph type="body" sz="quarter" idx="119" hasCustomPrompt="1"/>
          </p:nvPr>
        </p:nvSpPr>
        <p:spPr>
          <a:xfrm>
            <a:off x="1371600" y="4172158"/>
            <a:ext cx="1714500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1371600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Image 4"/>
          <p:cNvSpPr>
            <a:spLocks noGrp="1"/>
          </p:cNvSpPr>
          <p:nvPr>
            <p:ph type="pic" sz="quarter" idx="120" hasCustomPrompt="1"/>
          </p:nvPr>
        </p:nvSpPr>
        <p:spPr>
          <a:xfrm>
            <a:off x="571500" y="4000500"/>
            <a:ext cx="687161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7" name="Caption 3"/>
          <p:cNvSpPr>
            <a:spLocks noGrp="1"/>
          </p:cNvSpPr>
          <p:nvPr>
            <p:ph type="body" idx="118" hasCustomPrompt="1"/>
          </p:nvPr>
        </p:nvSpPr>
        <p:spPr>
          <a:xfrm>
            <a:off x="6858001" y="2698361"/>
            <a:ext cx="1714500" cy="107353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5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6858001" y="2220646"/>
            <a:ext cx="1714500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68580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6057900" y="2057400"/>
            <a:ext cx="687161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4114799" y="2698360"/>
            <a:ext cx="1715862" cy="107353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2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4114799" y="2220646"/>
            <a:ext cx="1715862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4114799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3314700" y="2057400"/>
            <a:ext cx="687161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1371600" y="2698360"/>
            <a:ext cx="1714501" cy="107353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372294" y="2220646"/>
            <a:ext cx="1713806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3716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571500" y="2057400"/>
            <a:ext cx="687161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72246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0" grpId="0"/>
      <p:bldP spid="40" grpId="0" animBg="1"/>
      <p:bldP spid="27" grpId="0"/>
      <p:bldP spid="39" grpId="0" animBg="1"/>
      <p:bldP spid="21" grpId="0"/>
      <p:bldP spid="38" grpId="0" animBg="1"/>
      <p:bldP spid="16" grpId="0"/>
      <p:bldP spid="37" grpId="0" animBg="1"/>
      <p:bldP spid="13" grpId="0"/>
      <p:bldP spid="36" grpId="0" animBg="1"/>
      <p:bldP spid="7" grpId="0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9" name="Caption 3"/>
          <p:cNvSpPr>
            <a:spLocks noGrp="1"/>
          </p:cNvSpPr>
          <p:nvPr>
            <p:ph type="body" idx="129" hasCustomPrompt="1"/>
          </p:nvPr>
        </p:nvSpPr>
        <p:spPr>
          <a:xfrm>
            <a:off x="6057900" y="4152498"/>
            <a:ext cx="25146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4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6057900" y="3602737"/>
            <a:ext cx="25146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3"/>
          <p:cNvSpPr/>
          <p:nvPr userDrawn="1"/>
        </p:nvSpPr>
        <p:spPr>
          <a:xfrm>
            <a:off x="6057900" y="3429000"/>
            <a:ext cx="25146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6853398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8" name="Caption 2"/>
          <p:cNvSpPr>
            <a:spLocks noGrp="1"/>
          </p:cNvSpPr>
          <p:nvPr>
            <p:ph type="body" idx="128" hasCustomPrompt="1"/>
          </p:nvPr>
        </p:nvSpPr>
        <p:spPr>
          <a:xfrm>
            <a:off x="3314700" y="4152498"/>
            <a:ext cx="25146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3314700" y="3602737"/>
            <a:ext cx="25146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4" name="Divider 2"/>
          <p:cNvSpPr/>
          <p:nvPr userDrawn="1"/>
        </p:nvSpPr>
        <p:spPr>
          <a:xfrm>
            <a:off x="3314700" y="3429000"/>
            <a:ext cx="25146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4112499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7" name="Caption 1"/>
          <p:cNvSpPr>
            <a:spLocks noGrp="1"/>
          </p:cNvSpPr>
          <p:nvPr>
            <p:ph type="body" idx="44" hasCustomPrompt="1"/>
          </p:nvPr>
        </p:nvSpPr>
        <p:spPr>
          <a:xfrm>
            <a:off x="571500" y="4152498"/>
            <a:ext cx="25146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499" y="3602737"/>
            <a:ext cx="25146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3" name="Divider 1"/>
          <p:cNvSpPr/>
          <p:nvPr userDrawn="1"/>
        </p:nvSpPr>
        <p:spPr>
          <a:xfrm>
            <a:off x="571499" y="3429000"/>
            <a:ext cx="25146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3716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6772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5" grpId="0"/>
      <p:bldP spid="34" grpId="0" animBg="1"/>
      <p:bldP spid="12" grpId="0"/>
      <p:bldP spid="33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1584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0" name="Caption 4"/>
          <p:cNvSpPr>
            <a:spLocks noGrp="1"/>
          </p:cNvSpPr>
          <p:nvPr>
            <p:ph type="body" idx="130" hasCustomPrompt="1"/>
          </p:nvPr>
        </p:nvSpPr>
        <p:spPr>
          <a:xfrm>
            <a:off x="6743700" y="4029388"/>
            <a:ext cx="1828800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7" name="Heading 4"/>
          <p:cNvSpPr>
            <a:spLocks noGrp="1"/>
          </p:cNvSpPr>
          <p:nvPr>
            <p:ph type="body" sz="quarter" idx="119" hasCustomPrompt="1"/>
          </p:nvPr>
        </p:nvSpPr>
        <p:spPr>
          <a:xfrm>
            <a:off x="6743700" y="3602737"/>
            <a:ext cx="18288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4"/>
          <p:cNvSpPr/>
          <p:nvPr userDrawn="1"/>
        </p:nvSpPr>
        <p:spPr>
          <a:xfrm>
            <a:off x="6743700" y="3429000"/>
            <a:ext cx="18288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Image 4"/>
          <p:cNvSpPr>
            <a:spLocks noGrp="1"/>
          </p:cNvSpPr>
          <p:nvPr>
            <p:ph type="pic" sz="quarter" idx="120" hasCustomPrompt="1"/>
          </p:nvPr>
        </p:nvSpPr>
        <p:spPr>
          <a:xfrm>
            <a:off x="72009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9" name="Caption 3"/>
          <p:cNvSpPr>
            <a:spLocks noGrp="1"/>
          </p:cNvSpPr>
          <p:nvPr>
            <p:ph type="body" idx="129" hasCustomPrompt="1"/>
          </p:nvPr>
        </p:nvSpPr>
        <p:spPr>
          <a:xfrm>
            <a:off x="4686300" y="4029388"/>
            <a:ext cx="1828800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4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4686300" y="3602737"/>
            <a:ext cx="18288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5" name="Divider 3"/>
          <p:cNvSpPr/>
          <p:nvPr userDrawn="1"/>
        </p:nvSpPr>
        <p:spPr>
          <a:xfrm>
            <a:off x="4686300" y="3429000"/>
            <a:ext cx="18288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51435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8" name="Caption 2"/>
          <p:cNvSpPr>
            <a:spLocks noGrp="1"/>
          </p:cNvSpPr>
          <p:nvPr>
            <p:ph type="body" idx="128" hasCustomPrompt="1"/>
          </p:nvPr>
        </p:nvSpPr>
        <p:spPr>
          <a:xfrm>
            <a:off x="2628900" y="4029388"/>
            <a:ext cx="1828800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2628900" y="3602737"/>
            <a:ext cx="18288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4" name="Divider 2"/>
          <p:cNvSpPr/>
          <p:nvPr userDrawn="1"/>
        </p:nvSpPr>
        <p:spPr>
          <a:xfrm>
            <a:off x="2628900" y="3429000"/>
            <a:ext cx="18288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30861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7" name="Caption 1"/>
          <p:cNvSpPr>
            <a:spLocks noGrp="1"/>
          </p:cNvSpPr>
          <p:nvPr>
            <p:ph type="body" idx="44" hasCustomPrompt="1"/>
          </p:nvPr>
        </p:nvSpPr>
        <p:spPr>
          <a:xfrm>
            <a:off x="571500" y="4029388"/>
            <a:ext cx="1828799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499" y="3602737"/>
            <a:ext cx="1828799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3" name="Divider 1"/>
          <p:cNvSpPr/>
          <p:nvPr userDrawn="1"/>
        </p:nvSpPr>
        <p:spPr>
          <a:xfrm>
            <a:off x="571499" y="3429000"/>
            <a:ext cx="1828799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0287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13871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8" grpId="0"/>
      <p:bldP spid="35" grpId="0" animBg="1"/>
      <p:bldP spid="15" grpId="0"/>
      <p:bldP spid="34" grpId="0" animBg="1"/>
      <p:bldP spid="12" grpId="0"/>
      <p:bldP spid="33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584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38" name="Spirit Burs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498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98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Freeform 23"/>
          <p:cNvSpPr/>
          <p:nvPr userDrawn="1"/>
        </p:nvSpPr>
        <p:spPr>
          <a:xfrm>
            <a:off x="4686300" y="2516135"/>
            <a:ext cx="3886200" cy="3198866"/>
          </a:xfrm>
          <a:custGeom>
            <a:avLst/>
            <a:gdLst>
              <a:gd name="connsiteX0" fmla="*/ 0 w 3886200"/>
              <a:gd name="connsiteY0" fmla="*/ 0 h 3198866"/>
              <a:gd name="connsiteX1" fmla="*/ 3886200 w 3886200"/>
              <a:gd name="connsiteY1" fmla="*/ 0 h 3198866"/>
              <a:gd name="connsiteX2" fmla="*/ 3886200 w 3886200"/>
              <a:gd name="connsiteY2" fmla="*/ 2741666 h 3198866"/>
              <a:gd name="connsiteX3" fmla="*/ 3429000 w 3886200"/>
              <a:gd name="connsiteY3" fmla="*/ 3198866 h 3198866"/>
              <a:gd name="connsiteX4" fmla="*/ 0 w 38862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6200" h="3198866">
                <a:moveTo>
                  <a:pt x="0" y="0"/>
                </a:moveTo>
                <a:lnTo>
                  <a:pt x="3886200" y="0"/>
                </a:lnTo>
                <a:lnTo>
                  <a:pt x="3886200" y="2741666"/>
                </a:lnTo>
                <a:lnTo>
                  <a:pt x="34290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4800600" y="3768568"/>
            <a:ext cx="3657600" cy="182216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4800600" y="3235702"/>
            <a:ext cx="36576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6398498" y="3078859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61722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3" name="Freeform 22"/>
          <p:cNvSpPr/>
          <p:nvPr userDrawn="1"/>
        </p:nvSpPr>
        <p:spPr>
          <a:xfrm>
            <a:off x="571500" y="2516134"/>
            <a:ext cx="3886200" cy="3198866"/>
          </a:xfrm>
          <a:custGeom>
            <a:avLst/>
            <a:gdLst>
              <a:gd name="connsiteX0" fmla="*/ 0 w 3886200"/>
              <a:gd name="connsiteY0" fmla="*/ 0 h 3198866"/>
              <a:gd name="connsiteX1" fmla="*/ 3886200 w 3886200"/>
              <a:gd name="connsiteY1" fmla="*/ 0 h 3198866"/>
              <a:gd name="connsiteX2" fmla="*/ 3886200 w 3886200"/>
              <a:gd name="connsiteY2" fmla="*/ 2741666 h 3198866"/>
              <a:gd name="connsiteX3" fmla="*/ 3429000 w 3886200"/>
              <a:gd name="connsiteY3" fmla="*/ 3198866 h 3198866"/>
              <a:gd name="connsiteX4" fmla="*/ 0 w 38862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6200" h="3198866">
                <a:moveTo>
                  <a:pt x="0" y="0"/>
                </a:moveTo>
                <a:lnTo>
                  <a:pt x="3886200" y="0"/>
                </a:lnTo>
                <a:lnTo>
                  <a:pt x="3886200" y="2741666"/>
                </a:lnTo>
                <a:lnTo>
                  <a:pt x="34290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685800" y="3768568"/>
            <a:ext cx="3657600" cy="182216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685800" y="3235702"/>
            <a:ext cx="36576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2283698" y="308211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20574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0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955941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9" grpId="0" animBg="1"/>
      <p:bldP spid="42" grpId="0"/>
      <p:bldP spid="23" grpId="0" animBg="1"/>
      <p:bldP spid="36" grpId="0" animBg="1"/>
      <p:bldP spid="32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38" name="Spirit Burs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86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Spirit Burs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72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Freeform 42"/>
          <p:cNvSpPr/>
          <p:nvPr userDrawn="1"/>
        </p:nvSpPr>
        <p:spPr>
          <a:xfrm>
            <a:off x="6057956" y="2516135"/>
            <a:ext cx="2514544" cy="3198866"/>
          </a:xfrm>
          <a:custGeom>
            <a:avLst/>
            <a:gdLst>
              <a:gd name="connsiteX0" fmla="*/ 0 w 2514544"/>
              <a:gd name="connsiteY0" fmla="*/ 0 h 3198866"/>
              <a:gd name="connsiteX1" fmla="*/ 2514544 w 2514544"/>
              <a:gd name="connsiteY1" fmla="*/ 0 h 3198866"/>
              <a:gd name="connsiteX2" fmla="*/ 2514544 w 2514544"/>
              <a:gd name="connsiteY2" fmla="*/ 2741666 h 3198866"/>
              <a:gd name="connsiteX3" fmla="*/ 2057344 w 2514544"/>
              <a:gd name="connsiteY3" fmla="*/ 3198866 h 3198866"/>
              <a:gd name="connsiteX4" fmla="*/ 0 w 2514544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544" h="3198866">
                <a:moveTo>
                  <a:pt x="0" y="0"/>
                </a:moveTo>
                <a:lnTo>
                  <a:pt x="2514544" y="0"/>
                </a:lnTo>
                <a:lnTo>
                  <a:pt x="2514544" y="2741666"/>
                </a:lnTo>
                <a:lnTo>
                  <a:pt x="2057344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6172228" y="3785686"/>
            <a:ext cx="22860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72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6172228" y="3241408"/>
            <a:ext cx="22860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7086628" y="307315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6858028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1" name="Freeform 40"/>
          <p:cNvSpPr/>
          <p:nvPr userDrawn="1"/>
        </p:nvSpPr>
        <p:spPr>
          <a:xfrm>
            <a:off x="3314700" y="2516135"/>
            <a:ext cx="2514600" cy="3198866"/>
          </a:xfrm>
          <a:custGeom>
            <a:avLst/>
            <a:gdLst>
              <a:gd name="connsiteX0" fmla="*/ 0 w 2514600"/>
              <a:gd name="connsiteY0" fmla="*/ 0 h 3198866"/>
              <a:gd name="connsiteX1" fmla="*/ 2514600 w 2514600"/>
              <a:gd name="connsiteY1" fmla="*/ 0 h 3198866"/>
              <a:gd name="connsiteX2" fmla="*/ 2514600 w 2514600"/>
              <a:gd name="connsiteY2" fmla="*/ 2741666 h 3198866"/>
              <a:gd name="connsiteX3" fmla="*/ 2057400 w 2514600"/>
              <a:gd name="connsiteY3" fmla="*/ 3198866 h 3198866"/>
              <a:gd name="connsiteX4" fmla="*/ 0 w 25146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600" h="3198866">
                <a:moveTo>
                  <a:pt x="0" y="0"/>
                </a:moveTo>
                <a:lnTo>
                  <a:pt x="2514600" y="0"/>
                </a:lnTo>
                <a:lnTo>
                  <a:pt x="2514600" y="2741666"/>
                </a:lnTo>
                <a:lnTo>
                  <a:pt x="20574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3429000" y="3785686"/>
            <a:ext cx="22860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3429000" y="3241408"/>
            <a:ext cx="22860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4343400" y="307433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41148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9" name="Freeform 38"/>
          <p:cNvSpPr/>
          <p:nvPr userDrawn="1"/>
        </p:nvSpPr>
        <p:spPr>
          <a:xfrm>
            <a:off x="571500" y="2516134"/>
            <a:ext cx="2514600" cy="3198866"/>
          </a:xfrm>
          <a:custGeom>
            <a:avLst/>
            <a:gdLst>
              <a:gd name="connsiteX0" fmla="*/ 0 w 2514600"/>
              <a:gd name="connsiteY0" fmla="*/ 0 h 3198866"/>
              <a:gd name="connsiteX1" fmla="*/ 2514600 w 2514600"/>
              <a:gd name="connsiteY1" fmla="*/ 0 h 3198866"/>
              <a:gd name="connsiteX2" fmla="*/ 2514600 w 2514600"/>
              <a:gd name="connsiteY2" fmla="*/ 2741666 h 3198866"/>
              <a:gd name="connsiteX3" fmla="*/ 2057400 w 2514600"/>
              <a:gd name="connsiteY3" fmla="*/ 3198866 h 3198866"/>
              <a:gd name="connsiteX4" fmla="*/ 0 w 25146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600" h="3198866">
                <a:moveTo>
                  <a:pt x="0" y="0"/>
                </a:moveTo>
                <a:lnTo>
                  <a:pt x="2514600" y="0"/>
                </a:lnTo>
                <a:lnTo>
                  <a:pt x="2514600" y="2741666"/>
                </a:lnTo>
                <a:lnTo>
                  <a:pt x="20574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685800" y="3785686"/>
            <a:ext cx="22860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685800" y="3241408"/>
            <a:ext cx="22860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600200" y="307433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3716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7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062255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0" grpId="0" animBg="1"/>
      <p:bldP spid="69" grpId="0"/>
      <p:bldP spid="41" grpId="0" animBg="1"/>
      <p:bldP spid="49" grpId="0" animBg="1"/>
      <p:bldP spid="42" grpId="0"/>
      <p:bldP spid="39" grpId="0" animBg="1"/>
      <p:bldP spid="36" grpId="0" animBg="1"/>
      <p:bldP spid="32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pic>
        <p:nvPicPr>
          <p:cNvPr id="39" name="Spirit Burst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928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Spirit Burs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043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158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Spirit Burs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3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Diagonal 4"/>
          <p:cNvSpPr/>
          <p:nvPr userDrawn="1"/>
        </p:nvSpPr>
        <p:spPr>
          <a:xfrm>
            <a:off x="6752412" y="2516135"/>
            <a:ext cx="1828744" cy="3198866"/>
          </a:xfrm>
          <a:custGeom>
            <a:avLst/>
            <a:gdLst>
              <a:gd name="connsiteX0" fmla="*/ 0 w 1828744"/>
              <a:gd name="connsiteY0" fmla="*/ 0 h 3198866"/>
              <a:gd name="connsiteX1" fmla="*/ 1828744 w 1828744"/>
              <a:gd name="connsiteY1" fmla="*/ 0 h 3198866"/>
              <a:gd name="connsiteX2" fmla="*/ 1828744 w 1828744"/>
              <a:gd name="connsiteY2" fmla="*/ 2741666 h 3198866"/>
              <a:gd name="connsiteX3" fmla="*/ 1371544 w 1828744"/>
              <a:gd name="connsiteY3" fmla="*/ 3198866 h 3198866"/>
              <a:gd name="connsiteX4" fmla="*/ 0 w 1828744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744" h="3198866">
                <a:moveTo>
                  <a:pt x="0" y="0"/>
                </a:moveTo>
                <a:lnTo>
                  <a:pt x="1828744" y="0"/>
                </a:lnTo>
                <a:lnTo>
                  <a:pt x="1828744" y="2741666"/>
                </a:lnTo>
                <a:lnTo>
                  <a:pt x="1371544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Caption 4"/>
          <p:cNvSpPr>
            <a:spLocks noGrp="1"/>
          </p:cNvSpPr>
          <p:nvPr>
            <p:ph type="body" idx="124" hasCustomPrompt="1"/>
          </p:nvPr>
        </p:nvSpPr>
        <p:spPr>
          <a:xfrm>
            <a:off x="6866684" y="3675317"/>
            <a:ext cx="1600200" cy="19215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4" name="Heading 4"/>
          <p:cNvSpPr>
            <a:spLocks noGrp="1"/>
          </p:cNvSpPr>
          <p:nvPr>
            <p:ph type="body" sz="quarter" idx="125" hasCustomPrompt="1"/>
          </p:nvPr>
        </p:nvSpPr>
        <p:spPr>
          <a:xfrm>
            <a:off x="6866684" y="3254150"/>
            <a:ext cx="16002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Divider 4"/>
          <p:cNvSpPr/>
          <p:nvPr userDrawn="1"/>
        </p:nvSpPr>
        <p:spPr>
          <a:xfrm>
            <a:off x="7437197" y="3085896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Image 4"/>
          <p:cNvSpPr>
            <a:spLocks noGrp="1"/>
          </p:cNvSpPr>
          <p:nvPr>
            <p:ph type="pic" sz="quarter" idx="126" hasCustomPrompt="1"/>
          </p:nvPr>
        </p:nvSpPr>
        <p:spPr>
          <a:xfrm>
            <a:off x="72009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1" name="Diagonal 3"/>
          <p:cNvSpPr/>
          <p:nvPr userDrawn="1"/>
        </p:nvSpPr>
        <p:spPr>
          <a:xfrm>
            <a:off x="4686356" y="2516135"/>
            <a:ext cx="1828744" cy="3198866"/>
          </a:xfrm>
          <a:custGeom>
            <a:avLst/>
            <a:gdLst>
              <a:gd name="connsiteX0" fmla="*/ 0 w 1828744"/>
              <a:gd name="connsiteY0" fmla="*/ 0 h 3198866"/>
              <a:gd name="connsiteX1" fmla="*/ 1828744 w 1828744"/>
              <a:gd name="connsiteY1" fmla="*/ 0 h 3198866"/>
              <a:gd name="connsiteX2" fmla="*/ 1828744 w 1828744"/>
              <a:gd name="connsiteY2" fmla="*/ 2741666 h 3198866"/>
              <a:gd name="connsiteX3" fmla="*/ 1371544 w 1828744"/>
              <a:gd name="connsiteY3" fmla="*/ 3198866 h 3198866"/>
              <a:gd name="connsiteX4" fmla="*/ 0 w 1828744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744" h="3198866">
                <a:moveTo>
                  <a:pt x="0" y="0"/>
                </a:moveTo>
                <a:lnTo>
                  <a:pt x="1828744" y="0"/>
                </a:lnTo>
                <a:lnTo>
                  <a:pt x="1828744" y="2741666"/>
                </a:lnTo>
                <a:lnTo>
                  <a:pt x="1371544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4800628" y="3675317"/>
            <a:ext cx="1600200" cy="19215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72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4800628" y="3254150"/>
            <a:ext cx="16002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5369830" y="3085896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51435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0" name="Diagonal 2"/>
          <p:cNvSpPr/>
          <p:nvPr userDrawn="1"/>
        </p:nvSpPr>
        <p:spPr>
          <a:xfrm>
            <a:off x="2635971" y="2511777"/>
            <a:ext cx="1829565" cy="3198866"/>
          </a:xfrm>
          <a:custGeom>
            <a:avLst/>
            <a:gdLst>
              <a:gd name="connsiteX0" fmla="*/ 0 w 1829565"/>
              <a:gd name="connsiteY0" fmla="*/ 0 h 3198866"/>
              <a:gd name="connsiteX1" fmla="*/ 1829565 w 1829565"/>
              <a:gd name="connsiteY1" fmla="*/ 0 h 3198866"/>
              <a:gd name="connsiteX2" fmla="*/ 1829565 w 1829565"/>
              <a:gd name="connsiteY2" fmla="*/ 2741666 h 3198866"/>
              <a:gd name="connsiteX3" fmla="*/ 1372365 w 1829565"/>
              <a:gd name="connsiteY3" fmla="*/ 3198866 h 3198866"/>
              <a:gd name="connsiteX4" fmla="*/ 0 w 1829565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565" h="3198866">
                <a:moveTo>
                  <a:pt x="0" y="0"/>
                </a:moveTo>
                <a:lnTo>
                  <a:pt x="1829565" y="0"/>
                </a:lnTo>
                <a:lnTo>
                  <a:pt x="1829565" y="2741666"/>
                </a:lnTo>
                <a:lnTo>
                  <a:pt x="1372365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2750486" y="3675317"/>
            <a:ext cx="1600200" cy="19215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2750486" y="3254150"/>
            <a:ext cx="16002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3314728" y="308707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3086128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9" name="Diagonal 1"/>
          <p:cNvSpPr/>
          <p:nvPr userDrawn="1"/>
        </p:nvSpPr>
        <p:spPr>
          <a:xfrm>
            <a:off x="571500" y="2516134"/>
            <a:ext cx="1828800" cy="3198866"/>
          </a:xfrm>
          <a:custGeom>
            <a:avLst/>
            <a:gdLst>
              <a:gd name="connsiteX0" fmla="*/ 0 w 1828800"/>
              <a:gd name="connsiteY0" fmla="*/ 0 h 3198866"/>
              <a:gd name="connsiteX1" fmla="*/ 1828800 w 1828800"/>
              <a:gd name="connsiteY1" fmla="*/ 0 h 3198866"/>
              <a:gd name="connsiteX2" fmla="*/ 1828800 w 1828800"/>
              <a:gd name="connsiteY2" fmla="*/ 2741666 h 3198866"/>
              <a:gd name="connsiteX3" fmla="*/ 1371600 w 1828800"/>
              <a:gd name="connsiteY3" fmla="*/ 3198866 h 3198866"/>
              <a:gd name="connsiteX4" fmla="*/ 0 w 18288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3198866">
                <a:moveTo>
                  <a:pt x="0" y="0"/>
                </a:moveTo>
                <a:lnTo>
                  <a:pt x="1828800" y="0"/>
                </a:lnTo>
                <a:lnTo>
                  <a:pt x="1828800" y="2741666"/>
                </a:lnTo>
                <a:lnTo>
                  <a:pt x="13716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685800" y="3675317"/>
            <a:ext cx="1600200" cy="19215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685800" y="3254150"/>
            <a:ext cx="16002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257273" y="308707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028701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1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43287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48" grpId="0" animBg="1"/>
      <p:bldP spid="53" grpId="0"/>
      <p:bldP spid="61" grpId="0" animBg="1"/>
      <p:bldP spid="50" grpId="0" animBg="1"/>
      <p:bldP spid="69" grpId="0"/>
      <p:bldP spid="60" grpId="0" animBg="1"/>
      <p:bldP spid="49" grpId="0" animBg="1"/>
      <p:bldP spid="42" grpId="0"/>
      <p:bldP spid="59" grpId="0" animBg="1"/>
      <p:bldP spid="36" grpId="0" animBg="1"/>
      <p:bldP spid="3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4686300" y="4143349"/>
            <a:ext cx="3886200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4686300" y="3598162"/>
            <a:ext cx="3886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6400800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6172200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571498" y="4143349"/>
            <a:ext cx="3886202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498" y="3598162"/>
            <a:ext cx="3886202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2285999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2057399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532041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0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6057900" y="4143349"/>
            <a:ext cx="2519205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1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6057900" y="3598162"/>
            <a:ext cx="2519205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7088902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6860302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3314700" y="4143349"/>
            <a:ext cx="2514599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3314700" y="3598162"/>
            <a:ext cx="2514599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4343399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4114799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571498" y="4143349"/>
            <a:ext cx="2514601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498" y="3598162"/>
            <a:ext cx="2514601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600198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371598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519522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8" grpId="0"/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34" name="Caption 4"/>
          <p:cNvSpPr>
            <a:spLocks noGrp="1"/>
          </p:cNvSpPr>
          <p:nvPr>
            <p:ph type="body" idx="123" hasCustomPrompt="1"/>
          </p:nvPr>
        </p:nvSpPr>
        <p:spPr>
          <a:xfrm>
            <a:off x="6743699" y="4020239"/>
            <a:ext cx="1828802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5" name="Heading 4"/>
          <p:cNvSpPr>
            <a:spLocks noGrp="1"/>
          </p:cNvSpPr>
          <p:nvPr>
            <p:ph type="body" sz="quarter" idx="124" hasCustomPrompt="1"/>
          </p:nvPr>
        </p:nvSpPr>
        <p:spPr>
          <a:xfrm>
            <a:off x="6743699" y="3598162"/>
            <a:ext cx="1828802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7429500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4"/>
          <p:cNvSpPr>
            <a:spLocks noGrp="1"/>
          </p:cNvSpPr>
          <p:nvPr>
            <p:ph type="pic" sz="quarter" idx="121" hasCustomPrompt="1"/>
          </p:nvPr>
        </p:nvSpPr>
        <p:spPr>
          <a:xfrm>
            <a:off x="7200900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0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4686299" y="4020239"/>
            <a:ext cx="1828802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31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4686299" y="3598162"/>
            <a:ext cx="1828802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5372100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5143500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2628899" y="4020239"/>
            <a:ext cx="1828802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2628899" y="3598162"/>
            <a:ext cx="1828802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3314700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3086100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571499" y="4020239"/>
            <a:ext cx="1828802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499" y="3598162"/>
            <a:ext cx="1828802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257300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028700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2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57847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2" grpId="0"/>
      <p:bldP spid="38" grpId="0" animBg="1"/>
      <p:bldP spid="28" grpId="0"/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1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/>
          </a:p>
        </p:txBody>
      </p:sp>
      <p:sp>
        <p:nvSpPr>
          <p:cNvPr id="71" name="Heading 12"/>
          <p:cNvSpPr>
            <a:spLocks noGrp="1"/>
          </p:cNvSpPr>
          <p:nvPr>
            <p:ph type="body" sz="quarter" idx="150" hasCustomPrompt="1"/>
          </p:nvPr>
        </p:nvSpPr>
        <p:spPr>
          <a:xfrm>
            <a:off x="7429499" y="5198364"/>
            <a:ext cx="11430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80" name="Divider 12"/>
          <p:cNvSpPr/>
          <p:nvPr userDrawn="1"/>
        </p:nvSpPr>
        <p:spPr>
          <a:xfrm>
            <a:off x="7780453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12"/>
          <p:cNvSpPr>
            <a:spLocks noGrp="1"/>
          </p:cNvSpPr>
          <p:nvPr>
            <p:ph type="pic" sz="quarter" idx="148" hasCustomPrompt="1"/>
          </p:nvPr>
        </p:nvSpPr>
        <p:spPr>
          <a:xfrm>
            <a:off x="7543799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6" name="Heading 11"/>
          <p:cNvSpPr>
            <a:spLocks noGrp="1"/>
          </p:cNvSpPr>
          <p:nvPr>
            <p:ph type="body" sz="quarter" idx="147" hasCustomPrompt="1"/>
          </p:nvPr>
        </p:nvSpPr>
        <p:spPr>
          <a:xfrm>
            <a:off x="6057900" y="5198364"/>
            <a:ext cx="11430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9" name="Divider 11"/>
          <p:cNvSpPr/>
          <p:nvPr userDrawn="1"/>
        </p:nvSpPr>
        <p:spPr>
          <a:xfrm>
            <a:off x="6408853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Image 11"/>
          <p:cNvSpPr>
            <a:spLocks noGrp="1"/>
          </p:cNvSpPr>
          <p:nvPr>
            <p:ph type="pic" sz="quarter" idx="145" hasCustomPrompt="1"/>
          </p:nvPr>
        </p:nvSpPr>
        <p:spPr>
          <a:xfrm>
            <a:off x="6172199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3" name="Heading 10"/>
          <p:cNvSpPr>
            <a:spLocks noGrp="1"/>
          </p:cNvSpPr>
          <p:nvPr>
            <p:ph type="body" sz="quarter" idx="144" hasCustomPrompt="1"/>
          </p:nvPr>
        </p:nvSpPr>
        <p:spPr>
          <a:xfrm>
            <a:off x="4686300" y="5198364"/>
            <a:ext cx="11430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8" name="Divider 10"/>
          <p:cNvSpPr/>
          <p:nvPr userDrawn="1"/>
        </p:nvSpPr>
        <p:spPr>
          <a:xfrm>
            <a:off x="5037254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Image 10"/>
          <p:cNvSpPr>
            <a:spLocks noGrp="1"/>
          </p:cNvSpPr>
          <p:nvPr>
            <p:ph type="pic" sz="quarter" idx="142" hasCustomPrompt="1"/>
          </p:nvPr>
        </p:nvSpPr>
        <p:spPr>
          <a:xfrm>
            <a:off x="4800600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0" name="Heading 9"/>
          <p:cNvSpPr>
            <a:spLocks noGrp="1"/>
          </p:cNvSpPr>
          <p:nvPr>
            <p:ph type="body" sz="quarter" idx="141" hasCustomPrompt="1"/>
          </p:nvPr>
        </p:nvSpPr>
        <p:spPr>
          <a:xfrm>
            <a:off x="3314700" y="5198364"/>
            <a:ext cx="11430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7" name="Divider 9"/>
          <p:cNvSpPr/>
          <p:nvPr userDrawn="1"/>
        </p:nvSpPr>
        <p:spPr>
          <a:xfrm>
            <a:off x="3665654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Image 9"/>
          <p:cNvSpPr>
            <a:spLocks noGrp="1"/>
          </p:cNvSpPr>
          <p:nvPr>
            <p:ph type="pic" sz="quarter" idx="139" hasCustomPrompt="1"/>
          </p:nvPr>
        </p:nvSpPr>
        <p:spPr>
          <a:xfrm>
            <a:off x="3429000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7" name="Heading 8"/>
          <p:cNvSpPr>
            <a:spLocks noGrp="1"/>
          </p:cNvSpPr>
          <p:nvPr>
            <p:ph type="body" sz="quarter" idx="138" hasCustomPrompt="1"/>
          </p:nvPr>
        </p:nvSpPr>
        <p:spPr>
          <a:xfrm>
            <a:off x="1943100" y="5198364"/>
            <a:ext cx="11430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6" name="Divider 8"/>
          <p:cNvSpPr/>
          <p:nvPr userDrawn="1"/>
        </p:nvSpPr>
        <p:spPr>
          <a:xfrm>
            <a:off x="2294054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Image 8"/>
          <p:cNvSpPr>
            <a:spLocks noGrp="1"/>
          </p:cNvSpPr>
          <p:nvPr>
            <p:ph type="pic" sz="quarter" idx="136" hasCustomPrompt="1"/>
          </p:nvPr>
        </p:nvSpPr>
        <p:spPr>
          <a:xfrm>
            <a:off x="2057400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4" name="Heading 7"/>
          <p:cNvSpPr>
            <a:spLocks noGrp="1"/>
          </p:cNvSpPr>
          <p:nvPr>
            <p:ph type="body" sz="quarter" idx="135" hasCustomPrompt="1"/>
          </p:nvPr>
        </p:nvSpPr>
        <p:spPr>
          <a:xfrm>
            <a:off x="571500" y="5198364"/>
            <a:ext cx="11430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5" name="Divider 7"/>
          <p:cNvSpPr/>
          <p:nvPr userDrawn="1"/>
        </p:nvSpPr>
        <p:spPr>
          <a:xfrm>
            <a:off x="922453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Image 7"/>
          <p:cNvSpPr>
            <a:spLocks noGrp="1"/>
          </p:cNvSpPr>
          <p:nvPr>
            <p:ph type="pic" sz="quarter" idx="133" hasCustomPrompt="1"/>
          </p:nvPr>
        </p:nvSpPr>
        <p:spPr>
          <a:xfrm>
            <a:off x="685799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68" name="Heading 6"/>
          <p:cNvSpPr>
            <a:spLocks noGrp="1"/>
          </p:cNvSpPr>
          <p:nvPr>
            <p:ph type="body" sz="quarter" idx="132" hasCustomPrompt="1"/>
          </p:nvPr>
        </p:nvSpPr>
        <p:spPr>
          <a:xfrm>
            <a:off x="7429500" y="3259686"/>
            <a:ext cx="11430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4" name="Divider 6"/>
          <p:cNvSpPr/>
          <p:nvPr userDrawn="1"/>
        </p:nvSpPr>
        <p:spPr>
          <a:xfrm>
            <a:off x="7780453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Image 6"/>
          <p:cNvSpPr>
            <a:spLocks noGrp="1"/>
          </p:cNvSpPr>
          <p:nvPr>
            <p:ph type="pic" sz="quarter" idx="129" hasCustomPrompt="1"/>
          </p:nvPr>
        </p:nvSpPr>
        <p:spPr>
          <a:xfrm>
            <a:off x="7543799" y="2057399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5" name="Heading 5"/>
          <p:cNvSpPr>
            <a:spLocks noGrp="1"/>
          </p:cNvSpPr>
          <p:nvPr>
            <p:ph type="body" sz="quarter" idx="128" hasCustomPrompt="1"/>
          </p:nvPr>
        </p:nvSpPr>
        <p:spPr>
          <a:xfrm>
            <a:off x="6057901" y="3259686"/>
            <a:ext cx="11430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3" name="Divider 5"/>
          <p:cNvSpPr/>
          <p:nvPr userDrawn="1"/>
        </p:nvSpPr>
        <p:spPr>
          <a:xfrm>
            <a:off x="6408853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5"/>
          <p:cNvSpPr>
            <a:spLocks noGrp="1"/>
          </p:cNvSpPr>
          <p:nvPr>
            <p:ph type="pic" sz="quarter" idx="125" hasCustomPrompt="1"/>
          </p:nvPr>
        </p:nvSpPr>
        <p:spPr>
          <a:xfrm>
            <a:off x="6172199" y="2057399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1" name="Heading 4"/>
          <p:cNvSpPr>
            <a:spLocks noGrp="1"/>
          </p:cNvSpPr>
          <p:nvPr>
            <p:ph type="body" sz="quarter" idx="124" hasCustomPrompt="1"/>
          </p:nvPr>
        </p:nvSpPr>
        <p:spPr>
          <a:xfrm>
            <a:off x="4686301" y="3259686"/>
            <a:ext cx="11430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72" name="Divider 4"/>
          <p:cNvSpPr/>
          <p:nvPr userDrawn="1"/>
        </p:nvSpPr>
        <p:spPr>
          <a:xfrm>
            <a:off x="5037254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Image 4"/>
          <p:cNvSpPr>
            <a:spLocks noGrp="1"/>
          </p:cNvSpPr>
          <p:nvPr>
            <p:ph type="pic" sz="quarter" idx="121" hasCustomPrompt="1"/>
          </p:nvPr>
        </p:nvSpPr>
        <p:spPr>
          <a:xfrm>
            <a:off x="4800600" y="2057399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7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3314701" y="3259686"/>
            <a:ext cx="11430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7" name="Divider 3"/>
          <p:cNvSpPr/>
          <p:nvPr userDrawn="1"/>
        </p:nvSpPr>
        <p:spPr>
          <a:xfrm>
            <a:off x="3665654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3429000" y="2057399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33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1943101" y="3259686"/>
            <a:ext cx="11430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0" name="Divider 2"/>
          <p:cNvSpPr/>
          <p:nvPr userDrawn="1"/>
        </p:nvSpPr>
        <p:spPr>
          <a:xfrm>
            <a:off x="2294054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2057400" y="2057399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5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571501" y="3259686"/>
            <a:ext cx="11430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Divider 1"/>
          <p:cNvSpPr/>
          <p:nvPr userDrawn="1"/>
        </p:nvSpPr>
        <p:spPr>
          <a:xfrm>
            <a:off x="922453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685799" y="20574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/>
              <a:t>Image</a:t>
            </a:r>
          </a:p>
        </p:txBody>
      </p:sp>
      <p:sp>
        <p:nvSpPr>
          <p:cNvPr id="4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1485901"/>
            <a:ext cx="80010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058516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69" grpId="0"/>
      <p:bldP spid="79" grpId="0" animBg="1"/>
      <p:bldP spid="64" grpId="0"/>
      <p:bldP spid="78" grpId="0" animBg="1"/>
      <p:bldP spid="61" grpId="0"/>
      <p:bldP spid="77" grpId="0" animBg="1"/>
      <p:bldP spid="58" grpId="0"/>
      <p:bldP spid="76" grpId="0" animBg="1"/>
      <p:bldP spid="55" grpId="0"/>
      <p:bldP spid="75" grpId="0" animBg="1"/>
      <p:bldP spid="52" grpId="0"/>
      <p:bldP spid="74" grpId="0" animBg="1"/>
      <p:bldP spid="47" grpId="0"/>
      <p:bldP spid="73" grpId="0" animBg="1"/>
      <p:bldP spid="42" grpId="0"/>
      <p:bldP spid="72" grpId="0" animBg="1"/>
      <p:bldP spid="38" grpId="0"/>
      <p:bldP spid="67" grpId="0" animBg="1"/>
      <p:bldP spid="34" grpId="0"/>
      <p:bldP spid="50" grpId="0" animBg="1"/>
      <p:bldP spid="30" grpId="0"/>
      <p:bldP spid="44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Number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Wordmark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5947449"/>
            <a:ext cx="2302328" cy="449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MYMS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1500" y="2063814"/>
            <a:ext cx="3886200" cy="2306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ounding Bar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0"/>
            <a:ext cx="760782" cy="4572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9335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Bear Head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Wordmark"/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5947449"/>
            <a:ext cx="2302328" cy="449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MYMS"/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1500" y="2063814"/>
            <a:ext cx="3886200" cy="2306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ounding Bar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0"/>
            <a:ext cx="760782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Students w/Raised Ha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Grounding Ba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609" y="0"/>
            <a:ext cx="760782" cy="45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8700" y="952489"/>
            <a:ext cx="7086600" cy="4330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429000" y="1841617"/>
            <a:ext cx="2286000" cy="4463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>
          <a:xfrm>
            <a:off x="8115300" y="6062473"/>
            <a:ext cx="457200" cy="3383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"/>
          <p:cNvSpPr>
            <a:spLocks noGrp="1"/>
          </p:cNvSpPr>
          <p:nvPr>
            <p:ph type="ftr" sz="quarter" idx="3"/>
          </p:nvPr>
        </p:nvSpPr>
        <p:spPr>
          <a:xfrm>
            <a:off x="4686300" y="6062473"/>
            <a:ext cx="3429000" cy="33832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200" b="1">
                <a:solidFill>
                  <a:srgbClr val="425563"/>
                </a:solidFill>
              </a:defRPr>
            </a:lvl1pPr>
          </a:lstStyle>
          <a:p>
            <a:endParaRPr lang="en-US"/>
          </a:p>
        </p:txBody>
      </p:sp>
      <p:pic>
        <p:nvPicPr>
          <p:cNvPr id="13" name="Wordmark"/>
          <p:cNvPicPr>
            <a:picLocks noChangeAspect="1"/>
          </p:cNvPicPr>
          <p:nvPr userDrawn="1"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571500" y="6065328"/>
            <a:ext cx="1707867" cy="333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571499" y="2057400"/>
            <a:ext cx="8001001" cy="365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71499" y="685800"/>
            <a:ext cx="8001001" cy="6858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Slide title</a:t>
            </a:r>
          </a:p>
        </p:txBody>
      </p:sp>
      <p:pic>
        <p:nvPicPr>
          <p:cNvPr id="12" name="Grounding Bars"/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-1"/>
            <a:ext cx="760782" cy="4572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743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0" r:id="rId2"/>
    <p:sldLayoutId id="2147483725" r:id="rId3"/>
    <p:sldLayoutId id="2147483726" r:id="rId4"/>
    <p:sldLayoutId id="2147483651" r:id="rId5"/>
    <p:sldLayoutId id="2147483670" r:id="rId6"/>
    <p:sldLayoutId id="2147483674" r:id="rId7"/>
    <p:sldLayoutId id="2147483652" r:id="rId8"/>
    <p:sldLayoutId id="2147483706" r:id="rId9"/>
    <p:sldLayoutId id="2147483707" r:id="rId10"/>
    <p:sldLayoutId id="2147483711" r:id="rId11"/>
    <p:sldLayoutId id="2147483709" r:id="rId12"/>
    <p:sldLayoutId id="2147483710" r:id="rId13"/>
    <p:sldLayoutId id="2147483735" r:id="rId14"/>
    <p:sldLayoutId id="2147483736" r:id="rId15"/>
    <p:sldLayoutId id="2147483737" r:id="rId16"/>
    <p:sldLayoutId id="2147483686" r:id="rId17"/>
    <p:sldLayoutId id="2147483661" r:id="rId18"/>
    <p:sldLayoutId id="2147483708" r:id="rId19"/>
    <p:sldLayoutId id="2147483715" r:id="rId20"/>
    <p:sldLayoutId id="2147483716" r:id="rId21"/>
    <p:sldLayoutId id="2147483717" r:id="rId22"/>
    <p:sldLayoutId id="2147483719" r:id="rId23"/>
    <p:sldLayoutId id="2147483720" r:id="rId24"/>
    <p:sldLayoutId id="2147483721" r:id="rId25"/>
    <p:sldLayoutId id="2147483734" r:id="rId26"/>
    <p:sldLayoutId id="2147483722" r:id="rId27"/>
    <p:sldLayoutId id="2147483712" r:id="rId28"/>
    <p:sldLayoutId id="2147483713" r:id="rId29"/>
    <p:sldLayoutId id="2147483728" r:id="rId30"/>
    <p:sldLayoutId id="2147483729" r:id="rId31"/>
    <p:sldLayoutId id="2147483731" r:id="rId32"/>
    <p:sldLayoutId id="2147483732" r:id="rId33"/>
    <p:sldLayoutId id="2147483730" r:id="rId34"/>
    <p:sldLayoutId id="2147483733" r:id="rId35"/>
    <p:sldLayoutId id="2147483727" r:id="rId36"/>
    <p:sldLayoutId id="2147483693" r:id="rId37"/>
    <p:sldLayoutId id="2147483714" r:id="rId38"/>
    <p:sldLayoutId id="2147483662" r:id="rId39"/>
    <p:sldLayoutId id="2147483738" r:id="rId40"/>
    <p:sldLayoutId id="2147483739" r:id="rId41"/>
  </p:sldLayoutIdLst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5E0009"/>
          </a:solidFill>
          <a:latin typeface="Georgia" charset="0"/>
          <a:ea typeface="Georgia" charset="0"/>
          <a:cs typeface="Georgia" charset="0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/>
        <a:buChar char="•"/>
        <a:defRPr sz="2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24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20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44" userDrawn="1">
          <p15:clr>
            <a:srgbClr val="F26B43"/>
          </p15:clr>
        </p15:guide>
        <p15:guide id="4" orient="horz" pos="4176" userDrawn="1">
          <p15:clr>
            <a:srgbClr val="F26B43"/>
          </p15:clr>
        </p15:guide>
        <p15:guide id="7" orient="horz" pos="432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orient="horz" pos="3816" userDrawn="1">
          <p15:clr>
            <a:srgbClr val="F26B43"/>
          </p15:clr>
        </p15:guide>
        <p15:guide id="11" orient="horz" pos="3600" userDrawn="1">
          <p15:clr>
            <a:srgbClr val="F26B43"/>
          </p15:clr>
        </p15:guide>
        <p15:guide id="13" orient="horz" pos="936" userDrawn="1">
          <p15:clr>
            <a:srgbClr val="F26B43"/>
          </p15:clr>
        </p15:guide>
        <p15:guide id="14" orient="horz" pos="288" userDrawn="1">
          <p15:clr>
            <a:srgbClr val="F26B43"/>
          </p15:clr>
        </p15:guide>
        <p15:guide id="15" orient="horz" pos="1296" userDrawn="1">
          <p15:clr>
            <a:srgbClr val="F26B43"/>
          </p15:clr>
        </p15:guide>
        <p15:guide id="38" pos="2808" userDrawn="1">
          <p15:clr>
            <a:srgbClr val="F26B43"/>
          </p15:clr>
        </p15:guide>
        <p15:guide id="50" pos="2952" userDrawn="1">
          <p15:clr>
            <a:srgbClr val="F26B43"/>
          </p15:clr>
        </p15:guide>
        <p15:guide id="51" orient="horz" pos="864" userDrawn="1">
          <p15:clr>
            <a:srgbClr val="F26B43"/>
          </p15:clr>
        </p15:guide>
        <p15:guide id="53" pos="2520" userDrawn="1">
          <p15:clr>
            <a:srgbClr val="F26B43"/>
          </p15:clr>
        </p15:guide>
        <p15:guide id="54" pos="2376" userDrawn="1">
          <p15:clr>
            <a:srgbClr val="F26B43"/>
          </p15:clr>
        </p15:guide>
        <p15:guide id="55" pos="2088" userDrawn="1">
          <p15:clr>
            <a:srgbClr val="F26B43"/>
          </p15:clr>
        </p15:guide>
        <p15:guide id="56" pos="1944" userDrawn="1">
          <p15:clr>
            <a:srgbClr val="F26B43"/>
          </p15:clr>
        </p15:guide>
        <p15:guide id="57" pos="1656" userDrawn="1">
          <p15:clr>
            <a:srgbClr val="F26B43"/>
          </p15:clr>
        </p15:guide>
        <p15:guide id="58" pos="1512" userDrawn="1">
          <p15:clr>
            <a:srgbClr val="F26B43"/>
          </p15:clr>
        </p15:guide>
        <p15:guide id="59" pos="1224" userDrawn="1">
          <p15:clr>
            <a:srgbClr val="F26B43"/>
          </p15:clr>
        </p15:guide>
        <p15:guide id="60" pos="1080" userDrawn="1">
          <p15:clr>
            <a:srgbClr val="F26B43"/>
          </p15:clr>
        </p15:guide>
        <p15:guide id="61" pos="792" userDrawn="1">
          <p15:clr>
            <a:srgbClr val="F26B43"/>
          </p15:clr>
        </p15:guide>
        <p15:guide id="62" pos="648" userDrawn="1">
          <p15:clr>
            <a:srgbClr val="F26B43"/>
          </p15:clr>
        </p15:guide>
        <p15:guide id="63" pos="360" userDrawn="1">
          <p15:clr>
            <a:srgbClr val="F26B43"/>
          </p15:clr>
        </p15:guide>
        <p15:guide id="64" pos="216" userDrawn="1">
          <p15:clr>
            <a:srgbClr val="F26B43"/>
          </p15:clr>
        </p15:guide>
        <p15:guide id="65" pos="3240" userDrawn="1">
          <p15:clr>
            <a:srgbClr val="F26B43"/>
          </p15:clr>
        </p15:guide>
        <p15:guide id="66" pos="3384" userDrawn="1">
          <p15:clr>
            <a:srgbClr val="F26B43"/>
          </p15:clr>
        </p15:guide>
        <p15:guide id="67" pos="3672" userDrawn="1">
          <p15:clr>
            <a:srgbClr val="F26B43"/>
          </p15:clr>
        </p15:guide>
        <p15:guide id="68" pos="3816" userDrawn="1">
          <p15:clr>
            <a:srgbClr val="F26B43"/>
          </p15:clr>
        </p15:guide>
        <p15:guide id="69" pos="4104" userDrawn="1">
          <p15:clr>
            <a:srgbClr val="F26B43"/>
          </p15:clr>
        </p15:guide>
        <p15:guide id="70" pos="4248" userDrawn="1">
          <p15:clr>
            <a:srgbClr val="F26B43"/>
          </p15:clr>
        </p15:guide>
        <p15:guide id="71" pos="4536" userDrawn="1">
          <p15:clr>
            <a:srgbClr val="F26B43"/>
          </p15:clr>
        </p15:guide>
        <p15:guide id="72" pos="4680" userDrawn="1">
          <p15:clr>
            <a:srgbClr val="F26B43"/>
          </p15:clr>
        </p15:guide>
        <p15:guide id="73" pos="4968" userDrawn="1">
          <p15:clr>
            <a:srgbClr val="F26B43"/>
          </p15:clr>
        </p15:guide>
        <p15:guide id="74" pos="5112" userDrawn="1">
          <p15:clr>
            <a:srgbClr val="F26B43"/>
          </p15:clr>
        </p15:guide>
        <p15:guide id="75" pos="5400" userDrawn="1">
          <p15:clr>
            <a:srgbClr val="F26B43"/>
          </p15:clr>
        </p15:guide>
        <p15:guide id="76" pos="5544" userDrawn="1">
          <p15:clr>
            <a:srgbClr val="F26B43"/>
          </p15:clr>
        </p15:guide>
        <p15:guide id="77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3.tiff"/><Relationship Id="rId7" Type="http://schemas.openxmlformats.org/officeDocument/2006/relationships/hyperlink" Target="https://www.missouristate.edu/logos/default.htm" TargetMode="External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issouristate.edu/honors/" TargetMode="External"/><Relationship Id="rId5" Type="http://schemas.openxmlformats.org/officeDocument/2006/relationships/image" Target="../media/image25.tiff"/><Relationship Id="rId4" Type="http://schemas.openxmlformats.org/officeDocument/2006/relationships/image" Target="../media/image24.tiff"/><Relationship Id="rId9" Type="http://schemas.openxmlformats.org/officeDocument/2006/relationships/image" Target="../media/image2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71498" y="5131519"/>
            <a:ext cx="5943601" cy="528637"/>
          </a:xfrm>
        </p:spPr>
        <p:txBody>
          <a:bodyPr>
            <a:normAutofit fontScale="55000" lnSpcReduction="20000"/>
          </a:bodyPr>
          <a:lstStyle/>
          <a:p>
            <a:r>
              <a:rPr lang="en-US"/>
              <a:t>Dr. John Chuchiak, Director</a:t>
            </a:r>
          </a:p>
          <a:p>
            <a:r>
              <a:rPr lang="en-US"/>
              <a:t>Scott Handley, Assistant Director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Honors College </a:t>
            </a:r>
            <a:br>
              <a:rPr lang="en-US"/>
            </a:br>
            <a:r>
              <a:rPr lang="en-US"/>
              <a:t>SOAR Session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/>
              <a:t>Welcome To the Honors College!</a:t>
            </a:r>
          </a:p>
        </p:txBody>
      </p:sp>
      <p:pic>
        <p:nvPicPr>
          <p:cNvPr id="7" name="Picture 6" descr="Logo, icon, company name&#10;&#10;Description automatically generated">
            <a:extLst>
              <a:ext uri="{FF2B5EF4-FFF2-40B4-BE49-F238E27FC236}">
                <a16:creationId xmlns:a16="http://schemas.microsoft.com/office/drawing/2014/main" id="{8D9FFC5E-1451-5011-E56A-7F2E64F4A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5704173"/>
            <a:ext cx="800100" cy="95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51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A5E456-D441-29D5-814C-BBA3905C3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689F53-0913-8007-51B0-5244084679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CEA420-C048-7F85-088B-DCABA947F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1788695"/>
            <a:ext cx="8001001" cy="3777916"/>
          </a:xfrm>
        </p:spPr>
        <p:txBody>
          <a:bodyPr>
            <a:normAutofit fontScale="62500" lnSpcReduction="20000"/>
          </a:bodyPr>
          <a:lstStyle/>
          <a:p>
            <a:r>
              <a:rPr lang="en-US" sz="2800"/>
              <a:t>The Honors College fosters a community of academic excellence, connects students with premier faculty, and promotes civic engagement and leadership opportunities. </a:t>
            </a:r>
          </a:p>
          <a:p>
            <a:endParaRPr lang="en-US" sz="2800"/>
          </a:p>
          <a:p>
            <a:r>
              <a:rPr lang="en-US" sz="2800"/>
              <a:t>As a member of the Honors College, you will be a part of a community of exceptional students who engage in academic endeavors starting in the classroom and extending beyond the campus. </a:t>
            </a:r>
          </a:p>
          <a:p>
            <a:endParaRPr lang="en-US" sz="2800"/>
          </a:p>
          <a:p>
            <a:r>
              <a:rPr lang="en-US" sz="2800"/>
              <a:t>The Honors College will provide you with a nurturing and collaborative educational environment to explore issues in-depth through special projects and small enrollment honors classes.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263F837-1C08-D4BA-3105-AC0598BDD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685800"/>
            <a:ext cx="8001001" cy="782054"/>
          </a:xfrm>
        </p:spPr>
        <p:txBody>
          <a:bodyPr>
            <a:noAutofit/>
          </a:bodyPr>
          <a:lstStyle/>
          <a:p>
            <a:pPr algn="ctr"/>
            <a:r>
              <a:rPr lang="en-US" sz="2500" b="1"/>
              <a:t>Honors College: Advantage of a Small College with the Opportunity of a Large University</a:t>
            </a:r>
            <a:endParaRPr lang="en-US" sz="2500"/>
          </a:p>
        </p:txBody>
      </p:sp>
    </p:spTree>
    <p:extLst>
      <p:ext uri="{BB962C8B-B14F-4D97-AF65-F5344CB8AC3E}">
        <p14:creationId xmlns:p14="http://schemas.microsoft.com/office/powerpoint/2010/main" val="3990409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280DC0-26B6-0E07-E5D9-6724ECBCF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/>
              <a:t>What is Honors Education &amp; How is it Important?</a:t>
            </a:r>
            <a:endParaRPr lang="en-US" sz="6000"/>
          </a:p>
        </p:txBody>
      </p:sp>
      <p:pic>
        <p:nvPicPr>
          <p:cNvPr id="9" name="Picture 8" descr="Logo, icon, company name&#10;&#10;Description automatically generated">
            <a:extLst>
              <a:ext uri="{FF2B5EF4-FFF2-40B4-BE49-F238E27FC236}">
                <a16:creationId xmlns:a16="http://schemas.microsoft.com/office/drawing/2014/main" id="{81BC2301-24F4-C56F-BED8-1E47CF20B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44" y="4438743"/>
            <a:ext cx="1619967" cy="192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80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E0507C-25E8-0910-58A4-6C45AFDEF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17D4ED-9CED-4BF4-F4D1-D78E692D84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F9AC91-1917-675F-8E06-8D461DBA9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168" y="1943101"/>
            <a:ext cx="7746332" cy="3771900"/>
          </a:xfrm>
        </p:spPr>
        <p:txBody>
          <a:bodyPr/>
          <a:lstStyle/>
          <a:p>
            <a:r>
              <a:rPr lang="en-US"/>
              <a:t>Personal attention</a:t>
            </a:r>
          </a:p>
          <a:p>
            <a:r>
              <a:rPr lang="en-US"/>
              <a:t>Access to top faculty</a:t>
            </a:r>
          </a:p>
          <a:p>
            <a:r>
              <a:rPr lang="en-US"/>
              <a:t>Small class sizes</a:t>
            </a:r>
          </a:p>
          <a:p>
            <a:r>
              <a:rPr lang="en-US"/>
              <a:t>Study Abroad experiences</a:t>
            </a:r>
          </a:p>
          <a:p>
            <a:r>
              <a:rPr lang="en-US"/>
              <a:t>Research opportunities</a:t>
            </a:r>
          </a:p>
          <a:p>
            <a:r>
              <a:rPr lang="en-US"/>
              <a:t>Internship opportunities</a:t>
            </a:r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646605-DDE9-D9EF-C499-2E99D7256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000"/>
              <a:t>The essence of Honors education is:</a:t>
            </a:r>
          </a:p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CCA9ABD-5594-519A-E655-45CEDFE0E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/>
              <a:t>What is Honors Education?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97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E0507C-25E8-0910-58A4-6C45AFDEF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17D4ED-9CED-4BF4-F4D1-D78E692D84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F9AC91-1917-675F-8E06-8D461DBA9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168" y="1943100"/>
            <a:ext cx="7746332" cy="3864141"/>
          </a:xfrm>
        </p:spPr>
        <p:txBody>
          <a:bodyPr>
            <a:normAutofit fontScale="92500" lnSpcReduction="10000"/>
          </a:bodyPr>
          <a:lstStyle/>
          <a:p>
            <a:r>
              <a:rPr lang="en-US" sz="2800"/>
              <a:t>Student-centered education focused on:</a:t>
            </a:r>
          </a:p>
          <a:p>
            <a:pPr lvl="1"/>
            <a:r>
              <a:rPr lang="en-US"/>
              <a:t>Student’s personal interests and professional goals</a:t>
            </a:r>
          </a:p>
          <a:p>
            <a:pPr lvl="1"/>
            <a:r>
              <a:rPr lang="en-US"/>
              <a:t>Open discussion and critical thinking on various contemporary topics in a comfortable atmosphere of open exchange</a:t>
            </a:r>
          </a:p>
          <a:p>
            <a:pPr lvl="1"/>
            <a:r>
              <a:rPr lang="en-US"/>
              <a:t>Encouraging creativity and innovation</a:t>
            </a:r>
          </a:p>
          <a:p>
            <a:pPr lvl="1"/>
            <a:r>
              <a:rPr lang="en-US"/>
              <a:t>Emphasizing diverse perspectives and interdisciplinary coursework</a:t>
            </a:r>
          </a:p>
          <a:p>
            <a:pPr lvl="1"/>
            <a:r>
              <a:rPr lang="en-US"/>
              <a:t>Establishing closer connections to peers and professors</a:t>
            </a:r>
          </a:p>
          <a:p>
            <a:endParaRPr lang="en-US" sz="2800"/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646605-DDE9-D9EF-C499-2E99D7256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000"/>
              <a:t>Honors Education is not designed to be about more/harder work:</a:t>
            </a:r>
          </a:p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CCA9ABD-5594-519A-E655-45CEDFE0E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/>
              <a:t>What is Honors Education?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396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280DC0-26B6-0E07-E5D9-6724ECBCF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Benefits of Honors College Membership</a:t>
            </a:r>
            <a:endParaRPr lang="en-US" sz="6000"/>
          </a:p>
        </p:txBody>
      </p:sp>
      <p:pic>
        <p:nvPicPr>
          <p:cNvPr id="9" name="Picture 8" descr="Logo, icon, company name&#10;&#10;Description automatically generated">
            <a:extLst>
              <a:ext uri="{FF2B5EF4-FFF2-40B4-BE49-F238E27FC236}">
                <a16:creationId xmlns:a16="http://schemas.microsoft.com/office/drawing/2014/main" id="{81BC2301-24F4-C56F-BED8-1E47CF20B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44" y="4438743"/>
            <a:ext cx="1619967" cy="192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67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A1C64E-C18B-4D7C-C6E1-FB966840B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92CFD1-022D-0951-28BE-3F71FEC02B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F8E9E2-F62B-5D95-68C7-7E55EEF72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1435768"/>
            <a:ext cx="8001001" cy="4279233"/>
          </a:xfrm>
        </p:spPr>
        <p:txBody>
          <a:bodyPr>
            <a:noAutofit/>
          </a:bodyPr>
          <a:lstStyle/>
          <a:p>
            <a:r>
              <a:rPr lang="en-US" sz="2200"/>
              <a:t>Priority Registration</a:t>
            </a:r>
          </a:p>
          <a:p>
            <a:r>
              <a:rPr lang="en-US" sz="2200"/>
              <a:t>Honors courses with small class sizes</a:t>
            </a:r>
          </a:p>
          <a:p>
            <a:r>
              <a:rPr lang="en-US" sz="2200"/>
              <a:t>Mentoring from Honors Faculty</a:t>
            </a:r>
          </a:p>
          <a:p>
            <a:r>
              <a:rPr lang="en-US" sz="2200"/>
              <a:t>Individualized Honors College advising</a:t>
            </a:r>
          </a:p>
          <a:p>
            <a:r>
              <a:rPr lang="en-US" sz="2200"/>
              <a:t>Honors Living-Learning Community</a:t>
            </a:r>
          </a:p>
          <a:p>
            <a:r>
              <a:rPr lang="en-US" sz="2200"/>
              <a:t>Scholarship and Fellowship Opportunities</a:t>
            </a:r>
          </a:p>
          <a:p>
            <a:r>
              <a:rPr lang="en-US" sz="2200" i="1"/>
              <a:t>LOGOS: A Journal of Undergraduate Research</a:t>
            </a:r>
          </a:p>
          <a:p>
            <a:r>
              <a:rPr lang="en-US" sz="2200"/>
              <a:t>Experiential Learning Opportunities – Study Abroad, Research, Independent Study, Internships, and Service-Learning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E33BEE2-22AF-EFB3-3A92-1B6C6FC62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685800"/>
            <a:ext cx="8001001" cy="457199"/>
          </a:xfrm>
        </p:spPr>
        <p:txBody>
          <a:bodyPr>
            <a:noAutofit/>
          </a:bodyPr>
          <a:lstStyle/>
          <a:p>
            <a:r>
              <a:rPr lang="en-US" sz="2800"/>
              <a:t>Benefits of Honors College Membership</a:t>
            </a:r>
          </a:p>
        </p:txBody>
      </p:sp>
    </p:spTree>
    <p:extLst>
      <p:ext uri="{BB962C8B-B14F-4D97-AF65-F5344CB8AC3E}">
        <p14:creationId xmlns:p14="http://schemas.microsoft.com/office/powerpoint/2010/main" val="1447609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2ED033-12AE-524F-0EF2-404855589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B9956A-1A9E-9AE0-7CCA-82323A58C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2057401"/>
            <a:ext cx="3318712" cy="3657600"/>
          </a:xfrm>
        </p:spPr>
        <p:txBody>
          <a:bodyPr>
            <a:normAutofit/>
          </a:bodyPr>
          <a:lstStyle/>
          <a:p>
            <a:r>
              <a:rPr lang="en-US" sz="2000"/>
              <a:t>Outstanding records of research, scholarship, and publication</a:t>
            </a:r>
          </a:p>
          <a:p>
            <a:r>
              <a:rPr lang="en-US" sz="2000"/>
              <a:t>Nominated to teach honors courses</a:t>
            </a:r>
          </a:p>
          <a:p>
            <a:r>
              <a:rPr lang="en-US" sz="2000"/>
              <a:t>Annually evaluated by honors students</a:t>
            </a:r>
          </a:p>
          <a:p>
            <a:r>
              <a:rPr lang="en-US" sz="2000"/>
              <a:t>Major advisors to honors students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FE5997-1939-8885-8CEE-8DA488D85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Outstanding Faculty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95D0776-E7B2-0F7C-CB18-7E176818E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Membership Benefits</a:t>
            </a:r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878DE239-959E-162A-4EF6-FC0580F544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28800"/>
            <a:ext cx="1879184" cy="2093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6401AA-54D9-D69F-6B53-72CDC11F2E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046" y="2197769"/>
            <a:ext cx="2025315" cy="30379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4B2D8F-F1B6-2E2C-0D8B-286F20C5F9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46" y="3945637"/>
            <a:ext cx="1905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90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B59767-980D-A038-1539-634F682BF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5BE41A-865C-89F7-0254-958905F6D06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334D16-E03F-8F35-ABA2-512B78AD0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1625458"/>
            <a:ext cx="8278886" cy="4372288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300">
                <a:latin typeface="Arial"/>
                <a:cs typeface="Arial"/>
              </a:rPr>
              <a:t>[Dyer] was very laid back, approachable, and just felt more like a friend and mentor than a professor. </a:t>
            </a:r>
            <a:endParaRPr lang="en-US" sz="1300"/>
          </a:p>
          <a:p>
            <a:pPr>
              <a:lnSpc>
                <a:spcPct val="100000"/>
              </a:lnSpc>
            </a:pPr>
            <a:r>
              <a:rPr lang="en-US" sz="1300">
                <a:latin typeface="Arial"/>
                <a:cs typeface="Arial"/>
              </a:rPr>
              <a:t>[Francka] By allowing group led discussions, I think it helped develop my communication skills because the pressure of saying the ‘perfect’ or ‘right’ thing wasn’t there. I could just talk freely if I wanted to without fear of a grade decrease.</a:t>
            </a:r>
            <a:endParaRPr lang="en-US" sz="1300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1300">
                <a:latin typeface="Arial"/>
                <a:cs typeface="Arial"/>
              </a:rPr>
              <a:t>[Gillam] is very chill and recognizes that life and other classes happen, and flexibility was granted accordingly (in reasonable small amounts).</a:t>
            </a:r>
            <a:endParaRPr lang="en-US" sz="1300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1300">
                <a:latin typeface="Arial"/>
                <a:cs typeface="Arial"/>
              </a:rPr>
              <a:t>[Murvin] allowed us to take risks without worrying that we would get a bad grade.</a:t>
            </a:r>
            <a:endParaRPr lang="en-US" sz="1300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1300">
                <a:latin typeface="Arial"/>
                <a:cs typeface="Arial"/>
              </a:rPr>
              <a:t>[Harwood] Very interesting and cool presentations. I actually wanted to pay attention. </a:t>
            </a:r>
            <a:endParaRPr lang="en-US" sz="1300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sz="1300">
                <a:latin typeface="Arial"/>
                <a:cs typeface="Arial"/>
              </a:rPr>
              <a:t>[Walker] is always willing to drop what she is doing to help a struggling student understand or do whatever it takes to help that student succeed. </a:t>
            </a:r>
            <a:endParaRPr lang="en-US" sz="1300"/>
          </a:p>
          <a:p>
            <a:pPr>
              <a:lnSpc>
                <a:spcPct val="100000"/>
              </a:lnSpc>
            </a:pPr>
            <a:r>
              <a:rPr lang="en-US" sz="1300">
                <a:latin typeface="Arial"/>
                <a:cs typeface="Arial"/>
              </a:rPr>
              <a:t>[Breyfogle] was fair and he helped us in a more 1 on 1 setting instead of in a big lecture hall. It helped me feel more connected to the class. </a:t>
            </a:r>
            <a:endParaRPr lang="en-US" sz="1300"/>
          </a:p>
          <a:p>
            <a:pPr>
              <a:lnSpc>
                <a:spcPct val="100000"/>
              </a:lnSpc>
            </a:pPr>
            <a:r>
              <a:rPr lang="en-US" sz="1300">
                <a:latin typeface="Arial"/>
                <a:cs typeface="Arial"/>
              </a:rPr>
              <a:t>[Smith] provided us with resources and office hours but it was ultimately up to us to take advantage of these chances. </a:t>
            </a:r>
            <a:endParaRPr lang="en-US" sz="1300"/>
          </a:p>
          <a:p>
            <a:pPr>
              <a:lnSpc>
                <a:spcPct val="100000"/>
              </a:lnSpc>
            </a:pPr>
            <a:r>
              <a:rPr lang="en-US" sz="1300">
                <a:latin typeface="Arial"/>
                <a:cs typeface="Arial"/>
              </a:rPr>
              <a:t>[Kaf] is an amazing professor and cares about her students very much. </a:t>
            </a:r>
            <a:endParaRPr lang="en-US" sz="1300"/>
          </a:p>
          <a:p>
            <a:pPr>
              <a:lnSpc>
                <a:spcPct val="100000"/>
              </a:lnSpc>
            </a:pPr>
            <a:r>
              <a:rPr lang="en-US" sz="1300">
                <a:latin typeface="Arial"/>
                <a:cs typeface="Arial"/>
              </a:rPr>
              <a:t>[Boyle] is already pretty funny, but maybe he could be funnier?</a:t>
            </a:r>
            <a:endParaRPr lang="en-US" sz="1300"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6CEA68-F64C-6185-1697-D1F393BFC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1499" y="1190300"/>
            <a:ext cx="8001001" cy="342899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Outstanding faculty in UHC 110 and General Honors courses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B06DD10-B9BD-4304-E13C-E75D1E88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501280"/>
            <a:ext cx="8001001" cy="685800"/>
          </a:xfrm>
        </p:spPr>
        <p:txBody>
          <a:bodyPr/>
          <a:lstStyle/>
          <a:p>
            <a:r>
              <a:rPr lang="en-US"/>
              <a:t>Membership Benefits</a:t>
            </a:r>
          </a:p>
        </p:txBody>
      </p:sp>
    </p:spTree>
    <p:extLst>
      <p:ext uri="{BB962C8B-B14F-4D97-AF65-F5344CB8AC3E}">
        <p14:creationId xmlns:p14="http://schemas.microsoft.com/office/powerpoint/2010/main" val="1908369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4936F6-73D6-593D-CC01-5E1ED839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dirty="0" smtClean="0"/>
              <a:pPr/>
              <a:t>10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ED793-3B22-E467-1E6E-6B19E00AC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8" y="1955556"/>
            <a:ext cx="4425618" cy="3657600"/>
          </a:xfrm>
        </p:spPr>
        <p:txBody>
          <a:bodyPr>
            <a:normAutofit/>
          </a:bodyPr>
          <a:lstStyle/>
          <a:p>
            <a:r>
              <a:rPr lang="en-US" sz="1400"/>
              <a:t>Senior Honors Projects</a:t>
            </a:r>
          </a:p>
          <a:p>
            <a:r>
              <a:rPr lang="en-US" sz="1400"/>
              <a:t>Opportunities to design research course components alongside faculty members</a:t>
            </a:r>
          </a:p>
          <a:p>
            <a:r>
              <a:rPr lang="en-US" sz="1400"/>
              <a:t>Sponsorship for undergraduate research conferences</a:t>
            </a:r>
          </a:p>
          <a:p>
            <a:r>
              <a:rPr lang="en-US" sz="1400"/>
              <a:t>Research funding grants</a:t>
            </a:r>
          </a:p>
          <a:p>
            <a:r>
              <a:rPr lang="en-US" sz="1400"/>
              <a:t>Publication opportunities through LOGOS: A Journal of Undergraduate Research</a:t>
            </a:r>
          </a:p>
          <a:p>
            <a:endParaRPr lang="en-US" sz="20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98561E-F7BE-3E5B-572C-63711ED58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Research Opportunities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874C69-B5AB-2222-78DB-2CE93552A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Membership Benefits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B9698D4-823F-6D33-DC00-15A6CDD1482B}"/>
              </a:ext>
            </a:extLst>
          </p:cNvPr>
          <p:cNvSpPr txBox="1">
            <a:spLocks/>
          </p:cNvSpPr>
          <p:nvPr/>
        </p:nvSpPr>
        <p:spPr>
          <a:xfrm>
            <a:off x="5480841" y="3397663"/>
            <a:ext cx="2813381" cy="2971801"/>
          </a:xfrm>
          <a:prstGeom prst="rect">
            <a:avLst/>
          </a:prstGeom>
          <a:noFill/>
        </p:spPr>
        <p:txBody>
          <a:bodyPr vert="horz" lIns="0" tIns="0" rIns="0" bIns="0" rtlCol="0">
            <a:normAutofit fontScale="47500" lnSpcReduction="20000"/>
          </a:bodyPr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Font typeface="Arial"/>
              <a:buChar char="•"/>
              <a:defRPr sz="2800" kern="1200">
                <a:solidFill>
                  <a:srgbClr val="425563"/>
                </a:solidFill>
                <a:latin typeface="Arial" charset="0"/>
                <a:ea typeface="Arial" charset="0"/>
                <a:cs typeface="Arial" charset="0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/>
              <a:buChar char="•"/>
              <a:defRPr sz="2400" kern="1200">
                <a:solidFill>
                  <a:srgbClr val="425563"/>
                </a:solidFill>
                <a:latin typeface="Arial" charset="0"/>
                <a:ea typeface="Arial" charset="0"/>
                <a:cs typeface="Arial" charset="0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/>
              <a:buChar char="•"/>
              <a:defRPr sz="2000" kern="1200">
                <a:solidFill>
                  <a:srgbClr val="425563"/>
                </a:solidFill>
                <a:latin typeface="Arial" charset="0"/>
                <a:ea typeface="Arial" charset="0"/>
                <a:cs typeface="Arial" charset="0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rgbClr val="425563"/>
                </a:solidFill>
                <a:latin typeface="Arial" charset="0"/>
                <a:ea typeface="Arial" charset="0"/>
                <a:cs typeface="Arial" charset="0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/>
              <a:buChar char="•"/>
              <a:defRPr sz="1800" kern="1200">
                <a:solidFill>
                  <a:srgbClr val="425563"/>
                </a:solidFill>
                <a:latin typeface="Arial" charset="0"/>
                <a:ea typeface="Arial" charset="0"/>
                <a:cs typeface="Arial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cap="all">
                <a:solidFill>
                  <a:schemeClr val="accent2"/>
                </a:solidFill>
                <a:latin typeface="+mn-lt"/>
              </a:rPr>
              <a:t>Senior Honors Projects have included:</a:t>
            </a:r>
          </a:p>
          <a:p>
            <a:r>
              <a:rPr lang="en-US"/>
              <a:t>Academic research papers</a:t>
            </a:r>
          </a:p>
          <a:p>
            <a:r>
              <a:rPr lang="en-US"/>
              <a:t>Laboratory experiments</a:t>
            </a:r>
          </a:p>
          <a:p>
            <a:r>
              <a:rPr lang="en-US"/>
              <a:t>Dramatic productions</a:t>
            </a:r>
          </a:p>
          <a:p>
            <a:r>
              <a:rPr lang="en-US"/>
              <a:t>Musical compositions &amp; performances</a:t>
            </a:r>
          </a:p>
          <a:p>
            <a:r>
              <a:rPr lang="en-US"/>
              <a:t>Production &amp; publication of illustrated books</a:t>
            </a:r>
          </a:p>
          <a:p>
            <a:r>
              <a:rPr lang="en-US"/>
              <a:t>Development of computer programs &amp; applications</a:t>
            </a:r>
          </a:p>
          <a:p>
            <a:endParaRPr lang="en-US"/>
          </a:p>
        </p:txBody>
      </p:sp>
      <p:pic>
        <p:nvPicPr>
          <p:cNvPr id="10" name="Picture Placeholder 25">
            <a:extLst>
              <a:ext uri="{FF2B5EF4-FFF2-40B4-BE49-F238E27FC236}">
                <a16:creationId xmlns:a16="http://schemas.microsoft.com/office/drawing/2014/main" id="{015BDE1C-3A9E-4455-78A0-9A89A957E0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" b="3665"/>
          <a:stretch>
            <a:fillRect/>
          </a:stretch>
        </p:blipFill>
        <p:spPr>
          <a:xfrm>
            <a:off x="5480841" y="1578007"/>
            <a:ext cx="2486780" cy="17275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F71CCE-E8D5-8DE4-2CBA-7DFFF08C27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483" y="4290763"/>
            <a:ext cx="2813381" cy="211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80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AD6C59-A7D9-8247-5468-FA05D3D3C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dirty="0" smtClean="0"/>
              <a:pPr/>
              <a:t>11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693538-AFB0-D56A-A7F7-DBADA57E05B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A2CCB2-5D80-0BC1-A45B-299B490F7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57401"/>
            <a:ext cx="3880185" cy="3657600"/>
          </a:xfrm>
        </p:spPr>
        <p:txBody>
          <a:bodyPr>
            <a:normAutofit lnSpcReduction="10000"/>
          </a:bodyPr>
          <a:lstStyle/>
          <a:p>
            <a:r>
              <a:rPr lang="en-US"/>
              <a:t>Honors Learning-Living Community</a:t>
            </a:r>
          </a:p>
          <a:p>
            <a:r>
              <a:rPr lang="en-US"/>
              <a:t>Suite-style living with large common space</a:t>
            </a:r>
          </a:p>
          <a:p>
            <a:r>
              <a:rPr lang="en-US"/>
              <a:t>Study &amp; recreational facilities</a:t>
            </a:r>
          </a:p>
          <a:p>
            <a:r>
              <a:rPr lang="en-US"/>
              <a:t>Special programming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65887F-1DFF-D2B9-E38F-FDF347CBC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Scholars House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EFC2C1-86AF-9AB2-A694-D1A8906AE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Membership Benefits</a:t>
            </a: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E3972C62-7875-C3BF-AA2F-1B1705DE7B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904" y="2689746"/>
            <a:ext cx="3997596" cy="268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81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4AA535-F245-EDDA-37A2-6C45FFAAB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dirty="0" smtClean="0"/>
              <a:pPr/>
              <a:t>12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3D177A-CEA3-D710-99B6-2DB8A86CE0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DB31A1-64CC-97FE-493E-31F8310CC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57401"/>
            <a:ext cx="4201027" cy="3657600"/>
          </a:xfrm>
        </p:spPr>
        <p:txBody>
          <a:bodyPr>
            <a:normAutofit lnSpcReduction="10000"/>
          </a:bodyPr>
          <a:lstStyle/>
          <a:p>
            <a:r>
              <a:rPr lang="en-US"/>
              <a:t>Undergraduate research publication opportunity</a:t>
            </a:r>
          </a:p>
          <a:p>
            <a:pPr lvl="1"/>
            <a:r>
              <a:rPr lang="en-US"/>
              <a:t>Submissions are accepted from all academic disciplines</a:t>
            </a:r>
          </a:p>
          <a:p>
            <a:pPr lvl="1"/>
            <a:r>
              <a:rPr lang="en-US"/>
              <a:t>Honors students serve as peer reviewers and associate editors</a:t>
            </a:r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EAE862-9484-9233-FB5A-F12C4AB42E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Logos: a journal of undergraduate research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BC2F261-02E9-03CA-3EC3-424EB6E5E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Membership Benefits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825624-FCDE-19A7-C252-C01FADB51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336" y="1956521"/>
            <a:ext cx="1406882" cy="21269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C17D73-9FC1-12CE-C9CD-7AC0D7029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1746" y="2330118"/>
            <a:ext cx="1959133" cy="31121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1DCAD9-2B80-733A-4C60-B462E84F8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5336" y="4164095"/>
            <a:ext cx="1406882" cy="207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04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818B61-E1ED-E57D-A56E-2D64BB626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dirty="0" smtClean="0"/>
              <a:pPr/>
              <a:t>13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AB788E-E3BC-9510-508E-648DCE9D5FF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39C9F-FFFC-463B-A048-86F38EAEA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 lnSpcReduction="10000"/>
          </a:bodyPr>
          <a:lstStyle/>
          <a:p>
            <a:r>
              <a:rPr lang="en-US">
                <a:latin typeface="Arial"/>
                <a:cs typeface="Arial"/>
              </a:rPr>
              <a:t>Chance to build one on one relationships with both Honors faculty advisors/career mentors and Honors College professional advising staff</a:t>
            </a:r>
          </a:p>
          <a:p>
            <a:r>
              <a:rPr lang="en-US"/>
              <a:t>Highly accessible advisors</a:t>
            </a:r>
          </a:p>
          <a:p>
            <a:r>
              <a:rPr lang="en-US"/>
              <a:t>Review of mid-term grades and final grades</a:t>
            </a:r>
          </a:p>
          <a:p>
            <a:r>
              <a:rPr lang="en-US"/>
              <a:t>Scheduling assistance and course/career planning</a:t>
            </a:r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A9A331-B7AB-C17F-46A6-1976C77A9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Individualized Honors Advising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566A909-B04F-E37C-17F4-C1CCB32F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Membership Benefits</a:t>
            </a:r>
          </a:p>
        </p:txBody>
      </p:sp>
    </p:spTree>
    <p:extLst>
      <p:ext uri="{BB962C8B-B14F-4D97-AF65-F5344CB8AC3E}">
        <p14:creationId xmlns:p14="http://schemas.microsoft.com/office/powerpoint/2010/main" val="1621444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280DC0-26B6-0E07-E5D9-6724ECBCFEE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BFCED6"/>
          </a:solidFill>
        </p:spPr>
        <p:txBody>
          <a:bodyPr/>
          <a:lstStyle/>
          <a:p>
            <a:r>
              <a:rPr lang="en-US"/>
              <a:t>A Closer Look at the Honors Program</a:t>
            </a:r>
            <a:endParaRPr lang="en-US" sz="6000"/>
          </a:p>
        </p:txBody>
      </p:sp>
      <p:pic>
        <p:nvPicPr>
          <p:cNvPr id="9" name="Picture 8" descr="Logo, icon, company name&#10;&#10;Description automatically generated">
            <a:extLst>
              <a:ext uri="{FF2B5EF4-FFF2-40B4-BE49-F238E27FC236}">
                <a16:creationId xmlns:a16="http://schemas.microsoft.com/office/drawing/2014/main" id="{81BC2301-24F4-C56F-BED8-1E47CF20B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44" y="4438743"/>
            <a:ext cx="1619967" cy="192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17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D99752-4DA4-163C-0448-1E572A9B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dirty="0" smtClean="0"/>
              <a:pPr/>
              <a:t>15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F0BF90-5CB4-876F-6C49-AA8EC25E5F1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5418ED-10A5-206E-F052-E00A3F843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1943101"/>
            <a:ext cx="8001001" cy="3771900"/>
          </a:xfrm>
        </p:spPr>
        <p:txBody>
          <a:bodyPr>
            <a:normAutofit fontScale="92500"/>
          </a:bodyPr>
          <a:lstStyle/>
          <a:p>
            <a:r>
              <a:rPr lang="en-US"/>
              <a:t>Distinctive multidisciplinary curriculum provided by leading faculty researchers.</a:t>
            </a:r>
          </a:p>
          <a:p>
            <a:r>
              <a:rPr lang="en-US"/>
              <a:t>Immersion into Springfield and Regional Community for exploration, research, and internship.</a:t>
            </a:r>
          </a:p>
          <a:p>
            <a:r>
              <a:rPr lang="en-US"/>
              <a:t>Early access to leading professionals, scholars, artists, and local policy-makers.</a:t>
            </a:r>
          </a:p>
          <a:p>
            <a:r>
              <a:rPr lang="en-US"/>
              <a:t>Setting students apart from their peers</a:t>
            </a:r>
          </a:p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F251D1-B574-BE74-5800-D3FE4F6FD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4397AB5-F8D2-EF96-168C-C6BCEE2C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Mission of the Honors College</a:t>
            </a:r>
          </a:p>
        </p:txBody>
      </p:sp>
    </p:spTree>
    <p:extLst>
      <p:ext uri="{BB962C8B-B14F-4D97-AF65-F5344CB8AC3E}">
        <p14:creationId xmlns:p14="http://schemas.microsoft.com/office/powerpoint/2010/main" val="49651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EA7AEE-E8D8-4F4E-57F1-2F6970D4D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dirty="0" smtClean="0"/>
              <a:pPr/>
              <a:t>16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0FBCEF-D76B-42E7-A872-09A32242FB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1E9239D-2392-C13C-9A42-0DCC372B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/>
              <a:t>How does Honors College do this?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67255F-EB23-63AD-C68E-D7FD4420BBFE}"/>
              </a:ext>
            </a:extLst>
          </p:cNvPr>
          <p:cNvSpPr/>
          <p:nvPr/>
        </p:nvSpPr>
        <p:spPr>
          <a:xfrm>
            <a:off x="571498" y="1692442"/>
            <a:ext cx="2286000" cy="1828800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5E0009"/>
                </a:solidFill>
              </a:rPr>
              <a:t>Small Class Sizes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7EB1AA-1A72-75EB-ECA4-11095599A2DA}"/>
              </a:ext>
            </a:extLst>
          </p:cNvPr>
          <p:cNvSpPr/>
          <p:nvPr/>
        </p:nvSpPr>
        <p:spPr>
          <a:xfrm>
            <a:off x="3428999" y="1692442"/>
            <a:ext cx="2286000" cy="1828800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5E0009"/>
                </a:solidFill>
              </a:rPr>
              <a:t>Faculty Collaboration in Creating Innovative Interdisciplinary Courses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B92967-6894-68B8-6802-FCCA585399A7}"/>
              </a:ext>
            </a:extLst>
          </p:cNvPr>
          <p:cNvSpPr/>
          <p:nvPr/>
        </p:nvSpPr>
        <p:spPr>
          <a:xfrm>
            <a:off x="6286499" y="1692442"/>
            <a:ext cx="2286000" cy="1828800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5E0009"/>
                </a:solidFill>
              </a:rPr>
              <a:t>Rigorous But Worthwhile Coursework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D26D41-1403-40D9-EA6D-32177C1618B5}"/>
              </a:ext>
            </a:extLst>
          </p:cNvPr>
          <p:cNvSpPr/>
          <p:nvPr/>
        </p:nvSpPr>
        <p:spPr>
          <a:xfrm>
            <a:off x="571499" y="3930316"/>
            <a:ext cx="2286000" cy="1828800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5E0009"/>
                </a:solidFill>
              </a:rPr>
              <a:t>Growth in Writing and Research Skills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4EB76E-A70D-F498-7F53-E1D3DE10FA8F}"/>
              </a:ext>
            </a:extLst>
          </p:cNvPr>
          <p:cNvSpPr/>
          <p:nvPr/>
        </p:nvSpPr>
        <p:spPr>
          <a:xfrm>
            <a:off x="3428999" y="3962400"/>
            <a:ext cx="2286000" cy="1828800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5E0009"/>
                </a:solidFill>
              </a:rPr>
              <a:t>Immersion Into local Springfield Community Resources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CA0FD6-D472-F25C-146F-7A0463DB8643}"/>
              </a:ext>
            </a:extLst>
          </p:cNvPr>
          <p:cNvSpPr/>
          <p:nvPr/>
        </p:nvSpPr>
        <p:spPr>
          <a:xfrm>
            <a:off x="6286499" y="3962400"/>
            <a:ext cx="2286000" cy="1828800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5E0009"/>
                </a:solidFill>
              </a:rPr>
              <a:t>Experiential Learning Opportunities </a:t>
            </a:r>
          </a:p>
        </p:txBody>
      </p:sp>
    </p:spTree>
    <p:extLst>
      <p:ext uri="{BB962C8B-B14F-4D97-AF65-F5344CB8AC3E}">
        <p14:creationId xmlns:p14="http://schemas.microsoft.com/office/powerpoint/2010/main" val="4059940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E77416-2FB2-AEA3-255F-4B86BFF8B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dirty="0" smtClean="0"/>
              <a:pPr/>
              <a:t>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26B237-D2EB-04AC-DEBF-B689777C98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0B7B6C-4959-6599-92AE-9726B1A4B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Freshman and Sophomore Years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4018F2B-5DA8-9FDF-4764-AB7351E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/>
              <a:t>Structure of General Honors Program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4D4E37-EA00-7E43-21CA-4907FB891E1E}"/>
              </a:ext>
            </a:extLst>
          </p:cNvPr>
          <p:cNvSpPr/>
          <p:nvPr/>
        </p:nvSpPr>
        <p:spPr>
          <a:xfrm>
            <a:off x="571500" y="2002536"/>
            <a:ext cx="7772400" cy="1143000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5E0009"/>
                </a:solidFill>
              </a:rPr>
              <a:t>UHC 110: Honors Freshman Seminar</a:t>
            </a:r>
          </a:p>
          <a:p>
            <a:pPr algn="ctr"/>
            <a:r>
              <a:rPr lang="en-US" sz="1200" b="1">
                <a:solidFill>
                  <a:schemeClr val="tx1"/>
                </a:solidFill>
              </a:rPr>
              <a:t>Research based special topics seminar/introductory to university life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5F862C-5912-D2AA-ABD4-9DEBED9A04DD}"/>
              </a:ext>
            </a:extLst>
          </p:cNvPr>
          <p:cNvSpPr/>
          <p:nvPr/>
        </p:nvSpPr>
        <p:spPr>
          <a:xfrm>
            <a:off x="571500" y="3314541"/>
            <a:ext cx="7772400" cy="1143000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5E0009"/>
                </a:solidFill>
              </a:rPr>
              <a:t>3 General Education Honors Courses</a:t>
            </a:r>
          </a:p>
          <a:p>
            <a:pPr algn="ctr"/>
            <a:r>
              <a:rPr lang="en-US" sz="1200" b="1">
                <a:solidFill>
                  <a:schemeClr val="tx1"/>
                </a:solidFill>
              </a:rPr>
              <a:t>Class options from every box required for completion of general education requirements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8D64B7-9CE8-EC45-727D-5E77B2F4DB6C}"/>
              </a:ext>
            </a:extLst>
          </p:cNvPr>
          <p:cNvSpPr/>
          <p:nvPr/>
        </p:nvSpPr>
        <p:spPr>
          <a:xfrm>
            <a:off x="571499" y="4626546"/>
            <a:ext cx="7772400" cy="1143000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5E0009"/>
                </a:solidFill>
              </a:rPr>
              <a:t>1 Experiential Learning Experience</a:t>
            </a:r>
          </a:p>
          <a:p>
            <a:pPr algn="ctr"/>
            <a:r>
              <a:rPr lang="en-US" sz="1200" b="1">
                <a:solidFill>
                  <a:schemeClr val="tx1"/>
                </a:solidFill>
              </a:rPr>
              <a:t>Takes the form of Study Abroad, Service-Learning, Independent Study, Independent Research, and Internship/Apprenticeship</a:t>
            </a:r>
          </a:p>
          <a:p>
            <a:pPr algn="ctr"/>
            <a:r>
              <a:rPr lang="en-US" sz="1000" b="1">
                <a:solidFill>
                  <a:srgbClr val="5E0009"/>
                </a:solidFill>
              </a:rPr>
              <a:t>***Can be taken any time</a:t>
            </a:r>
          </a:p>
        </p:txBody>
      </p:sp>
    </p:spTree>
    <p:extLst>
      <p:ext uri="{BB962C8B-B14F-4D97-AF65-F5344CB8AC3E}">
        <p14:creationId xmlns:p14="http://schemas.microsoft.com/office/powerpoint/2010/main" val="300333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E77416-2FB2-AEA3-255F-4B86BFF8B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dirty="0" smtClean="0"/>
              <a:pPr/>
              <a:t>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26B237-D2EB-04AC-DEBF-B689777C98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0B7B6C-4959-6599-92AE-9726B1A4B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1499" y="1572769"/>
            <a:ext cx="8001001" cy="342899"/>
          </a:xfrm>
        </p:spPr>
        <p:txBody>
          <a:bodyPr/>
          <a:lstStyle/>
          <a:p>
            <a:r>
              <a:rPr lang="en-US"/>
              <a:t>Junior and Senior Years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4018F2B-5DA8-9FDF-4764-AB7351E2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/>
              <a:t>Structure of General Honors Program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4D4E37-EA00-7E43-21CA-4907FB891E1E}"/>
              </a:ext>
            </a:extLst>
          </p:cNvPr>
          <p:cNvSpPr/>
          <p:nvPr/>
        </p:nvSpPr>
        <p:spPr>
          <a:xfrm>
            <a:off x="571499" y="2286000"/>
            <a:ext cx="7772400" cy="1143000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5E0009"/>
                </a:solidFill>
              </a:rPr>
              <a:t>UHC 397: Honors Colloquia</a:t>
            </a:r>
          </a:p>
          <a:p>
            <a:pPr algn="ctr"/>
            <a:r>
              <a:rPr lang="en-US" sz="1200" b="1">
                <a:solidFill>
                  <a:schemeClr val="tx1"/>
                </a:solidFill>
              </a:rPr>
              <a:t>Special topics course focused on Public Affairs</a:t>
            </a:r>
          </a:p>
          <a:p>
            <a:pPr algn="ctr"/>
            <a:r>
              <a:rPr lang="en-US" sz="1200" b="1">
                <a:solidFill>
                  <a:schemeClr val="tx1"/>
                </a:solidFill>
              </a:rPr>
              <a:t>Project Driven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8D64B7-9CE8-EC45-727D-5E77B2F4DB6C}"/>
              </a:ext>
            </a:extLst>
          </p:cNvPr>
          <p:cNvSpPr/>
          <p:nvPr/>
        </p:nvSpPr>
        <p:spPr>
          <a:xfrm>
            <a:off x="571499" y="3945637"/>
            <a:ext cx="7772400" cy="1143000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5E0009"/>
                </a:solidFill>
              </a:rPr>
              <a:t>UHC 410: Senior Honors Seminar</a:t>
            </a:r>
          </a:p>
          <a:p>
            <a:pPr algn="ctr"/>
            <a:r>
              <a:rPr lang="en-US" sz="1200" b="1">
                <a:solidFill>
                  <a:schemeClr val="tx1"/>
                </a:solidFill>
              </a:rPr>
              <a:t>Special Topics Course</a:t>
            </a:r>
          </a:p>
          <a:p>
            <a:pPr algn="ctr"/>
            <a:r>
              <a:rPr lang="en-US" sz="1200" b="1">
                <a:solidFill>
                  <a:schemeClr val="tx1"/>
                </a:solidFill>
              </a:rPr>
              <a:t>Research Driven</a:t>
            </a:r>
          </a:p>
        </p:txBody>
      </p:sp>
    </p:spTree>
    <p:extLst>
      <p:ext uri="{BB962C8B-B14F-4D97-AF65-F5344CB8AC3E}">
        <p14:creationId xmlns:p14="http://schemas.microsoft.com/office/powerpoint/2010/main" val="1973650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19643F-8D93-EC8E-EF94-C9B153BC6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dirty="0" smtClean="0"/>
              <a:pPr/>
              <a:t>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EFDFA7-9F49-20DA-4032-1FF58FEF0A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DE586-28D7-7D9B-5590-1B98E5816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1572126"/>
            <a:ext cx="8001001" cy="1203158"/>
          </a:xfrm>
        </p:spPr>
        <p:txBody>
          <a:bodyPr>
            <a:normAutofit fontScale="92500" lnSpcReduction="20000"/>
          </a:bodyPr>
          <a:lstStyle/>
          <a:p>
            <a:r>
              <a:rPr lang="en-US" sz="1800"/>
              <a:t>Work on a senior capstone project directed and mentored by a faculty expert in your major and graduate with Distinction in [Your Major] on your diploma and transcript</a:t>
            </a:r>
          </a:p>
          <a:p>
            <a:r>
              <a:rPr lang="en-US" sz="1800"/>
              <a:t>The requirements: </a:t>
            </a:r>
          </a:p>
          <a:p>
            <a:endParaRPr lang="en-US" sz="1800"/>
          </a:p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ABCE53C-EEB4-682E-8819-AE31555BA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/>
              <a:t>Departmental Distinction Option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C585C3-A622-9398-A29F-0A4ECFA1E6A8}"/>
              </a:ext>
            </a:extLst>
          </p:cNvPr>
          <p:cNvSpPr/>
          <p:nvPr/>
        </p:nvSpPr>
        <p:spPr>
          <a:xfrm>
            <a:off x="571498" y="2775284"/>
            <a:ext cx="7809501" cy="338329"/>
          </a:xfrm>
          <a:prstGeom prst="rect">
            <a:avLst/>
          </a:prstGeom>
          <a:solidFill>
            <a:srgbClr val="5E0009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12 Credit Hours of Honors Coursework in Major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5054DD-4A33-70A8-B3C4-5564CE26BCA0}"/>
              </a:ext>
            </a:extLst>
          </p:cNvPr>
          <p:cNvSpPr/>
          <p:nvPr/>
        </p:nvSpPr>
        <p:spPr>
          <a:xfrm>
            <a:off x="1756610" y="3180348"/>
            <a:ext cx="2516608" cy="938463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5E0009"/>
                </a:solidFill>
              </a:rPr>
              <a:t>UHC 396</a:t>
            </a:r>
          </a:p>
          <a:p>
            <a:pPr algn="ctr"/>
            <a:r>
              <a:rPr lang="en-US">
                <a:solidFill>
                  <a:srgbClr val="5E0009"/>
                </a:solidFill>
              </a:rPr>
              <a:t>Honors Independent Study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308B01-5465-BC62-EC0E-885A9EAC020C}"/>
              </a:ext>
            </a:extLst>
          </p:cNvPr>
          <p:cNvSpPr/>
          <p:nvPr/>
        </p:nvSpPr>
        <p:spPr>
          <a:xfrm>
            <a:off x="4870782" y="3184358"/>
            <a:ext cx="2516608" cy="938463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5E0009"/>
                </a:solidFill>
              </a:rPr>
              <a:t>UHC 398</a:t>
            </a:r>
          </a:p>
          <a:p>
            <a:pPr algn="ctr"/>
            <a:r>
              <a:rPr lang="en-US">
                <a:solidFill>
                  <a:srgbClr val="5E0009"/>
                </a:solidFill>
              </a:rPr>
              <a:t>Honors Undergraduate Study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DBF09F-02CA-B041-B6CB-8BF7ED988A70}"/>
              </a:ext>
            </a:extLst>
          </p:cNvPr>
          <p:cNvSpPr txBox="1"/>
          <p:nvPr/>
        </p:nvSpPr>
        <p:spPr>
          <a:xfrm>
            <a:off x="379997" y="4157013"/>
            <a:ext cx="8219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5E0009"/>
                </a:solidFill>
              </a:rPr>
              <a:t>***Can be component added to existing major course </a:t>
            </a:r>
          </a:p>
          <a:p>
            <a:pPr algn="ctr"/>
            <a:r>
              <a:rPr lang="en-US" sz="1200">
                <a:solidFill>
                  <a:srgbClr val="5E0009"/>
                </a:solidFill>
              </a:rPr>
              <a:t>Major course (3 credits) + UHC396/398 (1 credit) = 4 credits toward your requirement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43F1F4-8C31-145C-2350-D1949971B59F}"/>
              </a:ext>
            </a:extLst>
          </p:cNvPr>
          <p:cNvSpPr/>
          <p:nvPr/>
        </p:nvSpPr>
        <p:spPr>
          <a:xfrm>
            <a:off x="3156283" y="4692979"/>
            <a:ext cx="2831432" cy="938463"/>
          </a:xfrm>
          <a:prstGeom prst="rect">
            <a:avLst/>
          </a:prstGeom>
          <a:solidFill>
            <a:srgbClr val="BFCED6"/>
          </a:solidFill>
          <a:ln>
            <a:solidFill>
              <a:srgbClr val="CF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5E0009"/>
                </a:solidFill>
              </a:rPr>
              <a:t>UHC 499</a:t>
            </a:r>
          </a:p>
          <a:p>
            <a:pPr algn="ctr"/>
            <a:r>
              <a:rPr lang="en-US">
                <a:solidFill>
                  <a:srgbClr val="5E0009"/>
                </a:solidFill>
              </a:rPr>
              <a:t>Honors Distinction Project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20A175-6352-78D3-0D7A-06B9424FC976}"/>
              </a:ext>
            </a:extLst>
          </p:cNvPr>
          <p:cNvSpPr txBox="1"/>
          <p:nvPr/>
        </p:nvSpPr>
        <p:spPr>
          <a:xfrm>
            <a:off x="576513" y="5705743"/>
            <a:ext cx="8219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5E0009"/>
                </a:solidFill>
              </a:rPr>
              <a:t>*required to take UHC499, but it counts as part of the 12-credit total</a:t>
            </a:r>
          </a:p>
        </p:txBody>
      </p:sp>
    </p:spTree>
    <p:extLst>
      <p:ext uri="{BB962C8B-B14F-4D97-AF65-F5344CB8AC3E}">
        <p14:creationId xmlns:p14="http://schemas.microsoft.com/office/powerpoint/2010/main" val="1582800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3BC10D-68CD-91EF-59EE-BF7C8FFBE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dirty="0" smtClean="0"/>
              <a:pPr/>
              <a:t>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81855B-6A56-0E49-247F-1B2954BAED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3FB9B-BA02-7E11-C70F-46B74310B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1524000"/>
            <a:ext cx="8001001" cy="4191001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For students with more than 30 college credits through AP or dual credit/enrollment, the Accelerated Program has a different set of requirements to better fit their needs. </a:t>
            </a:r>
          </a:p>
          <a:p>
            <a:pPr lvl="1"/>
            <a:r>
              <a:rPr lang="en-US"/>
              <a:t>More focused on major course work over general education requirements</a:t>
            </a:r>
          </a:p>
          <a:p>
            <a:r>
              <a:rPr lang="en-US"/>
              <a:t>Students will be formally notified of their placement prior to the beginning of classes; </a:t>
            </a:r>
            <a:r>
              <a:rPr lang="en-US">
                <a:solidFill>
                  <a:srgbClr val="5E0009"/>
                </a:solidFill>
              </a:rPr>
              <a:t>differing tracks have </a:t>
            </a:r>
            <a:r>
              <a:rPr lang="en-US" b="1">
                <a:solidFill>
                  <a:srgbClr val="5E0009"/>
                </a:solidFill>
              </a:rPr>
              <a:t>no impact </a:t>
            </a:r>
            <a:r>
              <a:rPr lang="en-US">
                <a:solidFill>
                  <a:srgbClr val="5E0009"/>
                </a:solidFill>
              </a:rPr>
              <a:t>on fall course selection.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61573B-7872-9217-C82E-18AD08DB2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Accelerated Honors Program</a:t>
            </a:r>
          </a:p>
        </p:txBody>
      </p:sp>
    </p:spTree>
    <p:extLst>
      <p:ext uri="{BB962C8B-B14F-4D97-AF65-F5344CB8AC3E}">
        <p14:creationId xmlns:p14="http://schemas.microsoft.com/office/powerpoint/2010/main" val="3658556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E280DC0-26B6-0E07-E5D9-6724ECBCFEE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BFCED6"/>
          </a:solidFill>
        </p:spPr>
        <p:txBody>
          <a:bodyPr/>
          <a:lstStyle/>
          <a:p>
            <a:r>
              <a:rPr lang="en-US" sz="6000"/>
              <a:t>Honors College Soar Registration</a:t>
            </a:r>
          </a:p>
        </p:txBody>
      </p:sp>
      <p:pic>
        <p:nvPicPr>
          <p:cNvPr id="9" name="Picture 8" descr="Logo, icon, company name&#10;&#10;Description automatically generated">
            <a:extLst>
              <a:ext uri="{FF2B5EF4-FFF2-40B4-BE49-F238E27FC236}">
                <a16:creationId xmlns:a16="http://schemas.microsoft.com/office/drawing/2014/main" id="{81BC2301-24F4-C56F-BED8-1E47CF20B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44" y="4438743"/>
            <a:ext cx="1619967" cy="192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32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0B1556-CFC3-9C84-9F86-D320FF43D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dirty="0" smtClean="0"/>
              <a:pPr/>
              <a:t>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C43DA1-A8AC-ACBD-9FC0-DA0CBE8209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EA808A-94EE-F25E-A06C-103B5B366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1947673"/>
            <a:ext cx="8001001" cy="3657600"/>
          </a:xfrm>
        </p:spPr>
        <p:txBody>
          <a:bodyPr>
            <a:normAutofit lnSpcReduction="10000"/>
          </a:bodyPr>
          <a:lstStyle/>
          <a:p>
            <a:r>
              <a:rPr lang="en-US"/>
              <a:t>Every Honors College student must take UHC 110 in the fall. </a:t>
            </a:r>
          </a:p>
          <a:p>
            <a:r>
              <a:rPr lang="en-US"/>
              <a:t>UHC 110 is: </a:t>
            </a:r>
          </a:p>
          <a:p>
            <a:pPr lvl="1"/>
            <a:r>
              <a:rPr lang="en-US"/>
              <a:t>Special topics course </a:t>
            </a:r>
          </a:p>
          <a:p>
            <a:pPr lvl="1"/>
            <a:r>
              <a:rPr lang="en-US"/>
              <a:t>Taught by some of the best instructors at MSU</a:t>
            </a:r>
          </a:p>
          <a:p>
            <a:pPr lvl="1"/>
            <a:r>
              <a:rPr lang="en-US"/>
              <a:t>Not an intro to your major, but you can connect topic of course to your interests in creative, thought-provoking ways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192265-A445-B2CB-2D92-C048243BF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UHC 110: Honors Freshman Seminar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AF70EA0-E90B-3F57-A9C8-4C62BBFD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UHC 110 Requirement</a:t>
            </a:r>
          </a:p>
        </p:txBody>
      </p:sp>
    </p:spTree>
    <p:extLst>
      <p:ext uri="{BB962C8B-B14F-4D97-AF65-F5344CB8AC3E}">
        <p14:creationId xmlns:p14="http://schemas.microsoft.com/office/powerpoint/2010/main" val="3322626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0A8CD8-F77E-0327-C152-9BC59106C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9ECBA-9FA4-2EB3-308B-441738D963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7E630-52F8-4EF7-C864-7B4F1CE01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1958160"/>
            <a:ext cx="8001001" cy="3657600"/>
          </a:xfrm>
        </p:spPr>
        <p:txBody>
          <a:bodyPr>
            <a:normAutofit/>
          </a:bodyPr>
          <a:lstStyle/>
          <a:p>
            <a:r>
              <a:rPr lang="en-US"/>
              <a:t>You can take the opportunity to grab a general honors class that fits within your general education needs</a:t>
            </a:r>
          </a:p>
          <a:p>
            <a:pPr lvl="1"/>
            <a:r>
              <a:rPr lang="en-US"/>
              <a:t>Great way to be proactive on your honors requirements</a:t>
            </a:r>
          </a:p>
          <a:p>
            <a:r>
              <a:rPr lang="en-US"/>
              <a:t>Do not register for more than 2 honors courses</a:t>
            </a:r>
          </a:p>
          <a:p>
            <a:pPr lvl="1"/>
            <a:r>
              <a:rPr lang="en-US"/>
              <a:t>Ex: UHC 110 + 1 general education honors course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3DCED0-0BF1-E0FF-29D9-D045FF7A2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Optional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D3C9C60-3D08-4AD9-A80E-5BAC1265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Honors Course</a:t>
            </a:r>
          </a:p>
        </p:txBody>
      </p:sp>
    </p:spTree>
    <p:extLst>
      <p:ext uri="{BB962C8B-B14F-4D97-AF65-F5344CB8AC3E}">
        <p14:creationId xmlns:p14="http://schemas.microsoft.com/office/powerpoint/2010/main" val="2301559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E82D06-E983-F9C6-07B8-DD681AB2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CFFBEA-14FE-E7C3-5BCB-5A2BD032B0E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7331B4-8468-4CCB-8D70-E40664C60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1943101"/>
            <a:ext cx="8001001" cy="3840060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Registration starts at SOAR where the initial goal is to build a complete class scheduling meeting all your needs</a:t>
            </a:r>
          </a:p>
          <a:p>
            <a:r>
              <a:rPr lang="en-US"/>
              <a:t>Post SOAR: </a:t>
            </a:r>
          </a:p>
          <a:p>
            <a:pPr lvl="1"/>
            <a:r>
              <a:rPr lang="en-US"/>
              <a:t>You have until the end of the first week of classes to edit your schedule</a:t>
            </a:r>
          </a:p>
          <a:p>
            <a:pPr lvl="1"/>
            <a:r>
              <a:rPr lang="en-US"/>
              <a:t>Feel free to schedule an advising appointment with your Honors College advisor, Scott Handley, to have a second look at your schedule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826E82-98EB-9FD7-B365-C33397E42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You can change your schedule later if you need to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9C108A4-89FD-5755-17EE-5EFF81CA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Soar Scheduling</a:t>
            </a:r>
          </a:p>
        </p:txBody>
      </p:sp>
    </p:spTree>
    <p:extLst>
      <p:ext uri="{BB962C8B-B14F-4D97-AF65-F5344CB8AC3E}">
        <p14:creationId xmlns:p14="http://schemas.microsoft.com/office/powerpoint/2010/main" val="3795469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0FFFC1-BC1C-066D-EDC7-F9FB6E5F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2444D7-4955-E8DD-28D5-3FDE62397F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0B62C-AB60-31F4-4FA2-1A8A5A5BC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1936810"/>
            <a:ext cx="8001001" cy="386837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Performance expectation and stress</a:t>
            </a:r>
          </a:p>
          <a:p>
            <a:pPr lvl="1"/>
            <a:r>
              <a:rPr lang="en-US">
                <a:latin typeface="Arial"/>
                <a:cs typeface="Arial"/>
              </a:rPr>
              <a:t>Every honors student had a 3.9+ GPA in high school</a:t>
            </a:r>
          </a:p>
          <a:p>
            <a:pPr lvl="1"/>
            <a:r>
              <a:rPr lang="en-US">
                <a:latin typeface="Arial"/>
                <a:cs typeface="Arial"/>
              </a:rPr>
              <a:t>70% of our students will graduate from university with a GPA below 3.9 GPA</a:t>
            </a:r>
          </a:p>
          <a:p>
            <a:pPr lvl="1"/>
            <a:r>
              <a:rPr lang="en-US">
                <a:latin typeface="Arial"/>
                <a:cs typeface="Arial"/>
              </a:rPr>
              <a:t>THIS IS OK! Great students do not need to be perfect. </a:t>
            </a:r>
            <a:endParaRPr lang="en-US"/>
          </a:p>
          <a:p>
            <a:pPr lvl="1"/>
            <a:r>
              <a:rPr lang="en-US"/>
              <a:t>Explore your options and take risks!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7135F2-08A3-ED27-91C1-50B10CA8D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/>
              <a:t>What to Expect in your first semester as an Honors student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DEAC685-561D-262B-942C-8FD88016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Adjusting to University Life</a:t>
            </a:r>
          </a:p>
        </p:txBody>
      </p:sp>
    </p:spTree>
    <p:extLst>
      <p:ext uri="{BB962C8B-B14F-4D97-AF65-F5344CB8AC3E}">
        <p14:creationId xmlns:p14="http://schemas.microsoft.com/office/powerpoint/2010/main" val="3341992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213D2B-C916-C208-B503-2BD9B197F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72A06C-81DF-FF3D-EF7F-9EBA5110424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31576-D3E6-3B60-552C-B179471D0E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1702965"/>
            <a:ext cx="8001001" cy="4012036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Average Freshman GPA at MSU is 2.99</a:t>
            </a:r>
            <a:endParaRPr lang="en-US"/>
          </a:p>
          <a:p>
            <a:r>
              <a:rPr lang="en-US">
                <a:latin typeface="Arial"/>
                <a:cs typeface="Arial"/>
              </a:rPr>
              <a:t>Average Honors College Freshman GPA is 3.78</a:t>
            </a:r>
            <a:endParaRPr lang="en-US"/>
          </a:p>
          <a:p>
            <a:r>
              <a:rPr lang="en-US">
                <a:latin typeface="Arial"/>
                <a:cs typeface="Arial"/>
              </a:rPr>
              <a:t>Honors College Minimum GPA is 3.25</a:t>
            </a:r>
            <a:endParaRPr lang="en-US"/>
          </a:p>
          <a:p>
            <a:r>
              <a:rPr lang="en-US">
                <a:latin typeface="Arial"/>
                <a:cs typeface="Arial"/>
              </a:rPr>
              <a:t>Most scholarships require 3.25 GPA</a:t>
            </a:r>
          </a:p>
          <a:p>
            <a:r>
              <a:rPr lang="en-US">
                <a:latin typeface="Arial"/>
                <a:cs typeface="Arial"/>
              </a:rPr>
              <a:t>96% of students finished last year in good standing with Honors College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13A78-58EE-EDB8-B62F-42AC5509D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Keep the Following in Mind</a:t>
            </a:r>
          </a:p>
        </p:txBody>
      </p:sp>
    </p:spTree>
    <p:extLst>
      <p:ext uri="{BB962C8B-B14F-4D97-AF65-F5344CB8AC3E}">
        <p14:creationId xmlns:p14="http://schemas.microsoft.com/office/powerpoint/2010/main" val="2962397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40FCE9-70FC-7A66-8640-22AC0735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8C6063-550A-63F3-E14D-ABAB52D14E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45ADDC9-9026-1C16-74FB-8ED45B50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593540"/>
            <a:ext cx="2752429" cy="685800"/>
          </a:xfrm>
        </p:spPr>
        <p:txBody>
          <a:bodyPr>
            <a:normAutofit/>
          </a:bodyPr>
          <a:lstStyle/>
          <a:p>
            <a:r>
              <a:rPr lang="en-US" sz="3800">
                <a:latin typeface="Georgia"/>
              </a:rPr>
              <a:t>Contact Us</a:t>
            </a:r>
          </a:p>
        </p:txBody>
      </p:sp>
      <p:pic>
        <p:nvPicPr>
          <p:cNvPr id="7" name="Picture 7" descr="Icon&#10;&#10;Description automatically generated">
            <a:extLst>
              <a:ext uri="{FF2B5EF4-FFF2-40B4-BE49-F238E27FC236}">
                <a16:creationId xmlns:a16="http://schemas.microsoft.com/office/drawing/2014/main" id="{FFD517D0-E40E-3A21-EB57-FEB01AEFB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80" y="1575597"/>
            <a:ext cx="477703" cy="477703"/>
          </a:xfrm>
          <a:prstGeom prst="rect">
            <a:avLst/>
          </a:prstGeom>
        </p:spPr>
      </p:pic>
      <p:pic>
        <p:nvPicPr>
          <p:cNvPr id="8" name="Picture 8" descr="Icon&#10;&#10;Description automatically generated">
            <a:extLst>
              <a:ext uri="{FF2B5EF4-FFF2-40B4-BE49-F238E27FC236}">
                <a16:creationId xmlns:a16="http://schemas.microsoft.com/office/drawing/2014/main" id="{DC6AF8A0-AA73-CCF1-55A2-CD6FBE071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880" y="2170163"/>
            <a:ext cx="477703" cy="477703"/>
          </a:xfrm>
          <a:prstGeom prst="rect">
            <a:avLst/>
          </a:prstGeom>
        </p:spPr>
      </p:pic>
      <p:pic>
        <p:nvPicPr>
          <p:cNvPr id="10" name="Picture 10" descr="Icon&#10;&#10;Description automatically generated">
            <a:extLst>
              <a:ext uri="{FF2B5EF4-FFF2-40B4-BE49-F238E27FC236}">
                <a16:creationId xmlns:a16="http://schemas.microsoft.com/office/drawing/2014/main" id="{0F892BD2-9814-FF31-8ED5-40E759A88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881" y="2815982"/>
            <a:ext cx="477704" cy="4777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3DC4AC8-83DF-79EF-68B7-0F31E183B322}"/>
              </a:ext>
            </a:extLst>
          </p:cNvPr>
          <p:cNvSpPr txBox="1"/>
          <p:nvPr/>
        </p:nvSpPr>
        <p:spPr>
          <a:xfrm>
            <a:off x="1207582" y="1640178"/>
            <a:ext cx="5515102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cap="all">
                <a:solidFill>
                  <a:schemeClr val="bg2">
                    <a:lumMod val="50000"/>
                  </a:schemeClr>
                </a:solidFill>
              </a:rPr>
              <a:t>honorscollege@missouristate.edu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3F70D3-31A2-0D6B-F403-54FAD52E4068}"/>
              </a:ext>
            </a:extLst>
          </p:cNvPr>
          <p:cNvSpPr txBox="1"/>
          <p:nvPr/>
        </p:nvSpPr>
        <p:spPr>
          <a:xfrm>
            <a:off x="1207581" y="2234742"/>
            <a:ext cx="3905676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cap="all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417.836.6370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3E06EF-0463-AD93-A7EA-6EE9D37AAEFD}"/>
              </a:ext>
            </a:extLst>
          </p:cNvPr>
          <p:cNvSpPr txBox="1"/>
          <p:nvPr/>
        </p:nvSpPr>
        <p:spPr>
          <a:xfrm>
            <a:off x="1207580" y="2757548"/>
            <a:ext cx="3905676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cap="all">
                <a:solidFill>
                  <a:schemeClr val="bg2">
                    <a:lumMod val="50000"/>
                  </a:schemeClr>
                </a:solidFill>
              </a:rPr>
              <a:t>University Hall 212</a:t>
            </a:r>
            <a:endParaRPr lang="en-US" sz="1700" b="1" cap="all">
              <a:solidFill>
                <a:schemeClr val="bg2">
                  <a:lumMod val="50000"/>
                </a:schemeClr>
              </a:solidFill>
              <a:cs typeface="Arial"/>
            </a:endParaRPr>
          </a:p>
          <a:p>
            <a:r>
              <a:rPr lang="en-US" sz="1700" b="1" cap="all">
                <a:solidFill>
                  <a:schemeClr val="bg2">
                    <a:lumMod val="50000"/>
                  </a:schemeClr>
                </a:solidFill>
              </a:rPr>
              <a:t>Missouri State University</a:t>
            </a:r>
            <a:endParaRPr lang="en-US" sz="1700" b="1" cap="all">
              <a:solidFill>
                <a:schemeClr val="bg2">
                  <a:lumMod val="50000"/>
                </a:schemeClr>
              </a:solidFill>
              <a:cs typeface="Arial"/>
            </a:endParaRPr>
          </a:p>
        </p:txBody>
      </p:sp>
      <p:pic>
        <p:nvPicPr>
          <p:cNvPr id="16" name="Picture 16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2AD3035D-3407-AA23-D2F9-10EFA4A236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880" y="3595068"/>
            <a:ext cx="477703" cy="4777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ED0682-688C-7DDA-B3C5-487EE1BDCD87}"/>
              </a:ext>
            </a:extLst>
          </p:cNvPr>
          <p:cNvSpPr txBox="1"/>
          <p:nvPr/>
        </p:nvSpPr>
        <p:spPr>
          <a:xfrm>
            <a:off x="1207581" y="3516132"/>
            <a:ext cx="6529962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cap="all">
                <a:solidFill>
                  <a:schemeClr val="bg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https://www.missouristate.edu/honors/</a:t>
            </a:r>
            <a:r>
              <a:rPr lang="en-US" sz="1700" b="1" cap="all">
                <a:solidFill>
                  <a:schemeClr val="bg2">
                    <a:lumMod val="50000"/>
                  </a:schemeClr>
                </a:solidFill>
              </a:rPr>
              <a:t> </a:t>
            </a:r>
            <a:endParaRPr lang="en-US" sz="1700" b="1" cap="all">
              <a:solidFill>
                <a:schemeClr val="bg2">
                  <a:lumMod val="50000"/>
                </a:schemeClr>
              </a:solidFill>
              <a:cs typeface="Arial"/>
            </a:endParaRPr>
          </a:p>
          <a:p>
            <a:r>
              <a:rPr lang="en-US" sz="1700" b="1" cap="all">
                <a:solidFill>
                  <a:schemeClr val="bg2">
                    <a:lumMod val="5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https://www.missouristate.edu/logos/default.htm</a:t>
            </a:r>
            <a:r>
              <a:rPr lang="en-US" sz="1600">
                <a:ea typeface="+mn-lt"/>
                <a:cs typeface="+mn-lt"/>
              </a:rPr>
              <a:t> </a:t>
            </a:r>
            <a:endParaRPr lang="en-US"/>
          </a:p>
        </p:txBody>
      </p:sp>
      <p:pic>
        <p:nvPicPr>
          <p:cNvPr id="9" name="Picture 10" descr="Icon&#10;&#10;Description automatically generated">
            <a:extLst>
              <a:ext uri="{FF2B5EF4-FFF2-40B4-BE49-F238E27FC236}">
                <a16:creationId xmlns:a16="http://schemas.microsoft.com/office/drawing/2014/main" id="{48819B1F-3C1B-E79A-FE19-547C92A087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881" y="4302395"/>
            <a:ext cx="477703" cy="4777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29BFE7-3B1B-31B1-F436-6BEEE5343329}"/>
              </a:ext>
            </a:extLst>
          </p:cNvPr>
          <p:cNvSpPr txBox="1"/>
          <p:nvPr/>
        </p:nvSpPr>
        <p:spPr>
          <a:xfrm>
            <a:off x="1207582" y="4366976"/>
            <a:ext cx="5966150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cap="all">
                <a:solidFill>
                  <a:schemeClr val="bg2">
                    <a:lumMod val="50000"/>
                  </a:schemeClr>
                </a:solidFill>
              </a:rPr>
              <a:t>Honors College at Missouri State University</a:t>
            </a:r>
            <a:endParaRPr lang="en-US" sz="1700" b="1" cap="all">
              <a:solidFill>
                <a:schemeClr val="bg2">
                  <a:lumMod val="50000"/>
                </a:schemeClr>
              </a:solidFill>
              <a:cs typeface="Arial"/>
            </a:endParaRPr>
          </a:p>
        </p:txBody>
      </p:sp>
      <p:pic>
        <p:nvPicPr>
          <p:cNvPr id="17" name="Picture 17">
            <a:extLst>
              <a:ext uri="{FF2B5EF4-FFF2-40B4-BE49-F238E27FC236}">
                <a16:creationId xmlns:a16="http://schemas.microsoft.com/office/drawing/2014/main" id="{1820315F-6723-1DE5-C6D6-F96D0A302B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880" y="4958466"/>
            <a:ext cx="477703" cy="47770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24420A2-B7FB-18A7-2E3B-AF12A485E4EA}"/>
              </a:ext>
            </a:extLst>
          </p:cNvPr>
          <p:cNvSpPr txBox="1"/>
          <p:nvPr/>
        </p:nvSpPr>
        <p:spPr>
          <a:xfrm>
            <a:off x="1207581" y="5023047"/>
            <a:ext cx="5966150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cap="all">
                <a:solidFill>
                  <a:schemeClr val="bg2">
                    <a:lumMod val="50000"/>
                  </a:schemeClr>
                </a:solidFill>
              </a:rPr>
              <a:t>Missouri State University Honors College</a:t>
            </a:r>
            <a:endParaRPr lang="en-US" sz="1700" b="1" cap="all">
              <a:solidFill>
                <a:schemeClr val="bg2">
                  <a:lumMod val="5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0548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Make Your Missouri Statement, Light">
  <a:themeElements>
    <a:clrScheme name="Make Your Missouri Statement">
      <a:dk1>
        <a:srgbClr val="000000"/>
      </a:dk1>
      <a:lt1>
        <a:srgbClr val="FFFFFF"/>
      </a:lt1>
      <a:dk2>
        <a:srgbClr val="5E0009"/>
      </a:dk2>
      <a:lt2>
        <a:srgbClr val="BFCED6"/>
      </a:lt2>
      <a:accent1>
        <a:srgbClr val="EB002B"/>
      </a:accent1>
      <a:accent2>
        <a:srgbClr val="017C96"/>
      </a:accent2>
      <a:accent3>
        <a:srgbClr val="CFB500"/>
      </a:accent3>
      <a:accent4>
        <a:srgbClr val="AF1685"/>
      </a:accent4>
      <a:accent5>
        <a:srgbClr val="E35205"/>
      </a:accent5>
      <a:accent6>
        <a:srgbClr val="A4D65E"/>
      </a:accent6>
      <a:hlink>
        <a:srgbClr val="5E0009"/>
      </a:hlink>
      <a:folHlink>
        <a:srgbClr val="5E0009"/>
      </a:folHlink>
    </a:clrScheme>
    <a:fontScheme name="Make Your Missouri Stateme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Missouri State Maroon">
      <a:srgbClr val="5E0009"/>
    </a:custClr>
    <a:custClr name="Brick City">
      <a:srgbClr val="EB002B"/>
    </a:custClr>
    <a:custClr name="Boomer Sky">
      <a:srgbClr val="0093B2"/>
    </a:custClr>
    <a:custClr name="Pride Band Brass">
      <a:srgbClr val="CFB500"/>
    </a:custClr>
    <a:custClr name="Midnight Oil">
      <a:srgbClr val="425563"/>
    </a:custClr>
    <a:custClr name="Hammons Fountain">
      <a:srgbClr val="6BA4B8"/>
    </a:custClr>
    <a:custClr name="Carrington">
      <a:srgbClr val="BFCED6"/>
    </a:custClr>
    <a:custClr name="Bear Hug">
      <a:srgbClr val="AF1685"/>
    </a:custClr>
    <a:custClr name="Tent Theatre">
      <a:srgbClr val="E35205"/>
    </a:custClr>
    <a:custClr name="May Day">
      <a:srgbClr val="A4D65E"/>
    </a:custClr>
  </a:custClrLst>
  <a:extLst>
    <a:ext uri="{05A4C25C-085E-4340-85A3-A5531E510DB2}">
      <thm15:themeFamily xmlns:thm15="http://schemas.microsoft.com/office/thememl/2012/main" name="Presentation2" id="{49F4166B-6FDF-3E4B-BD54-68D5EE6F7473}" vid="{75CC8CD3-D790-354D-97A7-20D64CAF6F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476F4323191F408D31E6162F41C1F1" ma:contentTypeVersion="18" ma:contentTypeDescription="Create a new document." ma:contentTypeScope="" ma:versionID="c7aa96d493309ce42eb62ae0a77b5497">
  <xsd:schema xmlns:xsd="http://www.w3.org/2001/XMLSchema" xmlns:xs="http://www.w3.org/2001/XMLSchema" xmlns:p="http://schemas.microsoft.com/office/2006/metadata/properties" xmlns:ns1="http://schemas.microsoft.com/sharepoint/v3" xmlns:ns2="15e5e635-cc14-4536-8e96-a34f4f0be03e" xmlns:ns3="6a139a88-6b6e-47fe-aa91-71e147bd9c00" targetNamespace="http://schemas.microsoft.com/office/2006/metadata/properties" ma:root="true" ma:fieldsID="bbc77caf3366397cba307771249840bc" ns1:_="" ns2:_="" ns3:_="">
    <xsd:import namespace="http://schemas.microsoft.com/sharepoint/v3"/>
    <xsd:import namespace="15e5e635-cc14-4536-8e96-a34f4f0be03e"/>
    <xsd:import namespace="6a139a88-6b6e-47fe-aa91-71e147bd9c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e5e635-cc14-4536-8e96-a34f4f0be0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cda40051-455f-48ac-bab4-8728f93bac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139a88-6b6e-47fe-aa91-71e147bd9c0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a40692b-b7da-40e3-becd-1b8f328467f9}" ma:internalName="TaxCatchAll" ma:showField="CatchAllData" ma:web="6a139a88-6b6e-47fe-aa91-71e147bd9c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15e5e635-cc14-4536-8e96-a34f4f0be03e">
      <Terms xmlns="http://schemas.microsoft.com/office/infopath/2007/PartnerControls"/>
    </lcf76f155ced4ddcb4097134ff3c332f>
    <TaxCatchAll xmlns="6a139a88-6b6e-47fe-aa91-71e147bd9c00" xsi:nil="true"/>
    <SharedWithUsers xmlns="6a139a88-6b6e-47fe-aa91-71e147bd9c00">
      <UserInfo>
        <DisplayName>Handley, Scott E</DisplayName>
        <AccountId>13</AccountId>
        <AccountType/>
      </UserInfo>
      <UserInfo>
        <DisplayName>Childress, Priscilla</DisplayName>
        <AccountId>53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BD16C88-219D-4748-8E4C-3C1E28288A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029141-53EE-47F9-9767-E2263BA204F3}">
  <ds:schemaRefs>
    <ds:schemaRef ds:uri="15e5e635-cc14-4536-8e96-a34f4f0be03e"/>
    <ds:schemaRef ds:uri="6a139a88-6b6e-47fe-aa91-71e147bd9c0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6E9AD91-709E-476E-93CF-317EE37CCAEC}">
  <ds:schemaRefs>
    <ds:schemaRef ds:uri="15e5e635-cc14-4536-8e96-a34f4f0be03e"/>
    <ds:schemaRef ds:uri="6a139a88-6b6e-47fe-aa91-71e147bd9c00"/>
    <ds:schemaRef ds:uri="e781b28d-45dd-4531-809a-63f3b585fd48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statement-light-standard</Template>
  <Application>Microsoft Office PowerPoint</Application>
  <PresentationFormat>On-screen Show (4:3)</PresentationFormat>
  <Slides>27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Make Your Missouri Statement, Light</vt:lpstr>
      <vt:lpstr>Honors College  SOAR Session</vt:lpstr>
      <vt:lpstr>Honors College: Advantage of a Small College with the Opportunity of a Large University</vt:lpstr>
      <vt:lpstr>What is Honors Education &amp; How is it Important?</vt:lpstr>
      <vt:lpstr>What is Honors Education?</vt:lpstr>
      <vt:lpstr>What is Honors Education?</vt:lpstr>
      <vt:lpstr>Benefits of Honors College Membership</vt:lpstr>
      <vt:lpstr>Benefits of Honors College Membership</vt:lpstr>
      <vt:lpstr>Membership Benefits</vt:lpstr>
      <vt:lpstr>Membership Benefits</vt:lpstr>
      <vt:lpstr>Membership Benefits</vt:lpstr>
      <vt:lpstr>Membership Benefits</vt:lpstr>
      <vt:lpstr>Membership Benefits</vt:lpstr>
      <vt:lpstr>Membership Benefits</vt:lpstr>
      <vt:lpstr>A Closer Look at the Honors Program</vt:lpstr>
      <vt:lpstr>Mission of the Honors College</vt:lpstr>
      <vt:lpstr>How does Honors College do this?</vt:lpstr>
      <vt:lpstr>Structure of General Honors Program</vt:lpstr>
      <vt:lpstr>Structure of General Honors Program</vt:lpstr>
      <vt:lpstr>Departmental Distinction Option</vt:lpstr>
      <vt:lpstr>Accelerated Honors Program</vt:lpstr>
      <vt:lpstr>Honors College Soar Registration</vt:lpstr>
      <vt:lpstr>UHC 110 Requirement</vt:lpstr>
      <vt:lpstr>General Honors Course</vt:lpstr>
      <vt:lpstr>Soar Scheduling</vt:lpstr>
      <vt:lpstr>Adjusting to University Life</vt:lpstr>
      <vt:lpstr>Keep the Following in Mind</vt:lpstr>
      <vt:lpstr>Contact Us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Honors College  SOAR Session</dc:title>
  <dc:subject/>
  <dc:creator>Prock, Cassie</dc:creator>
  <cp:keywords>Flagship, Light, Standard</cp:keywords>
  <dc:description/>
  <cp:revision>1</cp:revision>
  <dcterms:created xsi:type="dcterms:W3CDTF">2023-03-16T18:21:25Z</dcterms:created>
  <dcterms:modified xsi:type="dcterms:W3CDTF">2023-06-12T22:14:24Z</dcterms:modified>
  <cp:category>Make Your Missouri Statement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0x010100DC476F4323191F408D31E6162F41C1F1</vt:lpwstr>
  </property>
  <property fmtid="{D5CDD505-2E9C-101B-9397-08002B2CF9AE}" pid="3" name="MediaServiceImageTags">
    <vt:lpwstr/>
  </property>
</Properties>
</file>