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82" r:id="rId7"/>
    <p:sldId id="268" r:id="rId8"/>
    <p:sldId id="281" r:id="rId9"/>
    <p:sldId id="258" r:id="rId10"/>
    <p:sldId id="269" r:id="rId11"/>
    <p:sldId id="270" r:id="rId12"/>
    <p:sldId id="283" r:id="rId13"/>
    <p:sldId id="274" r:id="rId14"/>
    <p:sldId id="304" r:id="rId15"/>
    <p:sldId id="289" r:id="rId16"/>
    <p:sldId id="280" r:id="rId17"/>
    <p:sldId id="295" r:id="rId18"/>
    <p:sldId id="305" r:id="rId19"/>
    <p:sldId id="290" r:id="rId20"/>
    <p:sldId id="291" r:id="rId21"/>
    <p:sldId id="30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563"/>
    <a:srgbClr val="7A81FF"/>
    <a:srgbClr val="FF40FF"/>
    <a:srgbClr val="FAF14B"/>
    <a:srgbClr val="5E0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3A18E8-134D-46E3-8FA2-151230584AFD}" v="7" dt="2023-05-22T18:23:47.748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429"/>
  </p:normalViewPr>
  <p:slideViewPr>
    <p:cSldViewPr snapToGrid="0" snapToObjects="1">
      <p:cViewPr varScale="1">
        <p:scale>
          <a:sx n="115" d="100"/>
          <a:sy n="115" d="100"/>
        </p:scale>
        <p:origin x="29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ore, Rob" userId="c11c9065-879a-4253-83b8-35b70b6ce2a3" providerId="ADAL" clId="{1E3A18E8-134D-46E3-8FA2-151230584AFD}"/>
    <pc:docChg chg="undo custSel addSld modSld">
      <pc:chgData name="Moore, Rob" userId="c11c9065-879a-4253-83b8-35b70b6ce2a3" providerId="ADAL" clId="{1E3A18E8-134D-46E3-8FA2-151230584AFD}" dt="2023-05-22T18:23:47.747" v="100" actId="931"/>
      <pc:docMkLst>
        <pc:docMk/>
      </pc:docMkLst>
      <pc:sldChg chg="addSp delSp modSp new mod modClrScheme chgLayout">
        <pc:chgData name="Moore, Rob" userId="c11c9065-879a-4253-83b8-35b70b6ce2a3" providerId="ADAL" clId="{1E3A18E8-134D-46E3-8FA2-151230584AFD}" dt="2023-05-22T18:23:47.747" v="100" actId="931"/>
        <pc:sldMkLst>
          <pc:docMk/>
          <pc:sldMk cId="4105817511" sldId="306"/>
        </pc:sldMkLst>
        <pc:spChg chg="mod ord">
          <ac:chgData name="Moore, Rob" userId="c11c9065-879a-4253-83b8-35b70b6ce2a3" providerId="ADAL" clId="{1E3A18E8-134D-46E3-8FA2-151230584AFD}" dt="2023-05-22T18:21:19.814" v="20" actId="700"/>
          <ac:spMkLst>
            <pc:docMk/>
            <pc:sldMk cId="4105817511" sldId="306"/>
            <ac:spMk id="2" creationId="{8DB03804-6A6A-9131-561F-B61288EC2752}"/>
          </ac:spMkLst>
        </pc:spChg>
        <pc:spChg chg="mod ord">
          <ac:chgData name="Moore, Rob" userId="c11c9065-879a-4253-83b8-35b70b6ce2a3" providerId="ADAL" clId="{1E3A18E8-134D-46E3-8FA2-151230584AFD}" dt="2023-05-22T18:21:19.814" v="20" actId="700"/>
          <ac:spMkLst>
            <pc:docMk/>
            <pc:sldMk cId="4105817511" sldId="306"/>
            <ac:spMk id="3" creationId="{654A0BF5-1727-23F7-B23A-D1E2A81B165C}"/>
          </ac:spMkLst>
        </pc:spChg>
        <pc:spChg chg="del mod ord">
          <ac:chgData name="Moore, Rob" userId="c11c9065-879a-4253-83b8-35b70b6ce2a3" providerId="ADAL" clId="{1E3A18E8-134D-46E3-8FA2-151230584AFD}" dt="2023-05-22T18:21:19.814" v="20" actId="700"/>
          <ac:spMkLst>
            <pc:docMk/>
            <pc:sldMk cId="4105817511" sldId="306"/>
            <ac:spMk id="4" creationId="{7FDFE6DE-7A52-C9AC-E1A7-F64ED9E1A44D}"/>
          </ac:spMkLst>
        </pc:spChg>
        <pc:spChg chg="del mod ord">
          <ac:chgData name="Moore, Rob" userId="c11c9065-879a-4253-83b8-35b70b6ce2a3" providerId="ADAL" clId="{1E3A18E8-134D-46E3-8FA2-151230584AFD}" dt="2023-05-22T18:21:19.814" v="20" actId="700"/>
          <ac:spMkLst>
            <pc:docMk/>
            <pc:sldMk cId="4105817511" sldId="306"/>
            <ac:spMk id="5" creationId="{96B435C7-C9A7-5C7C-B15D-BDD80D534D92}"/>
          </ac:spMkLst>
        </pc:spChg>
        <pc:spChg chg="mod ord">
          <ac:chgData name="Moore, Rob" userId="c11c9065-879a-4253-83b8-35b70b6ce2a3" providerId="ADAL" clId="{1E3A18E8-134D-46E3-8FA2-151230584AFD}" dt="2023-05-22T18:21:19.814" v="20" actId="700"/>
          <ac:spMkLst>
            <pc:docMk/>
            <pc:sldMk cId="4105817511" sldId="306"/>
            <ac:spMk id="6" creationId="{8118CCF2-B445-C3F0-AC35-C929AFCD0B26}"/>
          </ac:spMkLst>
        </pc:spChg>
        <pc:spChg chg="add mod ord">
          <ac:chgData name="Moore, Rob" userId="c11c9065-879a-4253-83b8-35b70b6ce2a3" providerId="ADAL" clId="{1E3A18E8-134D-46E3-8FA2-151230584AFD}" dt="2023-05-22T18:21:19.814" v="20" actId="700"/>
          <ac:spMkLst>
            <pc:docMk/>
            <pc:sldMk cId="4105817511" sldId="306"/>
            <ac:spMk id="7" creationId="{7726D1F9-CCFE-A9CC-C272-A4230215427B}"/>
          </ac:spMkLst>
        </pc:spChg>
        <pc:spChg chg="add del mod ord">
          <ac:chgData name="Moore, Rob" userId="c11c9065-879a-4253-83b8-35b70b6ce2a3" providerId="ADAL" clId="{1E3A18E8-134D-46E3-8FA2-151230584AFD}" dt="2023-05-22T18:21:58.937" v="55" actId="931"/>
          <ac:spMkLst>
            <pc:docMk/>
            <pc:sldMk cId="4105817511" sldId="306"/>
            <ac:spMk id="8" creationId="{672CF15B-BB22-85A7-E911-D3F7B00E7463}"/>
          </ac:spMkLst>
        </pc:spChg>
        <pc:spChg chg="add mod ord">
          <ac:chgData name="Moore, Rob" userId="c11c9065-879a-4253-83b8-35b70b6ce2a3" providerId="ADAL" clId="{1E3A18E8-134D-46E3-8FA2-151230584AFD}" dt="2023-05-22T18:21:23.417" v="26" actId="20577"/>
          <ac:spMkLst>
            <pc:docMk/>
            <pc:sldMk cId="4105817511" sldId="306"/>
            <ac:spMk id="9" creationId="{7A86477D-7857-5140-204F-72E096F187E6}"/>
          </ac:spMkLst>
        </pc:spChg>
        <pc:spChg chg="add mod ord">
          <ac:chgData name="Moore, Rob" userId="c11c9065-879a-4253-83b8-35b70b6ce2a3" providerId="ADAL" clId="{1E3A18E8-134D-46E3-8FA2-151230584AFD}" dt="2023-05-22T18:21:33" v="52" actId="20577"/>
          <ac:spMkLst>
            <pc:docMk/>
            <pc:sldMk cId="4105817511" sldId="306"/>
            <ac:spMk id="10" creationId="{536E3594-31DB-B0CB-FF26-CF7EA693B58F}"/>
          </ac:spMkLst>
        </pc:spChg>
        <pc:spChg chg="add mod ord">
          <ac:chgData name="Moore, Rob" userId="c11c9065-879a-4253-83b8-35b70b6ce2a3" providerId="ADAL" clId="{1E3A18E8-134D-46E3-8FA2-151230584AFD}" dt="2023-05-22T18:22:53.240" v="76" actId="20577"/>
          <ac:spMkLst>
            <pc:docMk/>
            <pc:sldMk cId="4105817511" sldId="306"/>
            <ac:spMk id="11" creationId="{7F866A60-347F-E6E5-228D-179FCA100F32}"/>
          </ac:spMkLst>
        </pc:spChg>
        <pc:spChg chg="add del mod ord">
          <ac:chgData name="Moore, Rob" userId="c11c9065-879a-4253-83b8-35b70b6ce2a3" providerId="ADAL" clId="{1E3A18E8-134D-46E3-8FA2-151230584AFD}" dt="2023-05-22T18:23:17.689" v="91" actId="931"/>
          <ac:spMkLst>
            <pc:docMk/>
            <pc:sldMk cId="4105817511" sldId="306"/>
            <ac:spMk id="12" creationId="{8CF4D0DB-204D-25B0-29DB-2E68D4A063FB}"/>
          </ac:spMkLst>
        </pc:spChg>
        <pc:spChg chg="add mod ord">
          <ac:chgData name="Moore, Rob" userId="c11c9065-879a-4253-83b8-35b70b6ce2a3" providerId="ADAL" clId="{1E3A18E8-134D-46E3-8FA2-151230584AFD}" dt="2023-05-22T18:23:28.239" v="98" actId="20577"/>
          <ac:spMkLst>
            <pc:docMk/>
            <pc:sldMk cId="4105817511" sldId="306"/>
            <ac:spMk id="13" creationId="{25022444-C208-B147-A9C8-7AF393638916}"/>
          </ac:spMkLst>
        </pc:spChg>
        <pc:spChg chg="add del mod ord">
          <ac:chgData name="Moore, Rob" userId="c11c9065-879a-4253-83b8-35b70b6ce2a3" providerId="ADAL" clId="{1E3A18E8-134D-46E3-8FA2-151230584AFD}" dt="2023-05-22T18:23:47.747" v="100" actId="931"/>
          <ac:spMkLst>
            <pc:docMk/>
            <pc:sldMk cId="4105817511" sldId="306"/>
            <ac:spMk id="14" creationId="{B00CCB0B-51E2-8BE3-E253-925623817F27}"/>
          </ac:spMkLst>
        </pc:spChg>
        <pc:spChg chg="add mod ord">
          <ac:chgData name="Moore, Rob" userId="c11c9065-879a-4253-83b8-35b70b6ce2a3" providerId="ADAL" clId="{1E3A18E8-134D-46E3-8FA2-151230584AFD}" dt="2023-05-22T18:22:15.222" v="68"/>
          <ac:spMkLst>
            <pc:docMk/>
            <pc:sldMk cId="4105817511" sldId="306"/>
            <ac:spMk id="15" creationId="{3B0F040D-89A2-BF76-24AD-531E8E868457}"/>
          </ac:spMkLst>
        </pc:spChg>
        <pc:spChg chg="add del mod ord">
          <ac:chgData name="Moore, Rob" userId="c11c9065-879a-4253-83b8-35b70b6ce2a3" providerId="ADAL" clId="{1E3A18E8-134D-46E3-8FA2-151230584AFD}" dt="2023-05-22T18:22:48.701" v="71" actId="931"/>
          <ac:spMkLst>
            <pc:docMk/>
            <pc:sldMk cId="4105817511" sldId="306"/>
            <ac:spMk id="16" creationId="{87D4D3E8-B40E-A9C8-43BF-B3EC2A700C9F}"/>
          </ac:spMkLst>
        </pc:spChg>
        <pc:spChg chg="add mod ord">
          <ac:chgData name="Moore, Rob" userId="c11c9065-879a-4253-83b8-35b70b6ce2a3" providerId="ADAL" clId="{1E3A18E8-134D-46E3-8FA2-151230584AFD}" dt="2023-05-22T18:22:58.384" v="90" actId="20577"/>
          <ac:spMkLst>
            <pc:docMk/>
            <pc:sldMk cId="4105817511" sldId="306"/>
            <ac:spMk id="17" creationId="{ADAEF66E-3C26-DC1A-A302-3F88F9AC30DE}"/>
          </ac:spMkLst>
        </pc:spChg>
        <pc:spChg chg="add mod ord">
          <ac:chgData name="Moore, Rob" userId="c11c9065-879a-4253-83b8-35b70b6ce2a3" providerId="ADAL" clId="{1E3A18E8-134D-46E3-8FA2-151230584AFD}" dt="2023-05-22T18:23:36.194" v="99"/>
          <ac:spMkLst>
            <pc:docMk/>
            <pc:sldMk cId="4105817511" sldId="306"/>
            <ac:spMk id="18" creationId="{417031A1-6E45-EF64-B815-13E0A951D2A6}"/>
          </ac:spMkLst>
        </pc:spChg>
        <pc:spChg chg="add mod ord">
          <ac:chgData name="Moore, Rob" userId="c11c9065-879a-4253-83b8-35b70b6ce2a3" providerId="ADAL" clId="{1E3A18E8-134D-46E3-8FA2-151230584AFD}" dt="2023-05-22T18:22:27.445" v="70" actId="20577"/>
          <ac:spMkLst>
            <pc:docMk/>
            <pc:sldMk cId="4105817511" sldId="306"/>
            <ac:spMk id="19" creationId="{D737AB15-3CEA-E147-E630-395B2E371546}"/>
          </ac:spMkLst>
        </pc:spChg>
        <pc:picChg chg="add mod">
          <ac:chgData name="Moore, Rob" userId="c11c9065-879a-4253-83b8-35b70b6ce2a3" providerId="ADAL" clId="{1E3A18E8-134D-46E3-8FA2-151230584AFD}" dt="2023-05-22T18:21:58.937" v="55" actId="931"/>
          <ac:picMkLst>
            <pc:docMk/>
            <pc:sldMk cId="4105817511" sldId="306"/>
            <ac:picMk id="21" creationId="{2FC30AC0-D648-9C81-A742-35D2A8E377B7}"/>
          </ac:picMkLst>
        </pc:picChg>
        <pc:picChg chg="add mod">
          <ac:chgData name="Moore, Rob" userId="c11c9065-879a-4253-83b8-35b70b6ce2a3" providerId="ADAL" clId="{1E3A18E8-134D-46E3-8FA2-151230584AFD}" dt="2023-05-22T18:22:48.701" v="71" actId="931"/>
          <ac:picMkLst>
            <pc:docMk/>
            <pc:sldMk cId="4105817511" sldId="306"/>
            <ac:picMk id="23" creationId="{0115E682-F2E3-036B-65AD-2A3AABAA7509}"/>
          </ac:picMkLst>
        </pc:picChg>
        <pc:picChg chg="add mod">
          <ac:chgData name="Moore, Rob" userId="c11c9065-879a-4253-83b8-35b70b6ce2a3" providerId="ADAL" clId="{1E3A18E8-134D-46E3-8FA2-151230584AFD}" dt="2023-05-22T18:23:17.689" v="91" actId="931"/>
          <ac:picMkLst>
            <pc:docMk/>
            <pc:sldMk cId="4105817511" sldId="306"/>
            <ac:picMk id="25" creationId="{8D7BAB23-3BC7-7ECF-A8AC-223161406AF8}"/>
          </ac:picMkLst>
        </pc:picChg>
        <pc:picChg chg="add mod">
          <ac:chgData name="Moore, Rob" userId="c11c9065-879a-4253-83b8-35b70b6ce2a3" providerId="ADAL" clId="{1E3A18E8-134D-46E3-8FA2-151230584AFD}" dt="2023-05-22T18:23:47.747" v="100" actId="931"/>
          <ac:picMkLst>
            <pc:docMk/>
            <pc:sldMk cId="4105817511" sldId="306"/>
            <ac:picMk id="27" creationId="{409A5FD8-9B75-555F-F5C6-8A901C9A488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3C042-B0C0-48E8-9DE7-6F681DBA3C09}" type="doc">
      <dgm:prSet loTypeId="urn:microsoft.com/office/officeart/2005/8/layout/bProcess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6A9E65-D0C0-4CA3-AAA1-275192C1D103}">
      <dgm:prSet phldrT="[Text]" custT="1"/>
      <dgm:spPr/>
      <dgm:t>
        <a:bodyPr/>
        <a:lstStyle/>
        <a:p>
          <a:r>
            <a:rPr lang="en-US" sz="2000" dirty="0"/>
            <a:t>Complete the FAFSA every year (December ‘23)</a:t>
          </a:r>
        </a:p>
      </dgm:t>
    </dgm:pt>
    <dgm:pt modelId="{C750201F-2C74-4B6F-94C8-CCFE21028C26}" type="parTrans" cxnId="{8726F864-2C97-414A-8C43-8217C2FA846C}">
      <dgm:prSet/>
      <dgm:spPr/>
      <dgm:t>
        <a:bodyPr/>
        <a:lstStyle/>
        <a:p>
          <a:endParaRPr lang="en-US"/>
        </a:p>
      </dgm:t>
    </dgm:pt>
    <dgm:pt modelId="{F0FFA94B-BFF5-478D-8CAA-5BDAA0EB33AC}" type="sibTrans" cxnId="{8726F864-2C97-414A-8C43-8217C2FA846C}">
      <dgm:prSet/>
      <dgm:spPr/>
      <dgm:t>
        <a:bodyPr/>
        <a:lstStyle/>
        <a:p>
          <a:endParaRPr lang="en-US"/>
        </a:p>
      </dgm:t>
    </dgm:pt>
    <dgm:pt modelId="{928871C0-04AA-409D-ACE5-1EB6EA05834B}">
      <dgm:prSet phldrT="[Text]" custT="1"/>
      <dgm:spPr/>
      <dgm:t>
        <a:bodyPr/>
        <a:lstStyle/>
        <a:p>
          <a:r>
            <a:rPr lang="en-US" sz="2000" dirty="0"/>
            <a:t>FAFSA determines aid eligibility</a:t>
          </a:r>
        </a:p>
      </dgm:t>
    </dgm:pt>
    <dgm:pt modelId="{D95477E8-3D37-4093-801E-4DC0A3C99FBD}" type="parTrans" cxnId="{05EA7972-BFF3-4F0D-A400-E2AB3B3D5CEF}">
      <dgm:prSet/>
      <dgm:spPr/>
      <dgm:t>
        <a:bodyPr/>
        <a:lstStyle/>
        <a:p>
          <a:endParaRPr lang="en-US"/>
        </a:p>
      </dgm:t>
    </dgm:pt>
    <dgm:pt modelId="{39041A4A-8268-4C2F-AF55-EB62C5EF137F}" type="sibTrans" cxnId="{05EA7972-BFF3-4F0D-A400-E2AB3B3D5CEF}">
      <dgm:prSet/>
      <dgm:spPr/>
      <dgm:t>
        <a:bodyPr/>
        <a:lstStyle/>
        <a:p>
          <a:endParaRPr lang="en-US"/>
        </a:p>
      </dgm:t>
    </dgm:pt>
    <dgm:pt modelId="{FF9EC403-AECA-447B-ABAB-FD3489232E14}">
      <dgm:prSet phldrT="[Text]" custT="1"/>
      <dgm:spPr/>
      <dgm:t>
        <a:bodyPr/>
        <a:lstStyle/>
        <a:p>
          <a:r>
            <a:rPr lang="en-US" sz="2000" dirty="0"/>
            <a:t>Scholarship eligibility calculated</a:t>
          </a:r>
        </a:p>
      </dgm:t>
    </dgm:pt>
    <dgm:pt modelId="{1918E234-6D68-4D68-8A0B-1352869905C9}" type="parTrans" cxnId="{A707D620-DE55-4340-8881-B6FBFACD9395}">
      <dgm:prSet/>
      <dgm:spPr/>
      <dgm:t>
        <a:bodyPr/>
        <a:lstStyle/>
        <a:p>
          <a:endParaRPr lang="en-US"/>
        </a:p>
      </dgm:t>
    </dgm:pt>
    <dgm:pt modelId="{3DCDED58-01BB-4078-A595-139A14440BEA}" type="sibTrans" cxnId="{A707D620-DE55-4340-8881-B6FBFACD9395}">
      <dgm:prSet/>
      <dgm:spPr/>
      <dgm:t>
        <a:bodyPr/>
        <a:lstStyle/>
        <a:p>
          <a:endParaRPr lang="en-US"/>
        </a:p>
      </dgm:t>
    </dgm:pt>
    <dgm:pt modelId="{BE888769-9E6B-48BE-90BE-23441DF12C63}">
      <dgm:prSet phldrT="[Text]" custT="1"/>
      <dgm:spPr/>
      <dgm:t>
        <a:bodyPr/>
        <a:lstStyle/>
        <a:p>
          <a:r>
            <a:rPr lang="en-US" sz="2000" dirty="0"/>
            <a:t>Students notified of award package</a:t>
          </a:r>
        </a:p>
      </dgm:t>
    </dgm:pt>
    <dgm:pt modelId="{6B94C7DB-EE0D-45FC-B7F0-23E66B1F7759}" type="parTrans" cxnId="{81B77B4C-3C58-468B-B6EE-3B3C0029E6AC}">
      <dgm:prSet/>
      <dgm:spPr/>
      <dgm:t>
        <a:bodyPr/>
        <a:lstStyle/>
        <a:p>
          <a:endParaRPr lang="en-US"/>
        </a:p>
      </dgm:t>
    </dgm:pt>
    <dgm:pt modelId="{06DF2A03-4706-4399-8E46-9559993E4798}" type="sibTrans" cxnId="{81B77B4C-3C58-468B-B6EE-3B3C0029E6AC}">
      <dgm:prSet/>
      <dgm:spPr/>
      <dgm:t>
        <a:bodyPr/>
        <a:lstStyle/>
        <a:p>
          <a:endParaRPr lang="en-US"/>
        </a:p>
      </dgm:t>
    </dgm:pt>
    <dgm:pt modelId="{7A7C5ADE-BA16-4219-8EE4-1D0F05B6801C}">
      <dgm:prSet phldrT="[Text]" custT="1"/>
      <dgm:spPr/>
      <dgm:t>
        <a:bodyPr/>
        <a:lstStyle/>
        <a:p>
          <a:r>
            <a:rPr lang="en-US" sz="2000" dirty="0"/>
            <a:t>Aid disbursed the second week of classes</a:t>
          </a:r>
        </a:p>
      </dgm:t>
    </dgm:pt>
    <dgm:pt modelId="{405AE4B9-36C0-4E6B-B250-8F50CCE3E646}" type="parTrans" cxnId="{E9F0ACFC-CDA2-4F13-A699-E8AB89255A10}">
      <dgm:prSet/>
      <dgm:spPr/>
      <dgm:t>
        <a:bodyPr/>
        <a:lstStyle/>
        <a:p>
          <a:endParaRPr lang="en-US"/>
        </a:p>
      </dgm:t>
    </dgm:pt>
    <dgm:pt modelId="{FB1E17AC-8B02-4A1D-9389-0ECE4D41E88F}" type="sibTrans" cxnId="{E9F0ACFC-CDA2-4F13-A699-E8AB89255A10}">
      <dgm:prSet/>
      <dgm:spPr/>
      <dgm:t>
        <a:bodyPr/>
        <a:lstStyle/>
        <a:p>
          <a:endParaRPr lang="en-US"/>
        </a:p>
      </dgm:t>
    </dgm:pt>
    <dgm:pt modelId="{3036486A-3F71-4954-B6DD-8B80E5AB56A6}">
      <dgm:prSet phldrT="[Text]" custT="1"/>
      <dgm:spPr/>
      <dgm:t>
        <a:bodyPr/>
        <a:lstStyle/>
        <a:p>
          <a:r>
            <a:rPr lang="en-US" sz="2000" dirty="0"/>
            <a:t>Refunds paid around the third week of classes</a:t>
          </a:r>
        </a:p>
      </dgm:t>
    </dgm:pt>
    <dgm:pt modelId="{EC718BB7-A987-4C3C-BF7B-E1CB09982602}" type="parTrans" cxnId="{3196FCBA-9D29-44FC-A7F3-2E8024197FF4}">
      <dgm:prSet/>
      <dgm:spPr/>
      <dgm:t>
        <a:bodyPr/>
        <a:lstStyle/>
        <a:p>
          <a:endParaRPr lang="en-US"/>
        </a:p>
      </dgm:t>
    </dgm:pt>
    <dgm:pt modelId="{D6C38549-7D88-4D05-9E8A-1E34F3EEB712}" type="sibTrans" cxnId="{3196FCBA-9D29-44FC-A7F3-2E8024197FF4}">
      <dgm:prSet/>
      <dgm:spPr/>
      <dgm:t>
        <a:bodyPr/>
        <a:lstStyle/>
        <a:p>
          <a:endParaRPr lang="en-US"/>
        </a:p>
      </dgm:t>
    </dgm:pt>
    <dgm:pt modelId="{4F7DC15A-B162-41F2-B5BF-0D83269B6EFD}" type="pres">
      <dgm:prSet presAssocID="{6F03C042-B0C0-48E8-9DE7-6F681DBA3C09}" presName="diagram" presStyleCnt="0">
        <dgm:presLayoutVars>
          <dgm:dir/>
          <dgm:resizeHandles/>
        </dgm:presLayoutVars>
      </dgm:prSet>
      <dgm:spPr/>
    </dgm:pt>
    <dgm:pt modelId="{47A20DF4-A61B-4B9B-8920-CCC2BF11A354}" type="pres">
      <dgm:prSet presAssocID="{796A9E65-D0C0-4CA3-AAA1-275192C1D103}" presName="firstNode" presStyleLbl="node1" presStyleIdx="0" presStyleCnt="6">
        <dgm:presLayoutVars>
          <dgm:bulletEnabled val="1"/>
        </dgm:presLayoutVars>
      </dgm:prSet>
      <dgm:spPr/>
    </dgm:pt>
    <dgm:pt modelId="{A56ACAA0-6A49-46C0-8A20-F1E6CE69381E}" type="pres">
      <dgm:prSet presAssocID="{F0FFA94B-BFF5-478D-8CAA-5BDAA0EB33AC}" presName="sibTrans" presStyleLbl="sibTrans2D1" presStyleIdx="0" presStyleCnt="5"/>
      <dgm:spPr/>
    </dgm:pt>
    <dgm:pt modelId="{F129F08D-5CB3-4FE1-94BB-CCB966E1F7E3}" type="pres">
      <dgm:prSet presAssocID="{928871C0-04AA-409D-ACE5-1EB6EA05834B}" presName="middleNode" presStyleCnt="0"/>
      <dgm:spPr/>
    </dgm:pt>
    <dgm:pt modelId="{015BF476-F4BE-41BA-8552-67EA6A5780B1}" type="pres">
      <dgm:prSet presAssocID="{928871C0-04AA-409D-ACE5-1EB6EA05834B}" presName="padding" presStyleLbl="node1" presStyleIdx="0" presStyleCnt="6"/>
      <dgm:spPr/>
    </dgm:pt>
    <dgm:pt modelId="{8D6CCE84-B6B4-4EAE-B024-E8C850DD0007}" type="pres">
      <dgm:prSet presAssocID="{928871C0-04AA-409D-ACE5-1EB6EA05834B}" presName="shape" presStyleLbl="node1" presStyleIdx="1" presStyleCnt="6" custScaleX="145147" custScaleY="141733">
        <dgm:presLayoutVars>
          <dgm:bulletEnabled val="1"/>
        </dgm:presLayoutVars>
      </dgm:prSet>
      <dgm:spPr/>
    </dgm:pt>
    <dgm:pt modelId="{0D9D5A18-42B2-44F4-8527-5FA1AB9E1E93}" type="pres">
      <dgm:prSet presAssocID="{39041A4A-8268-4C2F-AF55-EB62C5EF137F}" presName="sibTrans" presStyleLbl="sibTrans2D1" presStyleIdx="1" presStyleCnt="5"/>
      <dgm:spPr/>
    </dgm:pt>
    <dgm:pt modelId="{3D223B97-556D-4F47-9802-42BDAA378F51}" type="pres">
      <dgm:prSet presAssocID="{FF9EC403-AECA-447B-ABAB-FD3489232E14}" presName="middleNode" presStyleCnt="0"/>
      <dgm:spPr/>
    </dgm:pt>
    <dgm:pt modelId="{9D0EB56D-2571-4FC8-A9B4-556E678CCB13}" type="pres">
      <dgm:prSet presAssocID="{FF9EC403-AECA-447B-ABAB-FD3489232E14}" presName="padding" presStyleLbl="node1" presStyleIdx="1" presStyleCnt="6"/>
      <dgm:spPr/>
    </dgm:pt>
    <dgm:pt modelId="{5EF6F2F0-3525-4EA5-9AB1-DBA801CF0886}" type="pres">
      <dgm:prSet presAssocID="{FF9EC403-AECA-447B-ABAB-FD3489232E14}" presName="shape" presStyleLbl="node1" presStyleIdx="2" presStyleCnt="6" custScaleX="147162" custScaleY="147537">
        <dgm:presLayoutVars>
          <dgm:bulletEnabled val="1"/>
        </dgm:presLayoutVars>
      </dgm:prSet>
      <dgm:spPr/>
    </dgm:pt>
    <dgm:pt modelId="{1B3DA551-BCB0-462F-8424-A68A21A94260}" type="pres">
      <dgm:prSet presAssocID="{3DCDED58-01BB-4078-A595-139A14440BEA}" presName="sibTrans" presStyleLbl="sibTrans2D1" presStyleIdx="2" presStyleCnt="5"/>
      <dgm:spPr/>
    </dgm:pt>
    <dgm:pt modelId="{133081B6-2920-4F52-8E28-832B7484651B}" type="pres">
      <dgm:prSet presAssocID="{BE888769-9E6B-48BE-90BE-23441DF12C63}" presName="middleNode" presStyleCnt="0"/>
      <dgm:spPr/>
    </dgm:pt>
    <dgm:pt modelId="{E0747CB5-4C30-4F13-98CB-1D817B5BC109}" type="pres">
      <dgm:prSet presAssocID="{BE888769-9E6B-48BE-90BE-23441DF12C63}" presName="padding" presStyleLbl="node1" presStyleIdx="2" presStyleCnt="6"/>
      <dgm:spPr/>
    </dgm:pt>
    <dgm:pt modelId="{BD62B23C-1012-4043-A2E7-76BA044D167E}" type="pres">
      <dgm:prSet presAssocID="{BE888769-9E6B-48BE-90BE-23441DF12C63}" presName="shape" presStyleLbl="node1" presStyleIdx="3" presStyleCnt="6" custScaleX="147233" custScaleY="154141">
        <dgm:presLayoutVars>
          <dgm:bulletEnabled val="1"/>
        </dgm:presLayoutVars>
      </dgm:prSet>
      <dgm:spPr/>
    </dgm:pt>
    <dgm:pt modelId="{77408032-774A-4DED-955C-3ABCF05A5742}" type="pres">
      <dgm:prSet presAssocID="{06DF2A03-4706-4399-8E46-9559993E4798}" presName="sibTrans" presStyleLbl="sibTrans2D1" presStyleIdx="3" presStyleCnt="5"/>
      <dgm:spPr/>
    </dgm:pt>
    <dgm:pt modelId="{6538F751-3C1D-4751-8A77-99C3FA718221}" type="pres">
      <dgm:prSet presAssocID="{7A7C5ADE-BA16-4219-8EE4-1D0F05B6801C}" presName="middleNode" presStyleCnt="0"/>
      <dgm:spPr/>
    </dgm:pt>
    <dgm:pt modelId="{B53D60E9-1FC5-4010-8C88-BF8258F45E58}" type="pres">
      <dgm:prSet presAssocID="{7A7C5ADE-BA16-4219-8EE4-1D0F05B6801C}" presName="padding" presStyleLbl="node1" presStyleIdx="3" presStyleCnt="6"/>
      <dgm:spPr/>
    </dgm:pt>
    <dgm:pt modelId="{588411DE-2F2D-41D8-B210-64300E738C6D}" type="pres">
      <dgm:prSet presAssocID="{7A7C5ADE-BA16-4219-8EE4-1D0F05B6801C}" presName="shape" presStyleLbl="node1" presStyleIdx="4" presStyleCnt="6" custScaleX="154227" custScaleY="151421">
        <dgm:presLayoutVars>
          <dgm:bulletEnabled val="1"/>
        </dgm:presLayoutVars>
      </dgm:prSet>
      <dgm:spPr/>
    </dgm:pt>
    <dgm:pt modelId="{D323A9B5-1C6C-43CE-8D79-0A904E20996A}" type="pres">
      <dgm:prSet presAssocID="{FB1E17AC-8B02-4A1D-9389-0ECE4D41E88F}" presName="sibTrans" presStyleLbl="sibTrans2D1" presStyleIdx="4" presStyleCnt="5"/>
      <dgm:spPr/>
    </dgm:pt>
    <dgm:pt modelId="{F45D819A-3256-46C3-9DE1-E2B49EC647DA}" type="pres">
      <dgm:prSet presAssocID="{3036486A-3F71-4954-B6DD-8B80E5AB56A6}" presName="lastNode" presStyleLbl="node1" presStyleIdx="5" presStyleCnt="6">
        <dgm:presLayoutVars>
          <dgm:bulletEnabled val="1"/>
        </dgm:presLayoutVars>
      </dgm:prSet>
      <dgm:spPr/>
    </dgm:pt>
  </dgm:ptLst>
  <dgm:cxnLst>
    <dgm:cxn modelId="{73FCBF0D-1D0C-4607-89A7-F278A247972F}" type="presOf" srcId="{39041A4A-8268-4C2F-AF55-EB62C5EF137F}" destId="{0D9D5A18-42B2-44F4-8527-5FA1AB9E1E93}" srcOrd="0" destOrd="0" presId="urn:microsoft.com/office/officeart/2005/8/layout/bProcess2"/>
    <dgm:cxn modelId="{7117F90D-28FC-4925-840A-B318551089CD}" type="presOf" srcId="{3036486A-3F71-4954-B6DD-8B80E5AB56A6}" destId="{F45D819A-3256-46C3-9DE1-E2B49EC647DA}" srcOrd="0" destOrd="0" presId="urn:microsoft.com/office/officeart/2005/8/layout/bProcess2"/>
    <dgm:cxn modelId="{E6038311-AA0B-4553-B224-48982776F56D}" type="presOf" srcId="{3DCDED58-01BB-4078-A595-139A14440BEA}" destId="{1B3DA551-BCB0-462F-8424-A68A21A94260}" srcOrd="0" destOrd="0" presId="urn:microsoft.com/office/officeart/2005/8/layout/bProcess2"/>
    <dgm:cxn modelId="{A707D620-DE55-4340-8881-B6FBFACD9395}" srcId="{6F03C042-B0C0-48E8-9DE7-6F681DBA3C09}" destId="{FF9EC403-AECA-447B-ABAB-FD3489232E14}" srcOrd="2" destOrd="0" parTransId="{1918E234-6D68-4D68-8A0B-1352869905C9}" sibTransId="{3DCDED58-01BB-4078-A595-139A14440BEA}"/>
    <dgm:cxn modelId="{8726F864-2C97-414A-8C43-8217C2FA846C}" srcId="{6F03C042-B0C0-48E8-9DE7-6F681DBA3C09}" destId="{796A9E65-D0C0-4CA3-AAA1-275192C1D103}" srcOrd="0" destOrd="0" parTransId="{C750201F-2C74-4B6F-94C8-CCFE21028C26}" sibTransId="{F0FFA94B-BFF5-478D-8CAA-5BDAA0EB33AC}"/>
    <dgm:cxn modelId="{81B77B4C-3C58-468B-B6EE-3B3C0029E6AC}" srcId="{6F03C042-B0C0-48E8-9DE7-6F681DBA3C09}" destId="{BE888769-9E6B-48BE-90BE-23441DF12C63}" srcOrd="3" destOrd="0" parTransId="{6B94C7DB-EE0D-45FC-B7F0-23E66B1F7759}" sibTransId="{06DF2A03-4706-4399-8E46-9559993E4798}"/>
    <dgm:cxn modelId="{8577296F-F39B-40D0-AC5C-840650B32BD3}" type="presOf" srcId="{06DF2A03-4706-4399-8E46-9559993E4798}" destId="{77408032-774A-4DED-955C-3ABCF05A5742}" srcOrd="0" destOrd="0" presId="urn:microsoft.com/office/officeart/2005/8/layout/bProcess2"/>
    <dgm:cxn modelId="{05EA7972-BFF3-4F0D-A400-E2AB3B3D5CEF}" srcId="{6F03C042-B0C0-48E8-9DE7-6F681DBA3C09}" destId="{928871C0-04AA-409D-ACE5-1EB6EA05834B}" srcOrd="1" destOrd="0" parTransId="{D95477E8-3D37-4093-801E-4DC0A3C99FBD}" sibTransId="{39041A4A-8268-4C2F-AF55-EB62C5EF137F}"/>
    <dgm:cxn modelId="{A8E47458-5552-4B50-9DA0-F8519752D7EF}" type="presOf" srcId="{7A7C5ADE-BA16-4219-8EE4-1D0F05B6801C}" destId="{588411DE-2F2D-41D8-B210-64300E738C6D}" srcOrd="0" destOrd="0" presId="urn:microsoft.com/office/officeart/2005/8/layout/bProcess2"/>
    <dgm:cxn modelId="{ABA4248F-FF7F-4215-8D93-CD1C25006B38}" type="presOf" srcId="{6F03C042-B0C0-48E8-9DE7-6F681DBA3C09}" destId="{4F7DC15A-B162-41F2-B5BF-0D83269B6EFD}" srcOrd="0" destOrd="0" presId="urn:microsoft.com/office/officeart/2005/8/layout/bProcess2"/>
    <dgm:cxn modelId="{37D4C695-C08A-4B07-9F58-9D169306F360}" type="presOf" srcId="{796A9E65-D0C0-4CA3-AAA1-275192C1D103}" destId="{47A20DF4-A61B-4B9B-8920-CCC2BF11A354}" srcOrd="0" destOrd="0" presId="urn:microsoft.com/office/officeart/2005/8/layout/bProcess2"/>
    <dgm:cxn modelId="{A98984AC-3D1F-426C-B506-C949E45EF495}" type="presOf" srcId="{928871C0-04AA-409D-ACE5-1EB6EA05834B}" destId="{8D6CCE84-B6B4-4EAE-B024-E8C850DD0007}" srcOrd="0" destOrd="0" presId="urn:microsoft.com/office/officeart/2005/8/layout/bProcess2"/>
    <dgm:cxn modelId="{B4554EB1-2128-43D1-91B6-40F31A707A24}" type="presOf" srcId="{F0FFA94B-BFF5-478D-8CAA-5BDAA0EB33AC}" destId="{A56ACAA0-6A49-46C0-8A20-F1E6CE69381E}" srcOrd="0" destOrd="0" presId="urn:microsoft.com/office/officeart/2005/8/layout/bProcess2"/>
    <dgm:cxn modelId="{3196FCBA-9D29-44FC-A7F3-2E8024197FF4}" srcId="{6F03C042-B0C0-48E8-9DE7-6F681DBA3C09}" destId="{3036486A-3F71-4954-B6DD-8B80E5AB56A6}" srcOrd="5" destOrd="0" parTransId="{EC718BB7-A987-4C3C-BF7B-E1CB09982602}" sibTransId="{D6C38549-7D88-4D05-9E8A-1E34F3EEB712}"/>
    <dgm:cxn modelId="{A80212CE-DC39-4CC2-878F-05CCF9CA33B9}" type="presOf" srcId="{FB1E17AC-8B02-4A1D-9389-0ECE4D41E88F}" destId="{D323A9B5-1C6C-43CE-8D79-0A904E20996A}" srcOrd="0" destOrd="0" presId="urn:microsoft.com/office/officeart/2005/8/layout/bProcess2"/>
    <dgm:cxn modelId="{962A5CEC-D64D-42CA-862D-28A83B863617}" type="presOf" srcId="{BE888769-9E6B-48BE-90BE-23441DF12C63}" destId="{BD62B23C-1012-4043-A2E7-76BA044D167E}" srcOrd="0" destOrd="0" presId="urn:microsoft.com/office/officeart/2005/8/layout/bProcess2"/>
    <dgm:cxn modelId="{502C44F6-C5F7-4C1E-85B6-BBA112AADB79}" type="presOf" srcId="{FF9EC403-AECA-447B-ABAB-FD3489232E14}" destId="{5EF6F2F0-3525-4EA5-9AB1-DBA801CF0886}" srcOrd="0" destOrd="0" presId="urn:microsoft.com/office/officeart/2005/8/layout/bProcess2"/>
    <dgm:cxn modelId="{E9F0ACFC-CDA2-4F13-A699-E8AB89255A10}" srcId="{6F03C042-B0C0-48E8-9DE7-6F681DBA3C09}" destId="{7A7C5ADE-BA16-4219-8EE4-1D0F05B6801C}" srcOrd="4" destOrd="0" parTransId="{405AE4B9-36C0-4E6B-B250-8F50CCE3E646}" sibTransId="{FB1E17AC-8B02-4A1D-9389-0ECE4D41E88F}"/>
    <dgm:cxn modelId="{C5C3C7D4-F1B0-4565-BED0-89FA2D48B68C}" type="presParOf" srcId="{4F7DC15A-B162-41F2-B5BF-0D83269B6EFD}" destId="{47A20DF4-A61B-4B9B-8920-CCC2BF11A354}" srcOrd="0" destOrd="0" presId="urn:microsoft.com/office/officeart/2005/8/layout/bProcess2"/>
    <dgm:cxn modelId="{A7E0663E-A0C2-48C4-806F-A997E88DD697}" type="presParOf" srcId="{4F7DC15A-B162-41F2-B5BF-0D83269B6EFD}" destId="{A56ACAA0-6A49-46C0-8A20-F1E6CE69381E}" srcOrd="1" destOrd="0" presId="urn:microsoft.com/office/officeart/2005/8/layout/bProcess2"/>
    <dgm:cxn modelId="{B81859BC-9914-4763-AF24-FEC26A74184F}" type="presParOf" srcId="{4F7DC15A-B162-41F2-B5BF-0D83269B6EFD}" destId="{F129F08D-5CB3-4FE1-94BB-CCB966E1F7E3}" srcOrd="2" destOrd="0" presId="urn:microsoft.com/office/officeart/2005/8/layout/bProcess2"/>
    <dgm:cxn modelId="{ED0EC556-9839-42E9-A939-C5C9B9B74D0C}" type="presParOf" srcId="{F129F08D-5CB3-4FE1-94BB-CCB966E1F7E3}" destId="{015BF476-F4BE-41BA-8552-67EA6A5780B1}" srcOrd="0" destOrd="0" presId="urn:microsoft.com/office/officeart/2005/8/layout/bProcess2"/>
    <dgm:cxn modelId="{C11ED947-3345-46FC-A309-C84965623269}" type="presParOf" srcId="{F129F08D-5CB3-4FE1-94BB-CCB966E1F7E3}" destId="{8D6CCE84-B6B4-4EAE-B024-E8C850DD0007}" srcOrd="1" destOrd="0" presId="urn:microsoft.com/office/officeart/2005/8/layout/bProcess2"/>
    <dgm:cxn modelId="{E7636945-0629-402A-A1A5-3654E385761D}" type="presParOf" srcId="{4F7DC15A-B162-41F2-B5BF-0D83269B6EFD}" destId="{0D9D5A18-42B2-44F4-8527-5FA1AB9E1E93}" srcOrd="3" destOrd="0" presId="urn:microsoft.com/office/officeart/2005/8/layout/bProcess2"/>
    <dgm:cxn modelId="{AF65F46B-2888-4ECB-A7C3-2E66DC0764AC}" type="presParOf" srcId="{4F7DC15A-B162-41F2-B5BF-0D83269B6EFD}" destId="{3D223B97-556D-4F47-9802-42BDAA378F51}" srcOrd="4" destOrd="0" presId="urn:microsoft.com/office/officeart/2005/8/layout/bProcess2"/>
    <dgm:cxn modelId="{7062FB49-8D82-4BA9-8600-A1883F0B7C3F}" type="presParOf" srcId="{3D223B97-556D-4F47-9802-42BDAA378F51}" destId="{9D0EB56D-2571-4FC8-A9B4-556E678CCB13}" srcOrd="0" destOrd="0" presId="urn:microsoft.com/office/officeart/2005/8/layout/bProcess2"/>
    <dgm:cxn modelId="{CADC01B5-7733-4755-AA8B-8CAC35136AEC}" type="presParOf" srcId="{3D223B97-556D-4F47-9802-42BDAA378F51}" destId="{5EF6F2F0-3525-4EA5-9AB1-DBA801CF0886}" srcOrd="1" destOrd="0" presId="urn:microsoft.com/office/officeart/2005/8/layout/bProcess2"/>
    <dgm:cxn modelId="{B68D6619-F65E-4A2D-8B51-C5387A5D9CA9}" type="presParOf" srcId="{4F7DC15A-B162-41F2-B5BF-0D83269B6EFD}" destId="{1B3DA551-BCB0-462F-8424-A68A21A94260}" srcOrd="5" destOrd="0" presId="urn:microsoft.com/office/officeart/2005/8/layout/bProcess2"/>
    <dgm:cxn modelId="{C0F3D5B7-9EE2-46CD-8642-DA390924F10E}" type="presParOf" srcId="{4F7DC15A-B162-41F2-B5BF-0D83269B6EFD}" destId="{133081B6-2920-4F52-8E28-832B7484651B}" srcOrd="6" destOrd="0" presId="urn:microsoft.com/office/officeart/2005/8/layout/bProcess2"/>
    <dgm:cxn modelId="{4BEA6514-A823-45B2-A3F1-BFF1B236D07C}" type="presParOf" srcId="{133081B6-2920-4F52-8E28-832B7484651B}" destId="{E0747CB5-4C30-4F13-98CB-1D817B5BC109}" srcOrd="0" destOrd="0" presId="urn:microsoft.com/office/officeart/2005/8/layout/bProcess2"/>
    <dgm:cxn modelId="{4DA6DE17-90FF-45B9-A93B-E8B5AAF84CAB}" type="presParOf" srcId="{133081B6-2920-4F52-8E28-832B7484651B}" destId="{BD62B23C-1012-4043-A2E7-76BA044D167E}" srcOrd="1" destOrd="0" presId="urn:microsoft.com/office/officeart/2005/8/layout/bProcess2"/>
    <dgm:cxn modelId="{6C7EE28A-4EBF-45FF-A185-DAC4003E59A6}" type="presParOf" srcId="{4F7DC15A-B162-41F2-B5BF-0D83269B6EFD}" destId="{77408032-774A-4DED-955C-3ABCF05A5742}" srcOrd="7" destOrd="0" presId="urn:microsoft.com/office/officeart/2005/8/layout/bProcess2"/>
    <dgm:cxn modelId="{1B97A324-8559-48B9-8963-3236E1101085}" type="presParOf" srcId="{4F7DC15A-B162-41F2-B5BF-0D83269B6EFD}" destId="{6538F751-3C1D-4751-8A77-99C3FA718221}" srcOrd="8" destOrd="0" presId="urn:microsoft.com/office/officeart/2005/8/layout/bProcess2"/>
    <dgm:cxn modelId="{A1509CD4-C9CB-4C0D-856F-A747A156B4B3}" type="presParOf" srcId="{6538F751-3C1D-4751-8A77-99C3FA718221}" destId="{B53D60E9-1FC5-4010-8C88-BF8258F45E58}" srcOrd="0" destOrd="0" presId="urn:microsoft.com/office/officeart/2005/8/layout/bProcess2"/>
    <dgm:cxn modelId="{6BC4EA4E-002F-4B7A-9D83-9D1FD854B7ED}" type="presParOf" srcId="{6538F751-3C1D-4751-8A77-99C3FA718221}" destId="{588411DE-2F2D-41D8-B210-64300E738C6D}" srcOrd="1" destOrd="0" presId="urn:microsoft.com/office/officeart/2005/8/layout/bProcess2"/>
    <dgm:cxn modelId="{CEB1E3CE-CC2E-4EEE-BFE6-E187808D1275}" type="presParOf" srcId="{4F7DC15A-B162-41F2-B5BF-0D83269B6EFD}" destId="{D323A9B5-1C6C-43CE-8D79-0A904E20996A}" srcOrd="9" destOrd="0" presId="urn:microsoft.com/office/officeart/2005/8/layout/bProcess2"/>
    <dgm:cxn modelId="{9C5F2D13-FE9C-4A57-B82B-896D81ED3265}" type="presParOf" srcId="{4F7DC15A-B162-41F2-B5BF-0D83269B6EFD}" destId="{F45D819A-3256-46C3-9DE1-E2B49EC647DA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20DF4-A61B-4B9B-8920-CCC2BF11A354}">
      <dsp:nvSpPr>
        <dsp:cNvPr id="0" name=""/>
        <dsp:cNvSpPr/>
      </dsp:nvSpPr>
      <dsp:spPr>
        <a:xfrm>
          <a:off x="1104378" y="61557"/>
          <a:ext cx="2097202" cy="20972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Complete the FAFSA every year (December ‘23)</a:t>
          </a:r>
        </a:p>
      </dsp:txBody>
      <dsp:txXfrm>
        <a:off x="1411506" y="368685"/>
        <a:ext cx="1482946" cy="1482946"/>
      </dsp:txXfrm>
    </dsp:sp>
    <dsp:sp modelId="{A56ACAA0-6A49-46C0-8A20-F1E6CE69381E}">
      <dsp:nvSpPr>
        <dsp:cNvPr id="0" name=""/>
        <dsp:cNvSpPr/>
      </dsp:nvSpPr>
      <dsp:spPr>
        <a:xfrm rot="10800000">
          <a:off x="1785968" y="2370913"/>
          <a:ext cx="734020" cy="389031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CCE84-B6B4-4EAE-B024-E8C850DD0007}">
      <dsp:nvSpPr>
        <dsp:cNvPr id="0" name=""/>
        <dsp:cNvSpPr/>
      </dsp:nvSpPr>
      <dsp:spPr>
        <a:xfrm>
          <a:off x="1137796" y="2950077"/>
          <a:ext cx="2030365" cy="1982609"/>
        </a:xfrm>
        <a:prstGeom prst="ellipse">
          <a:avLst/>
        </a:prstGeom>
        <a:solidFill>
          <a:schemeClr val="accent2">
            <a:hueOff val="-1656058"/>
            <a:satOff val="262"/>
            <a:lumOff val="2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FAFSA determines aid eligibility</a:t>
          </a:r>
        </a:p>
      </dsp:txBody>
      <dsp:txXfrm>
        <a:off x="1435136" y="3240423"/>
        <a:ext cx="1435685" cy="1401917"/>
      </dsp:txXfrm>
    </dsp:sp>
    <dsp:sp modelId="{0D9D5A18-42B2-44F4-8527-5FA1AB9E1E93}">
      <dsp:nvSpPr>
        <dsp:cNvPr id="0" name=""/>
        <dsp:cNvSpPr/>
      </dsp:nvSpPr>
      <dsp:spPr>
        <a:xfrm rot="5400000">
          <a:off x="3362834" y="3746866"/>
          <a:ext cx="734020" cy="389031"/>
        </a:xfrm>
        <a:prstGeom prst="triangle">
          <a:avLst/>
        </a:prstGeom>
        <a:solidFill>
          <a:schemeClr val="accent2">
            <a:hueOff val="-2070072"/>
            <a:satOff val="327"/>
            <a:lumOff val="27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6F2F0-3525-4EA5-9AB1-DBA801CF0886}">
      <dsp:nvSpPr>
        <dsp:cNvPr id="0" name=""/>
        <dsp:cNvSpPr/>
      </dsp:nvSpPr>
      <dsp:spPr>
        <a:xfrm>
          <a:off x="4269506" y="2909482"/>
          <a:ext cx="2058551" cy="2063797"/>
        </a:xfrm>
        <a:prstGeom prst="ellipse">
          <a:avLst/>
        </a:prstGeom>
        <a:solidFill>
          <a:schemeClr val="accent2">
            <a:hueOff val="-3312116"/>
            <a:satOff val="524"/>
            <a:lumOff val="4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Scholarship eligibility calculated</a:t>
          </a:r>
        </a:p>
      </dsp:txBody>
      <dsp:txXfrm>
        <a:off x="4570974" y="3211718"/>
        <a:ext cx="1455615" cy="1459325"/>
      </dsp:txXfrm>
    </dsp:sp>
    <dsp:sp modelId="{1B3DA551-BCB0-462F-8424-A68A21A94260}">
      <dsp:nvSpPr>
        <dsp:cNvPr id="0" name=""/>
        <dsp:cNvSpPr/>
      </dsp:nvSpPr>
      <dsp:spPr>
        <a:xfrm>
          <a:off x="4931771" y="2328595"/>
          <a:ext cx="734020" cy="389031"/>
        </a:xfrm>
        <a:prstGeom prst="triangle">
          <a:avLst/>
        </a:prstGeom>
        <a:solidFill>
          <a:schemeClr val="accent2">
            <a:hueOff val="-4140145"/>
            <a:satOff val="655"/>
            <a:lumOff val="54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2B23C-1012-4043-A2E7-76BA044D167E}">
      <dsp:nvSpPr>
        <dsp:cNvPr id="0" name=""/>
        <dsp:cNvSpPr/>
      </dsp:nvSpPr>
      <dsp:spPr>
        <a:xfrm>
          <a:off x="4269009" y="2583"/>
          <a:ext cx="2059545" cy="2156176"/>
        </a:xfrm>
        <a:prstGeom prst="ellipse">
          <a:avLst/>
        </a:prstGeom>
        <a:solidFill>
          <a:schemeClr val="accent2">
            <a:hueOff val="-4968174"/>
            <a:satOff val="785"/>
            <a:lumOff val="6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Students notified of award package</a:t>
          </a:r>
        </a:p>
      </dsp:txBody>
      <dsp:txXfrm>
        <a:off x="4570622" y="318348"/>
        <a:ext cx="1456319" cy="1524646"/>
      </dsp:txXfrm>
    </dsp:sp>
    <dsp:sp modelId="{77408032-774A-4DED-955C-3ABCF05A5742}">
      <dsp:nvSpPr>
        <dsp:cNvPr id="0" name=""/>
        <dsp:cNvSpPr/>
      </dsp:nvSpPr>
      <dsp:spPr>
        <a:xfrm rot="5379408">
          <a:off x="6506271" y="876724"/>
          <a:ext cx="734020" cy="389031"/>
        </a:xfrm>
        <a:prstGeom prst="triangle">
          <a:avLst/>
        </a:prstGeom>
        <a:solidFill>
          <a:schemeClr val="accent2">
            <a:hueOff val="-6210217"/>
            <a:satOff val="982"/>
            <a:lumOff val="82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411DE-2F2D-41D8-B210-64300E738C6D}">
      <dsp:nvSpPr>
        <dsp:cNvPr id="0" name=""/>
        <dsp:cNvSpPr/>
      </dsp:nvSpPr>
      <dsp:spPr>
        <a:xfrm>
          <a:off x="7395984" y="2583"/>
          <a:ext cx="2157379" cy="2118128"/>
        </a:xfrm>
        <a:prstGeom prst="ellipse">
          <a:avLst/>
        </a:prstGeom>
        <a:solidFill>
          <a:schemeClr val="accent2">
            <a:hueOff val="-6624232"/>
            <a:satOff val="1047"/>
            <a:lumOff val="87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Aid disbursed the second week of classes</a:t>
          </a:r>
        </a:p>
      </dsp:txBody>
      <dsp:txXfrm>
        <a:off x="7711925" y="312776"/>
        <a:ext cx="1525497" cy="1497742"/>
      </dsp:txXfrm>
    </dsp:sp>
    <dsp:sp modelId="{D323A9B5-1C6C-43CE-8D79-0A904E20996A}">
      <dsp:nvSpPr>
        <dsp:cNvPr id="0" name=""/>
        <dsp:cNvSpPr/>
      </dsp:nvSpPr>
      <dsp:spPr>
        <a:xfrm rot="10800000">
          <a:off x="8107663" y="2304216"/>
          <a:ext cx="734020" cy="389031"/>
        </a:xfrm>
        <a:prstGeom prst="triangle">
          <a:avLst/>
        </a:prstGeom>
        <a:solidFill>
          <a:schemeClr val="accent2">
            <a:hueOff val="-8280289"/>
            <a:satOff val="1309"/>
            <a:lumOff val="109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D819A-3256-46C3-9DE1-E2B49EC647DA}">
      <dsp:nvSpPr>
        <dsp:cNvPr id="0" name=""/>
        <dsp:cNvSpPr/>
      </dsp:nvSpPr>
      <dsp:spPr>
        <a:xfrm>
          <a:off x="7426073" y="2854732"/>
          <a:ext cx="2097202" cy="2097202"/>
        </a:xfrm>
        <a:prstGeom prst="ellipse">
          <a:avLst/>
        </a:prstGeom>
        <a:solidFill>
          <a:schemeClr val="accent2">
            <a:hueOff val="-8280289"/>
            <a:satOff val="1309"/>
            <a:lumOff val="109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Refunds paid around the third week of classes</a:t>
          </a:r>
        </a:p>
      </dsp:txBody>
      <dsp:txXfrm>
        <a:off x="7733201" y="3161860"/>
        <a:ext cx="1482946" cy="1482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BF3DD-24B8-9D40-ABEB-B4A0E772B6FC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5C634-AB7C-E047-B961-FC16FF4C0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3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73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23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62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07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3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51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25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20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54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4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sv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Diagonal"/>
          <p:cNvSpPr/>
          <p:nvPr userDrawn="1"/>
        </p:nvSpPr>
        <p:spPr>
          <a:xfrm rot="16200000">
            <a:off x="8534400" y="3200402"/>
            <a:ext cx="3657600" cy="36576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6057900"/>
            <a:ext cx="8001000" cy="3429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3" name="Presenters"/>
          <p:cNvSpPr>
            <a:spLocks noGrp="1"/>
          </p:cNvSpPr>
          <p:nvPr>
            <p:ph type="body" sz="quarter" idx="12" hasCustomPrompt="1"/>
          </p:nvPr>
        </p:nvSpPr>
        <p:spPr>
          <a:xfrm>
            <a:off x="723900" y="5186365"/>
            <a:ext cx="8001000" cy="5286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Presenter names</a:t>
            </a:r>
          </a:p>
        </p:txBody>
      </p:sp>
      <p:sp>
        <p:nvSpPr>
          <p:cNvPr id="18" name="Subtitle"/>
          <p:cNvSpPr>
            <a:spLocks noGrp="1"/>
          </p:cNvSpPr>
          <p:nvPr>
            <p:ph type="body" sz="quarter" idx="15" hasCustomPrompt="1"/>
          </p:nvPr>
        </p:nvSpPr>
        <p:spPr>
          <a:xfrm>
            <a:off x="723900" y="4573156"/>
            <a:ext cx="8001000" cy="514347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 cap="all">
                <a:solidFill>
                  <a:srgbClr val="425563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14" name="Divider"/>
          <p:cNvSpPr/>
          <p:nvPr userDrawn="1"/>
        </p:nvSpPr>
        <p:spPr>
          <a:xfrm>
            <a:off x="723900" y="4230044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5801"/>
            <a:ext cx="9829800" cy="33147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000" b="1">
                <a:solidFill>
                  <a:srgbClr val="5E0009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1" name="Grounding Ba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-2"/>
            <a:ext cx="766091" cy="46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9A48F2A-2D11-8E40-A953-9C59948DC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1783" y="6057900"/>
            <a:ext cx="1756317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extLst>
    <p:ext uri="{DCECCB84-F9BA-43D5-87BE-67443E8EF086}">
      <p15:sldGuideLst xmlns:p15="http://schemas.microsoft.com/office/powerpoint/2012/main">
        <p15:guide id="1" orient="horz" pos="25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Spo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debar"/>
          <p:cNvSpPr/>
          <p:nvPr userDrawn="1"/>
        </p:nvSpPr>
        <p:spPr>
          <a:xfrm>
            <a:off x="9867900" y="0"/>
            <a:ext cx="23241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potlight Caption"/>
          <p:cNvSpPr>
            <a:spLocks noGrp="1"/>
          </p:cNvSpPr>
          <p:nvPr>
            <p:ph type="body" idx="44" hasCustomPrompt="1"/>
          </p:nvPr>
        </p:nvSpPr>
        <p:spPr>
          <a:xfrm>
            <a:off x="10097262" y="3660276"/>
            <a:ext cx="1865376" cy="205472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Spotlight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10097262" y="3264407"/>
            <a:ext cx="1865376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Spotlight Divider"/>
          <p:cNvSpPr/>
          <p:nvPr userDrawn="1"/>
        </p:nvSpPr>
        <p:spPr>
          <a:xfrm>
            <a:off x="10801350" y="3090671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Spotlight Image"/>
          <p:cNvSpPr>
            <a:spLocks noGrp="1"/>
          </p:cNvSpPr>
          <p:nvPr>
            <p:ph type="pic" sz="quarter" idx="28" hasCustomPrompt="1"/>
          </p:nvPr>
        </p:nvSpPr>
        <p:spPr>
          <a:xfrm>
            <a:off x="10572750" y="20574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801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1" y="6062473"/>
            <a:ext cx="36576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0" y="2057400"/>
            <a:ext cx="8915402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5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1" y="685802"/>
            <a:ext cx="8915400" cy="685799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7931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1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Spotlight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debar"/>
          <p:cNvSpPr/>
          <p:nvPr userDrawn="1"/>
        </p:nvSpPr>
        <p:spPr>
          <a:xfrm>
            <a:off x="9867900" y="0"/>
            <a:ext cx="23240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Spotlight Caption 2"/>
          <p:cNvSpPr>
            <a:spLocks noGrp="1"/>
          </p:cNvSpPr>
          <p:nvPr>
            <p:ph type="body" idx="46" hasCustomPrompt="1"/>
          </p:nvPr>
        </p:nvSpPr>
        <p:spPr>
          <a:xfrm>
            <a:off x="10097262" y="5146177"/>
            <a:ext cx="1865374" cy="14832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4" name="Spotlight Heading 2"/>
          <p:cNvSpPr>
            <a:spLocks noGrp="1"/>
          </p:cNvSpPr>
          <p:nvPr>
            <p:ph type="body" sz="quarter" idx="47" hasCustomPrompt="1"/>
          </p:nvPr>
        </p:nvSpPr>
        <p:spPr>
          <a:xfrm>
            <a:off x="10097262" y="4750308"/>
            <a:ext cx="1865374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Spotlight Divider 2"/>
          <p:cNvSpPr/>
          <p:nvPr userDrawn="1"/>
        </p:nvSpPr>
        <p:spPr>
          <a:xfrm>
            <a:off x="10801349" y="45765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Spotlight Image 2"/>
          <p:cNvSpPr>
            <a:spLocks noGrp="1"/>
          </p:cNvSpPr>
          <p:nvPr>
            <p:ph type="pic" sz="quarter" idx="45" hasCustomPrompt="1"/>
          </p:nvPr>
        </p:nvSpPr>
        <p:spPr>
          <a:xfrm>
            <a:off x="10572749" y="3543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5" name="Spotlight Caption 1"/>
          <p:cNvSpPr>
            <a:spLocks noGrp="1"/>
          </p:cNvSpPr>
          <p:nvPr>
            <p:ph type="body" idx="44" hasCustomPrompt="1"/>
          </p:nvPr>
        </p:nvSpPr>
        <p:spPr>
          <a:xfrm>
            <a:off x="10097262" y="1827189"/>
            <a:ext cx="1865375" cy="148065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Spotlight 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10097261" y="1431320"/>
            <a:ext cx="1865376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Spotlight Divider 1"/>
          <p:cNvSpPr/>
          <p:nvPr userDrawn="1"/>
        </p:nvSpPr>
        <p:spPr>
          <a:xfrm>
            <a:off x="10801349" y="12618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Spotlight 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0572749" y="228601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801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1" y="6062473"/>
            <a:ext cx="36576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8915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54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1" y="685802"/>
            <a:ext cx="8915400" cy="6857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8101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2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11" grpId="0"/>
    </p:bldLst>
  </p:timing>
  <p:extLst>
    <p:ext uri="{DCECCB84-F9BA-43D5-87BE-67443E8EF086}">
      <p15:sldGuideLst xmlns:p15="http://schemas.microsoft.com/office/powerpoint/2012/main">
        <p15:guide id="3" orient="horz" pos="2232" userDrawn="1">
          <p15:clr>
            <a:srgbClr val="FBAE40"/>
          </p15:clr>
        </p15:guide>
        <p15:guide id="4" orient="horz" pos="208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debar"/>
          <p:cNvSpPr/>
          <p:nvPr userDrawn="1"/>
        </p:nvSpPr>
        <p:spPr>
          <a:xfrm>
            <a:off x="9867900" y="0"/>
            <a:ext cx="23241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Feature Caption"/>
          <p:cNvSpPr>
            <a:spLocks noGrp="1"/>
          </p:cNvSpPr>
          <p:nvPr>
            <p:ph type="body" idx="44" hasCustomPrompt="1"/>
          </p:nvPr>
        </p:nvSpPr>
        <p:spPr>
          <a:xfrm>
            <a:off x="10097262" y="3541408"/>
            <a:ext cx="1865376" cy="217359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Feature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10097262" y="3145537"/>
            <a:ext cx="1865376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Feature Divider"/>
          <p:cNvSpPr/>
          <p:nvPr userDrawn="1"/>
        </p:nvSpPr>
        <p:spPr>
          <a:xfrm>
            <a:off x="10097262" y="2971800"/>
            <a:ext cx="1865376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eature Image"/>
          <p:cNvSpPr>
            <a:spLocks noGrp="1"/>
          </p:cNvSpPr>
          <p:nvPr>
            <p:ph type="pic" sz="quarter" idx="45" hasCustomPrompt="1"/>
          </p:nvPr>
        </p:nvSpPr>
        <p:spPr>
          <a:xfrm>
            <a:off x="10572750" y="20574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799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0" y="6062473"/>
            <a:ext cx="3657601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0" y="2057400"/>
            <a:ext cx="8915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5399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5802"/>
            <a:ext cx="8915400" cy="685799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58890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8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Feature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debar"/>
          <p:cNvSpPr/>
          <p:nvPr userDrawn="1"/>
        </p:nvSpPr>
        <p:spPr>
          <a:xfrm>
            <a:off x="9867900" y="0"/>
            <a:ext cx="23241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Feature Caption 2"/>
          <p:cNvSpPr>
            <a:spLocks noGrp="1"/>
          </p:cNvSpPr>
          <p:nvPr>
            <p:ph type="body" idx="46" hasCustomPrompt="1"/>
          </p:nvPr>
        </p:nvSpPr>
        <p:spPr>
          <a:xfrm>
            <a:off x="10097262" y="5033772"/>
            <a:ext cx="1865376" cy="159562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3" name="Feature Heading 2"/>
          <p:cNvSpPr>
            <a:spLocks noGrp="1"/>
          </p:cNvSpPr>
          <p:nvPr>
            <p:ph type="body" sz="quarter" idx="47" hasCustomPrompt="1"/>
          </p:nvPr>
        </p:nvSpPr>
        <p:spPr>
          <a:xfrm>
            <a:off x="10097262" y="4636008"/>
            <a:ext cx="1865376" cy="2743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Feature Divider 2"/>
          <p:cNvSpPr/>
          <p:nvPr userDrawn="1"/>
        </p:nvSpPr>
        <p:spPr>
          <a:xfrm>
            <a:off x="10097262" y="4457700"/>
            <a:ext cx="1865376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eature Image 2"/>
          <p:cNvSpPr>
            <a:spLocks noGrp="1"/>
          </p:cNvSpPr>
          <p:nvPr>
            <p:ph type="pic" sz="quarter" idx="48" hasCustomPrompt="1"/>
          </p:nvPr>
        </p:nvSpPr>
        <p:spPr>
          <a:xfrm>
            <a:off x="10572750" y="35433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5" name="Feature Caption 1"/>
          <p:cNvSpPr>
            <a:spLocks noGrp="1"/>
          </p:cNvSpPr>
          <p:nvPr>
            <p:ph type="body" idx="44" hasCustomPrompt="1"/>
          </p:nvPr>
        </p:nvSpPr>
        <p:spPr>
          <a:xfrm>
            <a:off x="10097262" y="1712680"/>
            <a:ext cx="1865376" cy="16020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Feature 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10097262" y="1321307"/>
            <a:ext cx="1865376" cy="2743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Feature Divider 1"/>
          <p:cNvSpPr/>
          <p:nvPr userDrawn="1"/>
        </p:nvSpPr>
        <p:spPr>
          <a:xfrm>
            <a:off x="10097262" y="1143000"/>
            <a:ext cx="1865376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eature Image 1"/>
          <p:cNvSpPr>
            <a:spLocks noGrp="1"/>
          </p:cNvSpPr>
          <p:nvPr>
            <p:ph type="pic" sz="quarter" idx="45" hasCustomPrompt="1"/>
          </p:nvPr>
        </p:nvSpPr>
        <p:spPr>
          <a:xfrm>
            <a:off x="10572750" y="228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801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1" y="6062473"/>
            <a:ext cx="36576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8915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4638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8915402" cy="685800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853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4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18" grpId="0"/>
    </p:bldLst>
  </p:timing>
  <p:extLst>
    <p:ext uri="{DCECCB84-F9BA-43D5-87BE-67443E8EF086}">
      <p15:sldGuideLst xmlns:p15="http://schemas.microsoft.com/office/powerpoint/2012/main">
        <p15:guide id="3" orient="horz" pos="2088" userDrawn="1">
          <p15:clr>
            <a:srgbClr val="FBAE40"/>
          </p15:clr>
        </p15:guide>
        <p15:guide id="4" orient="horz" pos="223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Image, 1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debar"/>
          <p:cNvSpPr/>
          <p:nvPr userDrawn="1"/>
        </p:nvSpPr>
        <p:spPr>
          <a:xfrm>
            <a:off x="9867900" y="0"/>
            <a:ext cx="23241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Feature Image 1"/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10115550" y="2514600"/>
            <a:ext cx="1828800" cy="1828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801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1" y="6062473"/>
            <a:ext cx="36576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8915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4638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8915402" cy="685800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  <p:extLst>
    <p:ext uri="{DCECCB84-F9BA-43D5-87BE-67443E8EF086}">
      <p15:sldGuideLst xmlns:p15="http://schemas.microsoft.com/office/powerpoint/2012/main">
        <p15:guide id="3" orient="horz" pos="2088">
          <p15:clr>
            <a:srgbClr val="FBAE40"/>
          </p15:clr>
        </p15:guide>
        <p15:guide id="4" orient="horz" pos="223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Image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debar"/>
          <p:cNvSpPr/>
          <p:nvPr userDrawn="1"/>
        </p:nvSpPr>
        <p:spPr>
          <a:xfrm>
            <a:off x="9867900" y="0"/>
            <a:ext cx="23241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Feature Image 1"/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10115550" y="1485900"/>
            <a:ext cx="1828800" cy="1828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801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1" y="6062473"/>
            <a:ext cx="36576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8915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4638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8915402" cy="685800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9" name="Feature Image 1"/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10115550" y="3539517"/>
            <a:ext cx="1828800" cy="1828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  <p:extLst>
    <p:ext uri="{DCECCB84-F9BA-43D5-87BE-67443E8EF086}">
      <p15:sldGuideLst xmlns:p15="http://schemas.microsoft.com/office/powerpoint/2012/main">
        <p15:guide id="3" orient="horz" pos="2088">
          <p15:clr>
            <a:srgbClr val="FBAE40"/>
          </p15:clr>
        </p15:guide>
        <p15:guide id="4" orient="horz" pos="223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Image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debar"/>
          <p:cNvSpPr/>
          <p:nvPr userDrawn="1"/>
        </p:nvSpPr>
        <p:spPr>
          <a:xfrm>
            <a:off x="9867900" y="0"/>
            <a:ext cx="23241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Feature Image 2"/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10108233" y="2514600"/>
            <a:ext cx="1828800" cy="1828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Feature Image 1"/>
          <p:cNvSpPr>
            <a:spLocks noGrp="1"/>
          </p:cNvSpPr>
          <p:nvPr>
            <p:ph type="pic" sz="quarter" idx="45" hasCustomPrompt="1"/>
          </p:nvPr>
        </p:nvSpPr>
        <p:spPr>
          <a:xfrm>
            <a:off x="10115550" y="457200"/>
            <a:ext cx="1828800" cy="1828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801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1" y="6062473"/>
            <a:ext cx="36576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8915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4638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8915402" cy="685800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5" name="Feature Image 2"/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10108233" y="4572000"/>
            <a:ext cx="1828800" cy="1828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  <p:bldP spid="15" grpId="0"/>
    </p:bldLst>
  </p:timing>
  <p:extLst>
    <p:ext uri="{DCECCB84-F9BA-43D5-87BE-67443E8EF086}">
      <p15:sldGuideLst xmlns:p15="http://schemas.microsoft.com/office/powerpoint/2012/main">
        <p15:guide id="3" orient="horz" pos="2088">
          <p15:clr>
            <a:srgbClr val="FBAE40"/>
          </p15:clr>
        </p15:guide>
        <p15:guide id="4" orient="horz" pos="223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debar"/>
          <p:cNvSpPr/>
          <p:nvPr userDrawn="1"/>
        </p:nvSpPr>
        <p:spPr>
          <a:xfrm>
            <a:off x="9867900" y="0"/>
            <a:ext cx="23241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allout Icon"/>
          <p:cNvSpPr>
            <a:spLocks noGrp="1"/>
          </p:cNvSpPr>
          <p:nvPr>
            <p:ph type="pic" sz="quarter" idx="35" hasCustomPrompt="1"/>
          </p:nvPr>
        </p:nvSpPr>
        <p:spPr>
          <a:xfrm>
            <a:off x="10096500" y="5257800"/>
            <a:ext cx="457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2" name="Callout Caption"/>
          <p:cNvSpPr>
            <a:spLocks noGrp="1"/>
          </p:cNvSpPr>
          <p:nvPr>
            <p:ph type="body" sz="quarter" idx="34" hasCustomPrompt="1"/>
          </p:nvPr>
        </p:nvSpPr>
        <p:spPr>
          <a:xfrm>
            <a:off x="10097262" y="2565452"/>
            <a:ext cx="1865376" cy="245059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0" name="Callout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10097262" y="2231136"/>
            <a:ext cx="1865376" cy="21544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Callout Divider"/>
          <p:cNvSpPr/>
          <p:nvPr userDrawn="1"/>
        </p:nvSpPr>
        <p:spPr>
          <a:xfrm>
            <a:off x="100965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799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0" y="6062473"/>
            <a:ext cx="3657601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8915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5399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2" y="685801"/>
            <a:ext cx="8915398" cy="685802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7981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mage"/>
          <p:cNvSpPr>
            <a:spLocks noGrp="1"/>
          </p:cNvSpPr>
          <p:nvPr>
            <p:ph type="pic" sz="quarter" idx="12" hasCustomPrompt="1"/>
          </p:nvPr>
        </p:nvSpPr>
        <p:spPr>
          <a:xfrm>
            <a:off x="7124700" y="1"/>
            <a:ext cx="5067300" cy="6857999"/>
          </a:xfrm>
          <a:custGeom>
            <a:avLst/>
            <a:gdLst>
              <a:gd name="connsiteX0" fmla="*/ 689318 w 5067300"/>
              <a:gd name="connsiteY0" fmla="*/ 0 h 6857999"/>
              <a:gd name="connsiteX1" fmla="*/ 5067300 w 5067300"/>
              <a:gd name="connsiteY1" fmla="*/ 0 h 6857999"/>
              <a:gd name="connsiteX2" fmla="*/ 5067300 w 5067300"/>
              <a:gd name="connsiteY2" fmla="*/ 6857999 h 6857999"/>
              <a:gd name="connsiteX3" fmla="*/ 0 w 5067300"/>
              <a:gd name="connsiteY3" fmla="*/ 6857999 h 6857999"/>
              <a:gd name="connsiteX4" fmla="*/ 0 w 5067300"/>
              <a:gd name="connsiteY4" fmla="*/ 68931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7300" h="6857999">
                <a:moveTo>
                  <a:pt x="689318" y="0"/>
                </a:moveTo>
                <a:lnTo>
                  <a:pt x="5067300" y="0"/>
                </a:lnTo>
                <a:lnTo>
                  <a:pt x="5067300" y="6857999"/>
                </a:lnTo>
                <a:lnTo>
                  <a:pt x="0" y="6857999"/>
                </a:lnTo>
                <a:lnTo>
                  <a:pt x="0" y="689318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Content"/>
          <p:cNvSpPr>
            <a:spLocks noGrp="1"/>
          </p:cNvSpPr>
          <p:nvPr>
            <p:ph sz="quarter" idx="16"/>
          </p:nvPr>
        </p:nvSpPr>
        <p:spPr>
          <a:xfrm>
            <a:off x="723901" y="2057400"/>
            <a:ext cx="6172198" cy="36576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6172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1" y="689319"/>
            <a:ext cx="6172200" cy="682282"/>
          </a:xfrm>
        </p:spPr>
        <p:txBody>
          <a:bodyPr anchor="b">
            <a:normAutofit/>
          </a:bodyPr>
          <a:lstStyle>
            <a:lvl1pPr>
              <a:defRPr sz="4400"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774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Full Image, Sidebar w/Spo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debar"/>
          <p:cNvSpPr/>
          <p:nvPr userDrawn="1"/>
        </p:nvSpPr>
        <p:spPr>
          <a:xfrm>
            <a:off x="9867899" y="0"/>
            <a:ext cx="23241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Spotlight Caption"/>
          <p:cNvSpPr>
            <a:spLocks noGrp="1"/>
          </p:cNvSpPr>
          <p:nvPr>
            <p:ph type="body" idx="44" hasCustomPrompt="1"/>
          </p:nvPr>
        </p:nvSpPr>
        <p:spPr>
          <a:xfrm>
            <a:off x="10097261" y="3660285"/>
            <a:ext cx="1865376" cy="205471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4" name="Spotlight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10097261" y="3264413"/>
            <a:ext cx="1865376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Spotlight Divider"/>
          <p:cNvSpPr/>
          <p:nvPr userDrawn="1"/>
        </p:nvSpPr>
        <p:spPr>
          <a:xfrm>
            <a:off x="10801349" y="309067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Spotlight Image"/>
          <p:cNvSpPr>
            <a:spLocks noGrp="1"/>
          </p:cNvSpPr>
          <p:nvPr>
            <p:ph type="pic" sz="quarter" idx="28" hasCustomPrompt="1"/>
          </p:nvPr>
        </p:nvSpPr>
        <p:spPr>
          <a:xfrm>
            <a:off x="10572749" y="20574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7" name="Image"/>
          <p:cNvSpPr>
            <a:spLocks noGrp="1"/>
          </p:cNvSpPr>
          <p:nvPr>
            <p:ph type="pic" sz="quarter" idx="12" hasCustomPrompt="1"/>
          </p:nvPr>
        </p:nvSpPr>
        <p:spPr>
          <a:xfrm>
            <a:off x="5295901" y="0"/>
            <a:ext cx="4571998" cy="6858000"/>
          </a:xfrm>
          <a:custGeom>
            <a:avLst/>
            <a:gdLst>
              <a:gd name="connsiteX0" fmla="*/ 685800 w 4571998"/>
              <a:gd name="connsiteY0" fmla="*/ 0 h 6858000"/>
              <a:gd name="connsiteX1" fmla="*/ 4571998 w 4571998"/>
              <a:gd name="connsiteY1" fmla="*/ 0 h 6858000"/>
              <a:gd name="connsiteX2" fmla="*/ 4571998 w 4571998"/>
              <a:gd name="connsiteY2" fmla="*/ 6858000 h 6858000"/>
              <a:gd name="connsiteX3" fmla="*/ 0 w 4571998"/>
              <a:gd name="connsiteY3" fmla="*/ 6858000 h 6858000"/>
              <a:gd name="connsiteX4" fmla="*/ 0 w 4571998"/>
              <a:gd name="connsiteY4" fmla="*/ 685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1998" h="6858000">
                <a:moveTo>
                  <a:pt x="685800" y="0"/>
                </a:moveTo>
                <a:lnTo>
                  <a:pt x="4571998" y="0"/>
                </a:lnTo>
                <a:lnTo>
                  <a:pt x="4571998" y="6858000"/>
                </a:lnTo>
                <a:lnTo>
                  <a:pt x="0" y="6858000"/>
                </a:lnTo>
                <a:lnTo>
                  <a:pt x="0" y="685800"/>
                </a:ln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Content"/>
          <p:cNvSpPr>
            <a:spLocks noGrp="1"/>
          </p:cNvSpPr>
          <p:nvPr>
            <p:ph sz="quarter" idx="16"/>
          </p:nvPr>
        </p:nvSpPr>
        <p:spPr>
          <a:xfrm>
            <a:off x="723901" y="2057401"/>
            <a:ext cx="4343400" cy="3657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4342639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9319"/>
            <a:ext cx="4343400" cy="682282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6222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1" grpId="0"/>
      <p:bldP spid="17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idx="1" hasCustomPrompt="1"/>
          </p:nvPr>
        </p:nvSpPr>
        <p:spPr>
          <a:xfrm>
            <a:off x="723900" y="2057401"/>
            <a:ext cx="10744200" cy="36576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3255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14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6210301" y="4152212"/>
            <a:ext cx="5257800" cy="15627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5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6210301" y="3602596"/>
            <a:ext cx="52578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Divider 2"/>
          <p:cNvSpPr/>
          <p:nvPr userDrawn="1"/>
        </p:nvSpPr>
        <p:spPr>
          <a:xfrm>
            <a:off x="62103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901" y="4152212"/>
            <a:ext cx="5257800" cy="15627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1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1" y="3602595"/>
            <a:ext cx="52578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Divider 1"/>
          <p:cNvSpPr/>
          <p:nvPr userDrawn="1"/>
        </p:nvSpPr>
        <p:spPr>
          <a:xfrm>
            <a:off x="7239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4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8039101" y="4134879"/>
            <a:ext cx="3429000" cy="15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5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8039101" y="3594696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6" name="Divider 3"/>
          <p:cNvSpPr/>
          <p:nvPr userDrawn="1"/>
        </p:nvSpPr>
        <p:spPr>
          <a:xfrm>
            <a:off x="8039100" y="343053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4381501" y="4134879"/>
            <a:ext cx="3429000" cy="15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2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4381501" y="3594696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3" name="Divider 2"/>
          <p:cNvSpPr/>
          <p:nvPr userDrawn="1"/>
        </p:nvSpPr>
        <p:spPr>
          <a:xfrm>
            <a:off x="4381500" y="343053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900" y="4134879"/>
            <a:ext cx="3429000" cy="15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9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1" y="3594696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Divider 1"/>
          <p:cNvSpPr/>
          <p:nvPr userDrawn="1"/>
        </p:nvSpPr>
        <p:spPr>
          <a:xfrm>
            <a:off x="723900" y="343053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339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  <p:bldP spid="20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7" name="Caption 4"/>
          <p:cNvSpPr>
            <a:spLocks noGrp="1"/>
          </p:cNvSpPr>
          <p:nvPr>
            <p:ph type="body" idx="117" hasCustomPrompt="1"/>
          </p:nvPr>
        </p:nvSpPr>
        <p:spPr>
          <a:xfrm>
            <a:off x="8953501" y="4011092"/>
            <a:ext cx="2514600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8" name="Heading 4"/>
          <p:cNvSpPr>
            <a:spLocks noGrp="1"/>
          </p:cNvSpPr>
          <p:nvPr>
            <p:ph type="body" sz="quarter" idx="118" hasCustomPrompt="1"/>
          </p:nvPr>
        </p:nvSpPr>
        <p:spPr>
          <a:xfrm>
            <a:off x="8953501" y="3593590"/>
            <a:ext cx="2514600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Divider 4"/>
          <p:cNvSpPr/>
          <p:nvPr userDrawn="1"/>
        </p:nvSpPr>
        <p:spPr>
          <a:xfrm>
            <a:off x="89535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6210301" y="4011092"/>
            <a:ext cx="2514600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3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210301" y="3593590"/>
            <a:ext cx="2514600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3"/>
          <p:cNvSpPr/>
          <p:nvPr userDrawn="1"/>
        </p:nvSpPr>
        <p:spPr>
          <a:xfrm>
            <a:off x="62103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3467101" y="4011092"/>
            <a:ext cx="2514600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0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3467101" y="3593590"/>
            <a:ext cx="2514600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1" name="Divider 2"/>
          <p:cNvSpPr/>
          <p:nvPr userDrawn="1"/>
        </p:nvSpPr>
        <p:spPr>
          <a:xfrm>
            <a:off x="34671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901" y="4011092"/>
            <a:ext cx="2514600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1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1" y="3593590"/>
            <a:ext cx="2514600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8" name="Divider 1"/>
          <p:cNvSpPr/>
          <p:nvPr userDrawn="1"/>
        </p:nvSpPr>
        <p:spPr>
          <a:xfrm>
            <a:off x="7239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1506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6" grpId="0" animBg="1"/>
      <p:bldP spid="31" grpId="0" animBg="1"/>
      <p:bldP spid="28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4 Blocks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9" name="Caption 4"/>
          <p:cNvSpPr>
            <a:spLocks noGrp="1"/>
          </p:cNvSpPr>
          <p:nvPr>
            <p:ph type="body" idx="117" hasCustomPrompt="1"/>
          </p:nvPr>
        </p:nvSpPr>
        <p:spPr>
          <a:xfrm>
            <a:off x="6210298" y="4706754"/>
            <a:ext cx="5257802" cy="10082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0" name="Heading 4"/>
          <p:cNvSpPr>
            <a:spLocks noGrp="1"/>
          </p:cNvSpPr>
          <p:nvPr>
            <p:ph type="body" sz="quarter" idx="118" hasCustomPrompt="1"/>
          </p:nvPr>
        </p:nvSpPr>
        <p:spPr>
          <a:xfrm>
            <a:off x="6210298" y="4165616"/>
            <a:ext cx="5257802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1" name="Divider 4"/>
          <p:cNvSpPr/>
          <p:nvPr userDrawn="1"/>
        </p:nvSpPr>
        <p:spPr>
          <a:xfrm>
            <a:off x="6210298" y="4000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723898" y="4706754"/>
            <a:ext cx="5257802" cy="10082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7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723898" y="4165616"/>
            <a:ext cx="5257802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8" name="Divider 3"/>
          <p:cNvSpPr/>
          <p:nvPr userDrawn="1"/>
        </p:nvSpPr>
        <p:spPr>
          <a:xfrm>
            <a:off x="723898" y="4000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6210298" y="2776324"/>
            <a:ext cx="5257802" cy="99557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3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6210298" y="2231137"/>
            <a:ext cx="5257802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4" name="Divider 2"/>
          <p:cNvSpPr/>
          <p:nvPr userDrawn="1"/>
        </p:nvSpPr>
        <p:spPr>
          <a:xfrm>
            <a:off x="6210298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898" y="2776324"/>
            <a:ext cx="5257802" cy="99557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6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898" y="2231137"/>
            <a:ext cx="5257802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Divider 1"/>
          <p:cNvSpPr/>
          <p:nvPr userDrawn="1"/>
        </p:nvSpPr>
        <p:spPr>
          <a:xfrm>
            <a:off x="723898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5746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8" grpId="0" animBg="1"/>
      <p:bldP spid="44" grpId="0" animBg="1"/>
      <p:bldP spid="39" grpId="0" animBg="1"/>
    </p:bldLst>
  </p:timing>
  <p:extLst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6 Blocks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7" name="Caption 6"/>
          <p:cNvSpPr>
            <a:spLocks noGrp="1"/>
          </p:cNvSpPr>
          <p:nvPr>
            <p:ph type="body" idx="121" hasCustomPrompt="1"/>
          </p:nvPr>
        </p:nvSpPr>
        <p:spPr>
          <a:xfrm>
            <a:off x="8039100" y="4707209"/>
            <a:ext cx="3429000" cy="100779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8" name="Heading 6"/>
          <p:cNvSpPr>
            <a:spLocks noGrp="1"/>
          </p:cNvSpPr>
          <p:nvPr>
            <p:ph type="body" sz="quarter" idx="122" hasCustomPrompt="1"/>
          </p:nvPr>
        </p:nvSpPr>
        <p:spPr>
          <a:xfrm>
            <a:off x="8039100" y="4168130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1" name="Divider 6"/>
          <p:cNvSpPr/>
          <p:nvPr userDrawn="1"/>
        </p:nvSpPr>
        <p:spPr>
          <a:xfrm>
            <a:off x="8039100" y="400507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Caption 5"/>
          <p:cNvSpPr>
            <a:spLocks noGrp="1"/>
          </p:cNvSpPr>
          <p:nvPr>
            <p:ph type="body" idx="119" hasCustomPrompt="1"/>
          </p:nvPr>
        </p:nvSpPr>
        <p:spPr>
          <a:xfrm>
            <a:off x="4381500" y="4707209"/>
            <a:ext cx="3429000" cy="100779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5" name="Heading 5"/>
          <p:cNvSpPr>
            <a:spLocks noGrp="1"/>
          </p:cNvSpPr>
          <p:nvPr>
            <p:ph type="body" sz="quarter" idx="120" hasCustomPrompt="1"/>
          </p:nvPr>
        </p:nvSpPr>
        <p:spPr>
          <a:xfrm>
            <a:off x="4381500" y="4168130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6" name="Divider 5"/>
          <p:cNvSpPr/>
          <p:nvPr userDrawn="1"/>
        </p:nvSpPr>
        <p:spPr>
          <a:xfrm>
            <a:off x="4381500" y="400507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Caption 4"/>
          <p:cNvSpPr>
            <a:spLocks noGrp="1"/>
          </p:cNvSpPr>
          <p:nvPr>
            <p:ph type="body" idx="117" hasCustomPrompt="1"/>
          </p:nvPr>
        </p:nvSpPr>
        <p:spPr>
          <a:xfrm>
            <a:off x="723900" y="4707209"/>
            <a:ext cx="3429000" cy="100779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2" name="Heading 4"/>
          <p:cNvSpPr>
            <a:spLocks noGrp="1"/>
          </p:cNvSpPr>
          <p:nvPr>
            <p:ph type="body" sz="quarter" idx="118" hasCustomPrompt="1"/>
          </p:nvPr>
        </p:nvSpPr>
        <p:spPr>
          <a:xfrm>
            <a:off x="723900" y="4168130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3" name="Divider 4"/>
          <p:cNvSpPr/>
          <p:nvPr userDrawn="1"/>
        </p:nvSpPr>
        <p:spPr>
          <a:xfrm>
            <a:off x="723900" y="400507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8039100" y="2771752"/>
            <a:ext cx="3429000" cy="10001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9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8039100" y="2226565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0" name="Divider 3"/>
          <p:cNvSpPr/>
          <p:nvPr userDrawn="1"/>
        </p:nvSpPr>
        <p:spPr>
          <a:xfrm>
            <a:off x="80391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4381500" y="2771752"/>
            <a:ext cx="3429000" cy="10001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5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4381500" y="2226565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7" name="Divider 2"/>
          <p:cNvSpPr/>
          <p:nvPr userDrawn="1"/>
        </p:nvSpPr>
        <p:spPr>
          <a:xfrm>
            <a:off x="43815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900" y="2771752"/>
            <a:ext cx="3429000" cy="10001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2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0" y="2226565"/>
            <a:ext cx="34290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3" name="Divider 1"/>
          <p:cNvSpPr/>
          <p:nvPr userDrawn="1"/>
        </p:nvSpPr>
        <p:spPr>
          <a:xfrm>
            <a:off x="7239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7168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6" grpId="0" animBg="1"/>
      <p:bldP spid="53" grpId="0" animBg="1"/>
      <p:bldP spid="50" grpId="0" animBg="1"/>
      <p:bldP spid="47" grpId="0" animBg="1"/>
      <p:bldP spid="43" grpId="0" animBg="1"/>
    </p:bldLst>
  </p:timing>
  <p:extLst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6" name="Caption 2"/>
          <p:cNvSpPr>
            <a:spLocks noGrp="1"/>
          </p:cNvSpPr>
          <p:nvPr>
            <p:ph type="body" sz="quarter" idx="139" hasCustomPrompt="1"/>
          </p:nvPr>
        </p:nvSpPr>
        <p:spPr>
          <a:xfrm>
            <a:off x="6210300" y="4131812"/>
            <a:ext cx="52578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0" name="Heading 2"/>
          <p:cNvSpPr>
            <a:spLocks noGrp="1"/>
          </p:cNvSpPr>
          <p:nvPr>
            <p:ph type="body" sz="quarter" idx="144" hasCustomPrompt="1"/>
          </p:nvPr>
        </p:nvSpPr>
        <p:spPr>
          <a:xfrm>
            <a:off x="6210300" y="3592395"/>
            <a:ext cx="52578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2"/>
          <p:cNvSpPr/>
          <p:nvPr userDrawn="1"/>
        </p:nvSpPr>
        <p:spPr>
          <a:xfrm>
            <a:off x="86106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Number 2"/>
          <p:cNvSpPr>
            <a:spLocks noGrp="1"/>
          </p:cNvSpPr>
          <p:nvPr>
            <p:ph type="body" sz="quarter" idx="138" hasCustomPrompt="1"/>
          </p:nvPr>
        </p:nvSpPr>
        <p:spPr>
          <a:xfrm>
            <a:off x="6210300" y="2483704"/>
            <a:ext cx="52578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33" name="Line 1"/>
          <p:cNvCxnSpPr/>
          <p:nvPr userDrawn="1"/>
        </p:nvCxnSpPr>
        <p:spPr>
          <a:xfrm>
            <a:off x="6094957" y="2057400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ption 1"/>
          <p:cNvSpPr>
            <a:spLocks noGrp="1"/>
          </p:cNvSpPr>
          <p:nvPr>
            <p:ph type="body" sz="quarter" idx="135" hasCustomPrompt="1"/>
          </p:nvPr>
        </p:nvSpPr>
        <p:spPr>
          <a:xfrm>
            <a:off x="723900" y="4131812"/>
            <a:ext cx="52578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0" y="3592395"/>
            <a:ext cx="52578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Divider 1"/>
          <p:cNvSpPr/>
          <p:nvPr userDrawn="1"/>
        </p:nvSpPr>
        <p:spPr>
          <a:xfrm>
            <a:off x="31242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Number 1"/>
          <p:cNvSpPr>
            <a:spLocks noGrp="1"/>
          </p:cNvSpPr>
          <p:nvPr>
            <p:ph type="body" sz="quarter" idx="125" hasCustomPrompt="1"/>
          </p:nvPr>
        </p:nvSpPr>
        <p:spPr>
          <a:xfrm>
            <a:off x="723900" y="2483704"/>
            <a:ext cx="52578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1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033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5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2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08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1" name="Caption 3"/>
          <p:cNvSpPr>
            <a:spLocks noGrp="1"/>
          </p:cNvSpPr>
          <p:nvPr>
            <p:ph type="body" sz="quarter" idx="143" hasCustomPrompt="1"/>
          </p:nvPr>
        </p:nvSpPr>
        <p:spPr>
          <a:xfrm>
            <a:off x="8039100" y="4131812"/>
            <a:ext cx="34290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1" name="Heading 3"/>
          <p:cNvSpPr>
            <a:spLocks noGrp="1"/>
          </p:cNvSpPr>
          <p:nvPr>
            <p:ph type="body" sz="quarter" idx="145" hasCustomPrompt="1"/>
          </p:nvPr>
        </p:nvSpPr>
        <p:spPr>
          <a:xfrm>
            <a:off x="8039100" y="3592395"/>
            <a:ext cx="3429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Divider 3"/>
          <p:cNvSpPr/>
          <p:nvPr userDrawn="1"/>
        </p:nvSpPr>
        <p:spPr>
          <a:xfrm>
            <a:off x="95250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Number 3"/>
          <p:cNvSpPr>
            <a:spLocks noGrp="1"/>
          </p:cNvSpPr>
          <p:nvPr>
            <p:ph type="body" sz="quarter" idx="142" hasCustomPrompt="1"/>
          </p:nvPr>
        </p:nvSpPr>
        <p:spPr>
          <a:xfrm>
            <a:off x="8039100" y="2483704"/>
            <a:ext cx="34290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34" name="Line 2"/>
          <p:cNvCxnSpPr/>
          <p:nvPr userDrawn="1"/>
        </p:nvCxnSpPr>
        <p:spPr>
          <a:xfrm>
            <a:off x="7920591" y="2057400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ption 2"/>
          <p:cNvSpPr>
            <a:spLocks noGrp="1"/>
          </p:cNvSpPr>
          <p:nvPr>
            <p:ph type="body" sz="quarter" idx="139" hasCustomPrompt="1"/>
          </p:nvPr>
        </p:nvSpPr>
        <p:spPr>
          <a:xfrm>
            <a:off x="4381500" y="4131812"/>
            <a:ext cx="34290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0" name="Heading 2"/>
          <p:cNvSpPr>
            <a:spLocks noGrp="1"/>
          </p:cNvSpPr>
          <p:nvPr>
            <p:ph type="body" sz="quarter" idx="144" hasCustomPrompt="1"/>
          </p:nvPr>
        </p:nvSpPr>
        <p:spPr>
          <a:xfrm>
            <a:off x="4381500" y="3592395"/>
            <a:ext cx="3429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2"/>
          <p:cNvSpPr/>
          <p:nvPr userDrawn="1"/>
        </p:nvSpPr>
        <p:spPr>
          <a:xfrm>
            <a:off x="58674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Number 2"/>
          <p:cNvSpPr>
            <a:spLocks noGrp="1"/>
          </p:cNvSpPr>
          <p:nvPr>
            <p:ph type="body" sz="quarter" idx="138" hasCustomPrompt="1"/>
          </p:nvPr>
        </p:nvSpPr>
        <p:spPr>
          <a:xfrm>
            <a:off x="4381500" y="2483704"/>
            <a:ext cx="34290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33" name="Line 1"/>
          <p:cNvCxnSpPr/>
          <p:nvPr userDrawn="1"/>
        </p:nvCxnSpPr>
        <p:spPr>
          <a:xfrm>
            <a:off x="4270248" y="2057400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ption 1"/>
          <p:cNvSpPr>
            <a:spLocks noGrp="1"/>
          </p:cNvSpPr>
          <p:nvPr>
            <p:ph type="body" sz="quarter" idx="135" hasCustomPrompt="1"/>
          </p:nvPr>
        </p:nvSpPr>
        <p:spPr>
          <a:xfrm>
            <a:off x="723900" y="4131812"/>
            <a:ext cx="34290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0" y="3592395"/>
            <a:ext cx="3429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Divider 1"/>
          <p:cNvSpPr/>
          <p:nvPr userDrawn="1"/>
        </p:nvSpPr>
        <p:spPr>
          <a:xfrm>
            <a:off x="22098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Number 1"/>
          <p:cNvSpPr>
            <a:spLocks noGrp="1"/>
          </p:cNvSpPr>
          <p:nvPr>
            <p:ph type="body" sz="quarter" idx="125" hasCustomPrompt="1"/>
          </p:nvPr>
        </p:nvSpPr>
        <p:spPr>
          <a:xfrm>
            <a:off x="723900" y="2483704"/>
            <a:ext cx="34290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2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5682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0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25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2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08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9" name="Caption 4"/>
          <p:cNvSpPr>
            <a:spLocks noGrp="1"/>
          </p:cNvSpPr>
          <p:nvPr>
            <p:ph type="body" sz="quarter" idx="138" hasCustomPrompt="1"/>
          </p:nvPr>
        </p:nvSpPr>
        <p:spPr>
          <a:xfrm>
            <a:off x="8953502" y="4004281"/>
            <a:ext cx="2514598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2" name="Heading 4"/>
          <p:cNvSpPr>
            <a:spLocks noGrp="1"/>
          </p:cNvSpPr>
          <p:nvPr>
            <p:ph type="body" sz="quarter" idx="132" hasCustomPrompt="1"/>
          </p:nvPr>
        </p:nvSpPr>
        <p:spPr>
          <a:xfrm>
            <a:off x="8953502" y="3590183"/>
            <a:ext cx="251459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1" name="Divider 4"/>
          <p:cNvSpPr/>
          <p:nvPr userDrawn="1"/>
        </p:nvSpPr>
        <p:spPr>
          <a:xfrm>
            <a:off x="9982201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Number 4"/>
          <p:cNvSpPr>
            <a:spLocks noGrp="1"/>
          </p:cNvSpPr>
          <p:nvPr>
            <p:ph type="body" sz="quarter" idx="134" hasCustomPrompt="1"/>
          </p:nvPr>
        </p:nvSpPr>
        <p:spPr>
          <a:xfrm>
            <a:off x="8953502" y="2482068"/>
            <a:ext cx="2514598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25" name="Line 3"/>
          <p:cNvCxnSpPr/>
          <p:nvPr userDrawn="1"/>
        </p:nvCxnSpPr>
        <p:spPr>
          <a:xfrm>
            <a:off x="8842248" y="2057401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ption 3"/>
          <p:cNvSpPr>
            <a:spLocks noGrp="1"/>
          </p:cNvSpPr>
          <p:nvPr>
            <p:ph type="body" sz="quarter" idx="137" hasCustomPrompt="1"/>
          </p:nvPr>
        </p:nvSpPr>
        <p:spPr>
          <a:xfrm>
            <a:off x="6210298" y="4004281"/>
            <a:ext cx="2514602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9" name="Heading 3"/>
          <p:cNvSpPr>
            <a:spLocks noGrp="1"/>
          </p:cNvSpPr>
          <p:nvPr>
            <p:ph type="body" sz="quarter" idx="129" hasCustomPrompt="1"/>
          </p:nvPr>
        </p:nvSpPr>
        <p:spPr>
          <a:xfrm>
            <a:off x="6210301" y="3590183"/>
            <a:ext cx="251459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0" name="Divider 3"/>
          <p:cNvSpPr/>
          <p:nvPr userDrawn="1"/>
        </p:nvSpPr>
        <p:spPr>
          <a:xfrm>
            <a:off x="72390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Number 3"/>
          <p:cNvSpPr>
            <a:spLocks noGrp="1"/>
          </p:cNvSpPr>
          <p:nvPr>
            <p:ph type="body" sz="quarter" idx="131" hasCustomPrompt="1"/>
          </p:nvPr>
        </p:nvSpPr>
        <p:spPr>
          <a:xfrm>
            <a:off x="6210301" y="2482068"/>
            <a:ext cx="2514598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23" name="Line 2"/>
          <p:cNvCxnSpPr/>
          <p:nvPr userDrawn="1"/>
        </p:nvCxnSpPr>
        <p:spPr>
          <a:xfrm>
            <a:off x="6099048" y="2057401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ption 2"/>
          <p:cNvSpPr>
            <a:spLocks noGrp="1"/>
          </p:cNvSpPr>
          <p:nvPr>
            <p:ph type="body" sz="quarter" idx="136" hasCustomPrompt="1"/>
          </p:nvPr>
        </p:nvSpPr>
        <p:spPr>
          <a:xfrm>
            <a:off x="3468687" y="4004281"/>
            <a:ext cx="2511428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6" name="Heading 2"/>
          <p:cNvSpPr>
            <a:spLocks noGrp="1"/>
          </p:cNvSpPr>
          <p:nvPr>
            <p:ph type="body" sz="quarter" idx="126" hasCustomPrompt="1"/>
          </p:nvPr>
        </p:nvSpPr>
        <p:spPr>
          <a:xfrm>
            <a:off x="3468686" y="3590183"/>
            <a:ext cx="251301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9" name="Divider 2"/>
          <p:cNvSpPr/>
          <p:nvPr userDrawn="1"/>
        </p:nvSpPr>
        <p:spPr>
          <a:xfrm>
            <a:off x="4496594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Number 2"/>
          <p:cNvSpPr>
            <a:spLocks noGrp="1"/>
          </p:cNvSpPr>
          <p:nvPr>
            <p:ph type="body" sz="quarter" idx="128" hasCustomPrompt="1"/>
          </p:nvPr>
        </p:nvSpPr>
        <p:spPr>
          <a:xfrm>
            <a:off x="3468688" y="2485340"/>
            <a:ext cx="2513012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22" name="Line 1"/>
          <p:cNvCxnSpPr/>
          <p:nvPr userDrawn="1"/>
        </p:nvCxnSpPr>
        <p:spPr>
          <a:xfrm>
            <a:off x="3355848" y="2057401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ption 1"/>
          <p:cNvSpPr>
            <a:spLocks noGrp="1"/>
          </p:cNvSpPr>
          <p:nvPr>
            <p:ph type="body" sz="quarter" idx="135" hasCustomPrompt="1"/>
          </p:nvPr>
        </p:nvSpPr>
        <p:spPr>
          <a:xfrm>
            <a:off x="723901" y="4004281"/>
            <a:ext cx="2514598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1" y="3590183"/>
            <a:ext cx="251459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7" name="Divider 1"/>
          <p:cNvSpPr/>
          <p:nvPr userDrawn="1"/>
        </p:nvSpPr>
        <p:spPr>
          <a:xfrm>
            <a:off x="17526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Number 1"/>
          <p:cNvSpPr>
            <a:spLocks noGrp="1"/>
          </p:cNvSpPr>
          <p:nvPr>
            <p:ph type="body" sz="quarter" idx="125" hasCustomPrompt="1"/>
          </p:nvPr>
        </p:nvSpPr>
        <p:spPr>
          <a:xfrm>
            <a:off x="723901" y="2485340"/>
            <a:ext cx="2514598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###</a:t>
            </a:r>
            <a:endParaRPr lang="en-US" dirty="0"/>
          </a:p>
        </p:txBody>
      </p:sp>
      <p:sp>
        <p:nvSpPr>
          <p:cNvPr id="2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073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4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41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8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32" grpId="0" build="p">
        <p:tmplLst>
          <p:tmpl lvl="1">
            <p:tnLst>
              <p:par>
                <p:cTn presetID="12" presetClass="entr" presetSubtype="4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08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2 Blocks,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7467601" y="3607310"/>
            <a:ext cx="4000500" cy="210769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3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7467600" y="3044394"/>
            <a:ext cx="40005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Divider 2"/>
          <p:cNvSpPr/>
          <p:nvPr userDrawn="1"/>
        </p:nvSpPr>
        <p:spPr>
          <a:xfrm>
            <a:off x="7467600" y="2857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6210300" y="2857500"/>
            <a:ext cx="1143000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9" name="Caption 1"/>
          <p:cNvSpPr>
            <a:spLocks noGrp="1"/>
          </p:cNvSpPr>
          <p:nvPr>
            <p:ph type="body" idx="44" hasCustomPrompt="1"/>
          </p:nvPr>
        </p:nvSpPr>
        <p:spPr>
          <a:xfrm>
            <a:off x="1976627" y="3607310"/>
            <a:ext cx="4005072" cy="210769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6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1976628" y="3044394"/>
            <a:ext cx="400507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Divider 1"/>
          <p:cNvSpPr/>
          <p:nvPr userDrawn="1"/>
        </p:nvSpPr>
        <p:spPr>
          <a:xfrm>
            <a:off x="1981199" y="2857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723900" y="2857500"/>
            <a:ext cx="1143000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592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14" grpId="0" animBg="1"/>
      <p:bldP spid="7" grpId="0"/>
    </p:bldLst>
  </p:timing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6 Blocks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1" name="Caption 6"/>
          <p:cNvSpPr>
            <a:spLocks noGrp="1"/>
          </p:cNvSpPr>
          <p:nvPr>
            <p:ph type="body" idx="127" hasCustomPrompt="1"/>
          </p:nvPr>
        </p:nvSpPr>
        <p:spPr>
          <a:xfrm>
            <a:off x="8839198" y="4653714"/>
            <a:ext cx="2628902" cy="10612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9" name="Heading 6"/>
          <p:cNvSpPr>
            <a:spLocks noGrp="1"/>
          </p:cNvSpPr>
          <p:nvPr>
            <p:ph type="body" sz="quarter" idx="125" hasCustomPrompt="1"/>
          </p:nvPr>
        </p:nvSpPr>
        <p:spPr>
          <a:xfrm>
            <a:off x="8839200" y="4172352"/>
            <a:ext cx="2628900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1" name="Divider 6"/>
          <p:cNvSpPr/>
          <p:nvPr userDrawn="1"/>
        </p:nvSpPr>
        <p:spPr>
          <a:xfrm>
            <a:off x="8839200" y="40050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Image 6"/>
          <p:cNvSpPr>
            <a:spLocks noGrp="1"/>
          </p:cNvSpPr>
          <p:nvPr>
            <p:ph type="pic" sz="quarter" idx="126" hasCustomPrompt="1"/>
          </p:nvPr>
        </p:nvSpPr>
        <p:spPr>
          <a:xfrm>
            <a:off x="8039100" y="4000500"/>
            <a:ext cx="685800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Caption 5"/>
          <p:cNvSpPr>
            <a:spLocks noGrp="1"/>
          </p:cNvSpPr>
          <p:nvPr>
            <p:ph type="body" idx="124" hasCustomPrompt="1"/>
          </p:nvPr>
        </p:nvSpPr>
        <p:spPr>
          <a:xfrm>
            <a:off x="5181597" y="4653713"/>
            <a:ext cx="2628902" cy="10612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6" name="Heading 5"/>
          <p:cNvSpPr>
            <a:spLocks noGrp="1"/>
          </p:cNvSpPr>
          <p:nvPr>
            <p:ph type="body" sz="quarter" idx="122" hasCustomPrompt="1"/>
          </p:nvPr>
        </p:nvSpPr>
        <p:spPr>
          <a:xfrm>
            <a:off x="5181357" y="4172158"/>
            <a:ext cx="2630988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0" name="Divider 5"/>
          <p:cNvSpPr/>
          <p:nvPr userDrawn="1"/>
        </p:nvSpPr>
        <p:spPr>
          <a:xfrm>
            <a:off x="5181599" y="40050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Image 5"/>
          <p:cNvSpPr>
            <a:spLocks noGrp="1"/>
          </p:cNvSpPr>
          <p:nvPr>
            <p:ph type="pic" sz="quarter" idx="123" hasCustomPrompt="1"/>
          </p:nvPr>
        </p:nvSpPr>
        <p:spPr>
          <a:xfrm>
            <a:off x="4381500" y="4000500"/>
            <a:ext cx="685800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Caption 4"/>
          <p:cNvSpPr>
            <a:spLocks noGrp="1"/>
          </p:cNvSpPr>
          <p:nvPr>
            <p:ph type="body" idx="121" hasCustomPrompt="1"/>
          </p:nvPr>
        </p:nvSpPr>
        <p:spPr>
          <a:xfrm>
            <a:off x="1524000" y="4653713"/>
            <a:ext cx="2628900" cy="10612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0" name="Heading 4"/>
          <p:cNvSpPr>
            <a:spLocks noGrp="1"/>
          </p:cNvSpPr>
          <p:nvPr>
            <p:ph type="body" sz="quarter" idx="119" hasCustomPrompt="1"/>
          </p:nvPr>
        </p:nvSpPr>
        <p:spPr>
          <a:xfrm>
            <a:off x="1523997" y="4172158"/>
            <a:ext cx="2628901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Divider 4"/>
          <p:cNvSpPr/>
          <p:nvPr userDrawn="1"/>
        </p:nvSpPr>
        <p:spPr>
          <a:xfrm>
            <a:off x="1524000" y="40050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Image 4"/>
          <p:cNvSpPr>
            <a:spLocks noGrp="1"/>
          </p:cNvSpPr>
          <p:nvPr>
            <p:ph type="pic" sz="quarter" idx="120" hasCustomPrompt="1"/>
          </p:nvPr>
        </p:nvSpPr>
        <p:spPr>
          <a:xfrm>
            <a:off x="723900" y="4000500"/>
            <a:ext cx="685800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7" name="Caption 3"/>
          <p:cNvSpPr>
            <a:spLocks noGrp="1"/>
          </p:cNvSpPr>
          <p:nvPr>
            <p:ph type="body" idx="118" hasCustomPrompt="1"/>
          </p:nvPr>
        </p:nvSpPr>
        <p:spPr>
          <a:xfrm>
            <a:off x="8839200" y="2698361"/>
            <a:ext cx="2628898" cy="107353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5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8839200" y="2220646"/>
            <a:ext cx="2628898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Divider 3"/>
          <p:cNvSpPr/>
          <p:nvPr userDrawn="1"/>
        </p:nvSpPr>
        <p:spPr>
          <a:xfrm>
            <a:off x="88392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8039100" y="2057400"/>
            <a:ext cx="685800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4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5181356" y="2698361"/>
            <a:ext cx="2630986" cy="107353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2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5181356" y="2220646"/>
            <a:ext cx="2630986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5181599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4381500" y="2057400"/>
            <a:ext cx="685800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9" name="Caption 1"/>
          <p:cNvSpPr>
            <a:spLocks noGrp="1"/>
          </p:cNvSpPr>
          <p:nvPr>
            <p:ph type="body" idx="44" hasCustomPrompt="1"/>
          </p:nvPr>
        </p:nvSpPr>
        <p:spPr>
          <a:xfrm>
            <a:off x="1524000" y="2698361"/>
            <a:ext cx="2628899" cy="107353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6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1525047" y="2220646"/>
            <a:ext cx="2627835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5240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723900" y="2057400"/>
            <a:ext cx="685800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722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0" grpId="0"/>
      <p:bldP spid="40" grpId="0" animBg="1"/>
      <p:bldP spid="27" grpId="0"/>
      <p:bldP spid="39" grpId="0" animBg="1"/>
      <p:bldP spid="21" grpId="0"/>
      <p:bldP spid="38" grpId="0" animBg="1"/>
      <p:bldP spid="16" grpId="0"/>
      <p:bldP spid="37" grpId="0" animBg="1"/>
      <p:bldP spid="13" grpId="0"/>
      <p:bldP spid="36" grpId="0" animBg="1"/>
      <p:bldP spid="7" grpId="0"/>
    </p:bldLst>
  </p:timing>
  <p:extLst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990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9" name="Caption 3"/>
          <p:cNvSpPr>
            <a:spLocks noGrp="1"/>
          </p:cNvSpPr>
          <p:nvPr>
            <p:ph type="body" idx="129" hasCustomPrompt="1"/>
          </p:nvPr>
        </p:nvSpPr>
        <p:spPr>
          <a:xfrm>
            <a:off x="8039100" y="4152498"/>
            <a:ext cx="3429000" cy="15625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4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8039100" y="3602738"/>
            <a:ext cx="3429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Divider 3"/>
          <p:cNvSpPr/>
          <p:nvPr userDrawn="1"/>
        </p:nvSpPr>
        <p:spPr>
          <a:xfrm>
            <a:off x="8039100" y="3429000"/>
            <a:ext cx="34290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92964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Caption 2"/>
          <p:cNvSpPr>
            <a:spLocks noGrp="1"/>
          </p:cNvSpPr>
          <p:nvPr>
            <p:ph type="body" idx="128" hasCustomPrompt="1"/>
          </p:nvPr>
        </p:nvSpPr>
        <p:spPr>
          <a:xfrm>
            <a:off x="4381500" y="4152498"/>
            <a:ext cx="3429000" cy="15625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1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4381500" y="3602738"/>
            <a:ext cx="3429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4" name="Divider 2"/>
          <p:cNvSpPr/>
          <p:nvPr userDrawn="1"/>
        </p:nvSpPr>
        <p:spPr>
          <a:xfrm>
            <a:off x="4381500" y="3429000"/>
            <a:ext cx="34290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56388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899" y="4152498"/>
            <a:ext cx="3429000" cy="15625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899" y="3602738"/>
            <a:ext cx="3429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3" name="Divider 1"/>
          <p:cNvSpPr/>
          <p:nvPr userDrawn="1"/>
        </p:nvSpPr>
        <p:spPr>
          <a:xfrm>
            <a:off x="723899" y="3429000"/>
            <a:ext cx="34290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981199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677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5" grpId="0"/>
      <p:bldP spid="34" grpId="0" animBg="1"/>
      <p:bldP spid="12" grpId="0"/>
      <p:bldP spid="33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0" name="Caption 4"/>
          <p:cNvSpPr>
            <a:spLocks noGrp="1"/>
          </p:cNvSpPr>
          <p:nvPr>
            <p:ph type="body" idx="130" hasCustomPrompt="1"/>
          </p:nvPr>
        </p:nvSpPr>
        <p:spPr>
          <a:xfrm>
            <a:off x="8953499" y="4029388"/>
            <a:ext cx="2514602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Heading 4"/>
          <p:cNvSpPr>
            <a:spLocks noGrp="1"/>
          </p:cNvSpPr>
          <p:nvPr>
            <p:ph type="body" sz="quarter" idx="119" hasCustomPrompt="1"/>
          </p:nvPr>
        </p:nvSpPr>
        <p:spPr>
          <a:xfrm>
            <a:off x="8953499" y="3602738"/>
            <a:ext cx="251460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4"/>
          <p:cNvSpPr/>
          <p:nvPr userDrawn="1"/>
        </p:nvSpPr>
        <p:spPr>
          <a:xfrm>
            <a:off x="8953499" y="3429000"/>
            <a:ext cx="2514602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Image 4"/>
          <p:cNvSpPr>
            <a:spLocks noGrp="1"/>
          </p:cNvSpPr>
          <p:nvPr>
            <p:ph type="pic" sz="quarter" idx="120" hasCustomPrompt="1"/>
          </p:nvPr>
        </p:nvSpPr>
        <p:spPr>
          <a:xfrm>
            <a:off x="97536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Caption 3"/>
          <p:cNvSpPr>
            <a:spLocks noGrp="1"/>
          </p:cNvSpPr>
          <p:nvPr>
            <p:ph type="body" idx="129" hasCustomPrompt="1"/>
          </p:nvPr>
        </p:nvSpPr>
        <p:spPr>
          <a:xfrm>
            <a:off x="6210299" y="4029388"/>
            <a:ext cx="2514602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4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210299" y="3602738"/>
            <a:ext cx="251460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Divider 3"/>
          <p:cNvSpPr/>
          <p:nvPr userDrawn="1"/>
        </p:nvSpPr>
        <p:spPr>
          <a:xfrm>
            <a:off x="6210299" y="3429000"/>
            <a:ext cx="2514602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70104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Caption 2"/>
          <p:cNvSpPr>
            <a:spLocks noGrp="1"/>
          </p:cNvSpPr>
          <p:nvPr>
            <p:ph type="body" idx="128" hasCustomPrompt="1"/>
          </p:nvPr>
        </p:nvSpPr>
        <p:spPr>
          <a:xfrm>
            <a:off x="3467099" y="4029388"/>
            <a:ext cx="2514602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1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3467099" y="3602738"/>
            <a:ext cx="251460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4" name="Divider 2"/>
          <p:cNvSpPr/>
          <p:nvPr userDrawn="1"/>
        </p:nvSpPr>
        <p:spPr>
          <a:xfrm>
            <a:off x="3467099" y="3429000"/>
            <a:ext cx="2514602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42672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900" y="4029388"/>
            <a:ext cx="2514600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0" y="3602738"/>
            <a:ext cx="25146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3" name="Divider 1"/>
          <p:cNvSpPr/>
          <p:nvPr userDrawn="1"/>
        </p:nvSpPr>
        <p:spPr>
          <a:xfrm>
            <a:off x="723900" y="3429000"/>
            <a:ext cx="25146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5240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1387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8" grpId="0"/>
      <p:bldP spid="35" grpId="0" animBg="1"/>
      <p:bldP spid="15" grpId="0"/>
      <p:bldP spid="34" grpId="0" animBg="1"/>
      <p:bldP spid="12" grpId="0"/>
      <p:bldP spid="33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s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8" name="Spirit Burs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pirit Burs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Diagonal 2"/>
          <p:cNvSpPr/>
          <p:nvPr userDrawn="1"/>
        </p:nvSpPr>
        <p:spPr>
          <a:xfrm>
            <a:off x="6210300" y="2516135"/>
            <a:ext cx="5257800" cy="3198866"/>
          </a:xfrm>
          <a:custGeom>
            <a:avLst/>
            <a:gdLst>
              <a:gd name="connsiteX0" fmla="*/ 0 w 5257800"/>
              <a:gd name="connsiteY0" fmla="*/ 0 h 3198866"/>
              <a:gd name="connsiteX1" fmla="*/ 5257800 w 5257800"/>
              <a:gd name="connsiteY1" fmla="*/ 0 h 3198866"/>
              <a:gd name="connsiteX2" fmla="*/ 5257800 w 5257800"/>
              <a:gd name="connsiteY2" fmla="*/ 2741666 h 3198866"/>
              <a:gd name="connsiteX3" fmla="*/ 4800600 w 5257800"/>
              <a:gd name="connsiteY3" fmla="*/ 3198866 h 3198866"/>
              <a:gd name="connsiteX4" fmla="*/ 0 w 52578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800" h="3198866">
                <a:moveTo>
                  <a:pt x="0" y="0"/>
                </a:moveTo>
                <a:lnTo>
                  <a:pt x="5257800" y="0"/>
                </a:lnTo>
                <a:lnTo>
                  <a:pt x="5257800" y="2741666"/>
                </a:lnTo>
                <a:lnTo>
                  <a:pt x="48006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6324600" y="3768570"/>
            <a:ext cx="5029200" cy="182215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6324600" y="3235703"/>
            <a:ext cx="50292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9" name="Divider 2"/>
          <p:cNvSpPr/>
          <p:nvPr userDrawn="1"/>
        </p:nvSpPr>
        <p:spPr>
          <a:xfrm>
            <a:off x="8610600" y="3078859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83820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Diagonal 1"/>
          <p:cNvSpPr/>
          <p:nvPr userDrawn="1"/>
        </p:nvSpPr>
        <p:spPr>
          <a:xfrm>
            <a:off x="723900" y="2516134"/>
            <a:ext cx="5257800" cy="3198866"/>
          </a:xfrm>
          <a:custGeom>
            <a:avLst/>
            <a:gdLst>
              <a:gd name="connsiteX0" fmla="*/ 0 w 5257800"/>
              <a:gd name="connsiteY0" fmla="*/ 0 h 3198866"/>
              <a:gd name="connsiteX1" fmla="*/ 5257800 w 5257800"/>
              <a:gd name="connsiteY1" fmla="*/ 0 h 3198866"/>
              <a:gd name="connsiteX2" fmla="*/ 5257800 w 5257800"/>
              <a:gd name="connsiteY2" fmla="*/ 2741666 h 3198866"/>
              <a:gd name="connsiteX3" fmla="*/ 4800600 w 5257800"/>
              <a:gd name="connsiteY3" fmla="*/ 3198866 h 3198866"/>
              <a:gd name="connsiteX4" fmla="*/ 0 w 52578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800" h="3198866">
                <a:moveTo>
                  <a:pt x="0" y="0"/>
                </a:moveTo>
                <a:lnTo>
                  <a:pt x="5257800" y="0"/>
                </a:lnTo>
                <a:lnTo>
                  <a:pt x="5257800" y="2741666"/>
                </a:lnTo>
                <a:lnTo>
                  <a:pt x="48006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Caption 1"/>
          <p:cNvSpPr>
            <a:spLocks noGrp="1"/>
          </p:cNvSpPr>
          <p:nvPr>
            <p:ph type="body" idx="44" hasCustomPrompt="1"/>
          </p:nvPr>
        </p:nvSpPr>
        <p:spPr>
          <a:xfrm>
            <a:off x="838200" y="3768570"/>
            <a:ext cx="5029200" cy="182215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838200" y="3235703"/>
            <a:ext cx="5029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3124200" y="3082111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28956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0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9559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9" grpId="0" animBg="1"/>
      <p:bldP spid="42" grpId="0"/>
      <p:bldP spid="22" grpId="0" animBg="1"/>
      <p:bldP spid="36" grpId="0" animBg="1"/>
      <p:bldP spid="32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s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8" name="Spirit Burst 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pirit Burst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pirit Burst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Diagonal 3"/>
          <p:cNvSpPr/>
          <p:nvPr userDrawn="1"/>
        </p:nvSpPr>
        <p:spPr>
          <a:xfrm>
            <a:off x="8039138" y="2516135"/>
            <a:ext cx="3428922" cy="3198866"/>
          </a:xfrm>
          <a:custGeom>
            <a:avLst/>
            <a:gdLst>
              <a:gd name="connsiteX0" fmla="*/ 0 w 3428922"/>
              <a:gd name="connsiteY0" fmla="*/ 0 h 3198866"/>
              <a:gd name="connsiteX1" fmla="*/ 3428922 w 3428922"/>
              <a:gd name="connsiteY1" fmla="*/ 0 h 3198866"/>
              <a:gd name="connsiteX2" fmla="*/ 3428922 w 3428922"/>
              <a:gd name="connsiteY2" fmla="*/ 2741666 h 3198866"/>
              <a:gd name="connsiteX3" fmla="*/ 2971722 w 3428922"/>
              <a:gd name="connsiteY3" fmla="*/ 3198866 h 3198866"/>
              <a:gd name="connsiteX4" fmla="*/ 0 w 3428922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8922" h="3198866">
                <a:moveTo>
                  <a:pt x="0" y="0"/>
                </a:moveTo>
                <a:lnTo>
                  <a:pt x="3428922" y="0"/>
                </a:lnTo>
                <a:lnTo>
                  <a:pt x="3428922" y="2741666"/>
                </a:lnTo>
                <a:lnTo>
                  <a:pt x="2971722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1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8153399" y="3785687"/>
            <a:ext cx="3200400" cy="1819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72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8153399" y="3241408"/>
            <a:ext cx="3200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0" name="Divider 3"/>
          <p:cNvSpPr/>
          <p:nvPr userDrawn="1"/>
        </p:nvSpPr>
        <p:spPr>
          <a:xfrm>
            <a:off x="9524999" y="307315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9296399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6" name="Diagonal 2"/>
          <p:cNvSpPr/>
          <p:nvPr userDrawn="1"/>
        </p:nvSpPr>
        <p:spPr>
          <a:xfrm>
            <a:off x="4381500" y="2516135"/>
            <a:ext cx="3429000" cy="3198866"/>
          </a:xfrm>
          <a:custGeom>
            <a:avLst/>
            <a:gdLst>
              <a:gd name="connsiteX0" fmla="*/ 0 w 3429000"/>
              <a:gd name="connsiteY0" fmla="*/ 0 h 3198866"/>
              <a:gd name="connsiteX1" fmla="*/ 3429000 w 3429000"/>
              <a:gd name="connsiteY1" fmla="*/ 0 h 3198866"/>
              <a:gd name="connsiteX2" fmla="*/ 3429000 w 3429000"/>
              <a:gd name="connsiteY2" fmla="*/ 2741666 h 3198866"/>
              <a:gd name="connsiteX3" fmla="*/ 2971800 w 3429000"/>
              <a:gd name="connsiteY3" fmla="*/ 3198866 h 3198866"/>
              <a:gd name="connsiteX4" fmla="*/ 0 w 34290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3198866">
                <a:moveTo>
                  <a:pt x="0" y="0"/>
                </a:moveTo>
                <a:lnTo>
                  <a:pt x="3429000" y="0"/>
                </a:lnTo>
                <a:lnTo>
                  <a:pt x="3429000" y="2741666"/>
                </a:lnTo>
                <a:lnTo>
                  <a:pt x="29718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4495800" y="3785687"/>
            <a:ext cx="3200400" cy="1819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4495800" y="3241408"/>
            <a:ext cx="3200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9" name="Divider 2"/>
          <p:cNvSpPr/>
          <p:nvPr userDrawn="1"/>
        </p:nvSpPr>
        <p:spPr>
          <a:xfrm>
            <a:off x="5867400" y="3074331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56388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4" name="Diagonal 1"/>
          <p:cNvSpPr/>
          <p:nvPr userDrawn="1"/>
        </p:nvSpPr>
        <p:spPr>
          <a:xfrm>
            <a:off x="723900" y="2516134"/>
            <a:ext cx="3429000" cy="3198866"/>
          </a:xfrm>
          <a:custGeom>
            <a:avLst/>
            <a:gdLst>
              <a:gd name="connsiteX0" fmla="*/ 0 w 3429000"/>
              <a:gd name="connsiteY0" fmla="*/ 0 h 3198866"/>
              <a:gd name="connsiteX1" fmla="*/ 3429000 w 3429000"/>
              <a:gd name="connsiteY1" fmla="*/ 0 h 3198866"/>
              <a:gd name="connsiteX2" fmla="*/ 3429000 w 3429000"/>
              <a:gd name="connsiteY2" fmla="*/ 2741666 h 3198866"/>
              <a:gd name="connsiteX3" fmla="*/ 2971800 w 3429000"/>
              <a:gd name="connsiteY3" fmla="*/ 3198866 h 3198866"/>
              <a:gd name="connsiteX4" fmla="*/ 0 w 34290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3198866">
                <a:moveTo>
                  <a:pt x="0" y="0"/>
                </a:moveTo>
                <a:lnTo>
                  <a:pt x="3429000" y="0"/>
                </a:lnTo>
                <a:lnTo>
                  <a:pt x="3429000" y="2741666"/>
                </a:lnTo>
                <a:lnTo>
                  <a:pt x="29718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Caption 1"/>
          <p:cNvSpPr>
            <a:spLocks noGrp="1"/>
          </p:cNvSpPr>
          <p:nvPr>
            <p:ph type="body" idx="44" hasCustomPrompt="1"/>
          </p:nvPr>
        </p:nvSpPr>
        <p:spPr>
          <a:xfrm>
            <a:off x="838200" y="3785687"/>
            <a:ext cx="3200400" cy="1819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838200" y="3241408"/>
            <a:ext cx="3200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2209800" y="3074331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9812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93057"/>
            <a:ext cx="10744200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6225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69" grpId="0"/>
      <p:bldP spid="46" grpId="0" animBg="1"/>
      <p:bldP spid="49" grpId="0" animBg="1"/>
      <p:bldP spid="42" grpId="0"/>
      <p:bldP spid="44" grpId="0" animBg="1"/>
      <p:bldP spid="36" grpId="0" animBg="1"/>
      <p:bldP spid="32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s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9" name="Spirit Burst 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001" y="1158023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pirit Burst 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34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pirit Burst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67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pirit Burst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Diagonal 4"/>
          <p:cNvSpPr/>
          <p:nvPr userDrawn="1"/>
        </p:nvSpPr>
        <p:spPr>
          <a:xfrm>
            <a:off x="8965117" y="2516135"/>
            <a:ext cx="2514522" cy="3198866"/>
          </a:xfrm>
          <a:custGeom>
            <a:avLst/>
            <a:gdLst>
              <a:gd name="connsiteX0" fmla="*/ 0 w 2514522"/>
              <a:gd name="connsiteY0" fmla="*/ 0 h 3198866"/>
              <a:gd name="connsiteX1" fmla="*/ 2514522 w 2514522"/>
              <a:gd name="connsiteY1" fmla="*/ 0 h 3198866"/>
              <a:gd name="connsiteX2" fmla="*/ 2514522 w 2514522"/>
              <a:gd name="connsiteY2" fmla="*/ 2741666 h 3198866"/>
              <a:gd name="connsiteX3" fmla="*/ 2057322 w 2514522"/>
              <a:gd name="connsiteY3" fmla="*/ 3198866 h 3198866"/>
              <a:gd name="connsiteX4" fmla="*/ 0 w 2514522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522" h="3198866">
                <a:moveTo>
                  <a:pt x="0" y="0"/>
                </a:moveTo>
                <a:lnTo>
                  <a:pt x="2514522" y="0"/>
                </a:lnTo>
                <a:lnTo>
                  <a:pt x="2514522" y="2741666"/>
                </a:lnTo>
                <a:lnTo>
                  <a:pt x="2057322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3" name="Caption 4"/>
          <p:cNvSpPr>
            <a:spLocks noGrp="1"/>
          </p:cNvSpPr>
          <p:nvPr>
            <p:ph type="body" idx="124" hasCustomPrompt="1"/>
          </p:nvPr>
        </p:nvSpPr>
        <p:spPr>
          <a:xfrm>
            <a:off x="9079378" y="3676161"/>
            <a:ext cx="2286000" cy="192070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4" name="Heading 4"/>
          <p:cNvSpPr>
            <a:spLocks noGrp="1"/>
          </p:cNvSpPr>
          <p:nvPr>
            <p:ph type="body" sz="quarter" idx="125" hasCustomPrompt="1"/>
          </p:nvPr>
        </p:nvSpPr>
        <p:spPr>
          <a:xfrm>
            <a:off x="9079378" y="3254993"/>
            <a:ext cx="2286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8" name="Divider 4"/>
          <p:cNvSpPr/>
          <p:nvPr userDrawn="1"/>
        </p:nvSpPr>
        <p:spPr>
          <a:xfrm>
            <a:off x="9993778" y="308673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Image 4"/>
          <p:cNvSpPr>
            <a:spLocks noGrp="1"/>
          </p:cNvSpPr>
          <p:nvPr>
            <p:ph type="pic" sz="quarter" idx="126" hasCustomPrompt="1"/>
          </p:nvPr>
        </p:nvSpPr>
        <p:spPr>
          <a:xfrm>
            <a:off x="9765178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2" name="Diagonal 3"/>
          <p:cNvSpPr/>
          <p:nvPr userDrawn="1"/>
        </p:nvSpPr>
        <p:spPr>
          <a:xfrm>
            <a:off x="6210376" y="2516135"/>
            <a:ext cx="2514522" cy="3198866"/>
          </a:xfrm>
          <a:custGeom>
            <a:avLst/>
            <a:gdLst>
              <a:gd name="connsiteX0" fmla="*/ 0 w 2514522"/>
              <a:gd name="connsiteY0" fmla="*/ 0 h 3198866"/>
              <a:gd name="connsiteX1" fmla="*/ 2514522 w 2514522"/>
              <a:gd name="connsiteY1" fmla="*/ 0 h 3198866"/>
              <a:gd name="connsiteX2" fmla="*/ 2514522 w 2514522"/>
              <a:gd name="connsiteY2" fmla="*/ 2741666 h 3198866"/>
              <a:gd name="connsiteX3" fmla="*/ 2057322 w 2514522"/>
              <a:gd name="connsiteY3" fmla="*/ 3198866 h 3198866"/>
              <a:gd name="connsiteX4" fmla="*/ 0 w 2514522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522" h="3198866">
                <a:moveTo>
                  <a:pt x="0" y="0"/>
                </a:moveTo>
                <a:lnTo>
                  <a:pt x="2514522" y="0"/>
                </a:lnTo>
                <a:lnTo>
                  <a:pt x="2514522" y="2741666"/>
                </a:lnTo>
                <a:lnTo>
                  <a:pt x="2057322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1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6324637" y="3676161"/>
            <a:ext cx="2286000" cy="192070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72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6324637" y="3254993"/>
            <a:ext cx="2286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0" name="Divider 3"/>
          <p:cNvSpPr/>
          <p:nvPr userDrawn="1"/>
        </p:nvSpPr>
        <p:spPr>
          <a:xfrm>
            <a:off x="7239037" y="308673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7010437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5" name="Diagonal 2"/>
          <p:cNvSpPr/>
          <p:nvPr userDrawn="1"/>
        </p:nvSpPr>
        <p:spPr>
          <a:xfrm>
            <a:off x="3477786" y="2511777"/>
            <a:ext cx="2514600" cy="3198866"/>
          </a:xfrm>
          <a:custGeom>
            <a:avLst/>
            <a:gdLst>
              <a:gd name="connsiteX0" fmla="*/ 0 w 2514600"/>
              <a:gd name="connsiteY0" fmla="*/ 0 h 3198866"/>
              <a:gd name="connsiteX1" fmla="*/ 2514600 w 2514600"/>
              <a:gd name="connsiteY1" fmla="*/ 0 h 3198866"/>
              <a:gd name="connsiteX2" fmla="*/ 2514600 w 2514600"/>
              <a:gd name="connsiteY2" fmla="*/ 2741666 h 3198866"/>
              <a:gd name="connsiteX3" fmla="*/ 2057400 w 2514600"/>
              <a:gd name="connsiteY3" fmla="*/ 3198866 h 3198866"/>
              <a:gd name="connsiteX4" fmla="*/ 0 w 25146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3198866">
                <a:moveTo>
                  <a:pt x="0" y="0"/>
                </a:moveTo>
                <a:lnTo>
                  <a:pt x="2514600" y="0"/>
                </a:lnTo>
                <a:lnTo>
                  <a:pt x="2514600" y="2741666"/>
                </a:lnTo>
                <a:lnTo>
                  <a:pt x="20574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3592086" y="3676161"/>
            <a:ext cx="2286000" cy="192070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3592086" y="3254993"/>
            <a:ext cx="2286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9" name="Divider 2"/>
          <p:cNvSpPr/>
          <p:nvPr userDrawn="1"/>
        </p:nvSpPr>
        <p:spPr>
          <a:xfrm>
            <a:off x="4506486" y="3087916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4277886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6" name="Diagonal 1"/>
          <p:cNvSpPr/>
          <p:nvPr userDrawn="1"/>
        </p:nvSpPr>
        <p:spPr>
          <a:xfrm>
            <a:off x="723900" y="2516134"/>
            <a:ext cx="2514600" cy="3198866"/>
          </a:xfrm>
          <a:custGeom>
            <a:avLst/>
            <a:gdLst>
              <a:gd name="connsiteX0" fmla="*/ 0 w 2514600"/>
              <a:gd name="connsiteY0" fmla="*/ 0 h 3198866"/>
              <a:gd name="connsiteX1" fmla="*/ 2514600 w 2514600"/>
              <a:gd name="connsiteY1" fmla="*/ 0 h 3198866"/>
              <a:gd name="connsiteX2" fmla="*/ 2514600 w 2514600"/>
              <a:gd name="connsiteY2" fmla="*/ 2741666 h 3198866"/>
              <a:gd name="connsiteX3" fmla="*/ 2057400 w 2514600"/>
              <a:gd name="connsiteY3" fmla="*/ 3198866 h 3198866"/>
              <a:gd name="connsiteX4" fmla="*/ 0 w 25146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3198866">
                <a:moveTo>
                  <a:pt x="0" y="0"/>
                </a:moveTo>
                <a:lnTo>
                  <a:pt x="2514600" y="0"/>
                </a:lnTo>
                <a:lnTo>
                  <a:pt x="2514600" y="2741666"/>
                </a:lnTo>
                <a:lnTo>
                  <a:pt x="20574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Caption 1"/>
          <p:cNvSpPr>
            <a:spLocks noGrp="1"/>
          </p:cNvSpPr>
          <p:nvPr>
            <p:ph type="body" idx="44" hasCustomPrompt="1"/>
          </p:nvPr>
        </p:nvSpPr>
        <p:spPr>
          <a:xfrm>
            <a:off x="838200" y="3676161"/>
            <a:ext cx="2286000" cy="192070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838200" y="3254993"/>
            <a:ext cx="2286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752600" y="3087916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524000" y="20574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1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4328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48" grpId="0" animBg="1"/>
      <p:bldP spid="53" grpId="0"/>
      <p:bldP spid="62" grpId="0" animBg="1"/>
      <p:bldP spid="50" grpId="0" animBg="1"/>
      <p:bldP spid="69" grpId="0"/>
      <p:bldP spid="55" grpId="0" animBg="1"/>
      <p:bldP spid="49" grpId="0" animBg="1"/>
      <p:bldP spid="42" grpId="0"/>
      <p:bldP spid="46" grpId="0" animBg="1"/>
      <p:bldP spid="36" grpId="0" animBg="1"/>
      <p:bldP spid="32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6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6210303" y="4143350"/>
            <a:ext cx="5257794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6210303" y="3598163"/>
            <a:ext cx="525779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86106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83820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901" y="4143350"/>
            <a:ext cx="5257796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3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1" y="3598163"/>
            <a:ext cx="525779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3124199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2895599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53204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4" grpId="0"/>
      <p:bldP spid="36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0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8039033" y="4143350"/>
            <a:ext cx="3435276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1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8039033" y="3598163"/>
            <a:ext cx="343527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Divider 3"/>
          <p:cNvSpPr/>
          <p:nvPr userDrawn="1"/>
        </p:nvSpPr>
        <p:spPr>
          <a:xfrm>
            <a:off x="9528071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9299471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4381504" y="4143350"/>
            <a:ext cx="3428994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4381504" y="3598163"/>
            <a:ext cx="342899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5867401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5638801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901" y="4143350"/>
            <a:ext cx="3428996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3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1" y="3598163"/>
            <a:ext cx="342899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2209799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981199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5195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8" grpId="0"/>
      <p:bldP spid="37" grpId="0" animBg="1"/>
      <p:bldP spid="24" grpId="0"/>
      <p:bldP spid="36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4" name="Caption 4"/>
          <p:cNvSpPr>
            <a:spLocks noGrp="1"/>
          </p:cNvSpPr>
          <p:nvPr>
            <p:ph type="body" idx="123" hasCustomPrompt="1"/>
          </p:nvPr>
        </p:nvSpPr>
        <p:spPr>
          <a:xfrm>
            <a:off x="8953501" y="4020240"/>
            <a:ext cx="2514600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5" name="Heading 4"/>
          <p:cNvSpPr>
            <a:spLocks noGrp="1"/>
          </p:cNvSpPr>
          <p:nvPr>
            <p:ph type="body" sz="quarter" idx="124" hasCustomPrompt="1"/>
          </p:nvPr>
        </p:nvSpPr>
        <p:spPr>
          <a:xfrm>
            <a:off x="8953501" y="3598162"/>
            <a:ext cx="25146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Divider 4"/>
          <p:cNvSpPr/>
          <p:nvPr userDrawn="1"/>
        </p:nvSpPr>
        <p:spPr>
          <a:xfrm>
            <a:off x="9982201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Image 4"/>
          <p:cNvSpPr>
            <a:spLocks noGrp="1"/>
          </p:cNvSpPr>
          <p:nvPr>
            <p:ph type="pic" sz="quarter" idx="121" hasCustomPrompt="1"/>
          </p:nvPr>
        </p:nvSpPr>
        <p:spPr>
          <a:xfrm>
            <a:off x="9753601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6210301" y="4020240"/>
            <a:ext cx="2514600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1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6210301" y="3598162"/>
            <a:ext cx="25146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Divider 3"/>
          <p:cNvSpPr/>
          <p:nvPr userDrawn="1"/>
        </p:nvSpPr>
        <p:spPr>
          <a:xfrm>
            <a:off x="7239001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7010401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3467101" y="4020240"/>
            <a:ext cx="2514600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3467101" y="3598162"/>
            <a:ext cx="25146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4495801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4267201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Caption 1"/>
          <p:cNvSpPr>
            <a:spLocks noGrp="1"/>
          </p:cNvSpPr>
          <p:nvPr>
            <p:ph type="body" idx="44" hasCustomPrompt="1"/>
          </p:nvPr>
        </p:nvSpPr>
        <p:spPr>
          <a:xfrm>
            <a:off x="723901" y="4020240"/>
            <a:ext cx="2514600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3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1" y="3598162"/>
            <a:ext cx="25146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752601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524001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5784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2" grpId="0"/>
      <p:bldP spid="38" grpId="0" animBg="1"/>
      <p:bldP spid="28" grpId="0"/>
      <p:bldP spid="37" grpId="0" animBg="1"/>
      <p:bldP spid="24" grpId="0"/>
      <p:bldP spid="36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1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1" name="Heading 12"/>
          <p:cNvSpPr>
            <a:spLocks noGrp="1"/>
          </p:cNvSpPr>
          <p:nvPr>
            <p:ph type="body" sz="quarter" idx="150" hasCustomPrompt="1"/>
          </p:nvPr>
        </p:nvSpPr>
        <p:spPr>
          <a:xfrm>
            <a:off x="9867900" y="5198364"/>
            <a:ext cx="16002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0" name="Divider 12"/>
          <p:cNvSpPr/>
          <p:nvPr userDrawn="1"/>
        </p:nvSpPr>
        <p:spPr>
          <a:xfrm>
            <a:off x="10439401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Image 12"/>
          <p:cNvSpPr>
            <a:spLocks noGrp="1"/>
          </p:cNvSpPr>
          <p:nvPr>
            <p:ph type="pic" sz="quarter" idx="148" hasCustomPrompt="1"/>
          </p:nvPr>
        </p:nvSpPr>
        <p:spPr>
          <a:xfrm>
            <a:off x="10210801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6" name="Heading 11"/>
          <p:cNvSpPr>
            <a:spLocks noGrp="1"/>
          </p:cNvSpPr>
          <p:nvPr>
            <p:ph type="body" sz="quarter" idx="147" hasCustomPrompt="1"/>
          </p:nvPr>
        </p:nvSpPr>
        <p:spPr>
          <a:xfrm>
            <a:off x="8039101" y="5198364"/>
            <a:ext cx="16002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9" name="Divider 11"/>
          <p:cNvSpPr/>
          <p:nvPr userDrawn="1"/>
        </p:nvSpPr>
        <p:spPr>
          <a:xfrm>
            <a:off x="8610601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Image 11"/>
          <p:cNvSpPr>
            <a:spLocks noGrp="1"/>
          </p:cNvSpPr>
          <p:nvPr>
            <p:ph type="pic" sz="quarter" idx="145" hasCustomPrompt="1"/>
          </p:nvPr>
        </p:nvSpPr>
        <p:spPr>
          <a:xfrm>
            <a:off x="8382001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3" name="Heading 10"/>
          <p:cNvSpPr>
            <a:spLocks noGrp="1"/>
          </p:cNvSpPr>
          <p:nvPr>
            <p:ph type="body" sz="quarter" idx="144" hasCustomPrompt="1"/>
          </p:nvPr>
        </p:nvSpPr>
        <p:spPr>
          <a:xfrm>
            <a:off x="6210301" y="5198364"/>
            <a:ext cx="16002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8" name="Divider 10"/>
          <p:cNvSpPr/>
          <p:nvPr userDrawn="1"/>
        </p:nvSpPr>
        <p:spPr>
          <a:xfrm>
            <a:off x="6781801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Image 10"/>
          <p:cNvSpPr>
            <a:spLocks noGrp="1"/>
          </p:cNvSpPr>
          <p:nvPr>
            <p:ph type="pic" sz="quarter" idx="142" hasCustomPrompt="1"/>
          </p:nvPr>
        </p:nvSpPr>
        <p:spPr>
          <a:xfrm>
            <a:off x="6553201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0" name="Heading 9"/>
          <p:cNvSpPr>
            <a:spLocks noGrp="1"/>
          </p:cNvSpPr>
          <p:nvPr>
            <p:ph type="body" sz="quarter" idx="141" hasCustomPrompt="1"/>
          </p:nvPr>
        </p:nvSpPr>
        <p:spPr>
          <a:xfrm>
            <a:off x="4381501" y="5198364"/>
            <a:ext cx="16002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7" name="Divider 9"/>
          <p:cNvSpPr/>
          <p:nvPr userDrawn="1"/>
        </p:nvSpPr>
        <p:spPr>
          <a:xfrm>
            <a:off x="4953002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Image 9"/>
          <p:cNvSpPr>
            <a:spLocks noGrp="1"/>
          </p:cNvSpPr>
          <p:nvPr>
            <p:ph type="pic" sz="quarter" idx="139" hasCustomPrompt="1"/>
          </p:nvPr>
        </p:nvSpPr>
        <p:spPr>
          <a:xfrm>
            <a:off x="4724402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7" name="Heading 8"/>
          <p:cNvSpPr>
            <a:spLocks noGrp="1"/>
          </p:cNvSpPr>
          <p:nvPr>
            <p:ph type="body" sz="quarter" idx="138" hasCustomPrompt="1"/>
          </p:nvPr>
        </p:nvSpPr>
        <p:spPr>
          <a:xfrm>
            <a:off x="2552701" y="5198364"/>
            <a:ext cx="16002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6" name="Divider 8"/>
          <p:cNvSpPr/>
          <p:nvPr userDrawn="1"/>
        </p:nvSpPr>
        <p:spPr>
          <a:xfrm>
            <a:off x="3124202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Image 8"/>
          <p:cNvSpPr>
            <a:spLocks noGrp="1"/>
          </p:cNvSpPr>
          <p:nvPr>
            <p:ph type="pic" sz="quarter" idx="136" hasCustomPrompt="1"/>
          </p:nvPr>
        </p:nvSpPr>
        <p:spPr>
          <a:xfrm>
            <a:off x="2895602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4" name="Heading 7"/>
          <p:cNvSpPr>
            <a:spLocks noGrp="1"/>
          </p:cNvSpPr>
          <p:nvPr>
            <p:ph type="body" sz="quarter" idx="135" hasCustomPrompt="1"/>
          </p:nvPr>
        </p:nvSpPr>
        <p:spPr>
          <a:xfrm>
            <a:off x="723901" y="5198364"/>
            <a:ext cx="16002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5" name="Divider 7"/>
          <p:cNvSpPr/>
          <p:nvPr userDrawn="1"/>
        </p:nvSpPr>
        <p:spPr>
          <a:xfrm>
            <a:off x="1295402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Image 7"/>
          <p:cNvSpPr>
            <a:spLocks noGrp="1"/>
          </p:cNvSpPr>
          <p:nvPr>
            <p:ph type="pic" sz="quarter" idx="133" hasCustomPrompt="1"/>
          </p:nvPr>
        </p:nvSpPr>
        <p:spPr>
          <a:xfrm>
            <a:off x="1066802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8" name="Heading 6"/>
          <p:cNvSpPr>
            <a:spLocks noGrp="1"/>
          </p:cNvSpPr>
          <p:nvPr>
            <p:ph type="body" sz="quarter" idx="132" hasCustomPrompt="1"/>
          </p:nvPr>
        </p:nvSpPr>
        <p:spPr>
          <a:xfrm>
            <a:off x="9867901" y="3259686"/>
            <a:ext cx="16002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4" name="Divider 6"/>
          <p:cNvSpPr/>
          <p:nvPr userDrawn="1"/>
        </p:nvSpPr>
        <p:spPr>
          <a:xfrm>
            <a:off x="10439401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Image 6"/>
          <p:cNvSpPr>
            <a:spLocks noGrp="1"/>
          </p:cNvSpPr>
          <p:nvPr>
            <p:ph type="pic" sz="quarter" idx="129" hasCustomPrompt="1"/>
          </p:nvPr>
        </p:nvSpPr>
        <p:spPr>
          <a:xfrm>
            <a:off x="10210801" y="2061972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5" name="Heading 5"/>
          <p:cNvSpPr>
            <a:spLocks noGrp="1"/>
          </p:cNvSpPr>
          <p:nvPr>
            <p:ph type="body" sz="quarter" idx="128" hasCustomPrompt="1"/>
          </p:nvPr>
        </p:nvSpPr>
        <p:spPr>
          <a:xfrm>
            <a:off x="8039101" y="3259686"/>
            <a:ext cx="16002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3" name="Divider 5"/>
          <p:cNvSpPr/>
          <p:nvPr userDrawn="1"/>
        </p:nvSpPr>
        <p:spPr>
          <a:xfrm>
            <a:off x="8610601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Image 5"/>
          <p:cNvSpPr>
            <a:spLocks noGrp="1"/>
          </p:cNvSpPr>
          <p:nvPr>
            <p:ph type="pic" sz="quarter" idx="125" hasCustomPrompt="1"/>
          </p:nvPr>
        </p:nvSpPr>
        <p:spPr>
          <a:xfrm>
            <a:off x="8382001" y="2061972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1" name="Heading 4"/>
          <p:cNvSpPr>
            <a:spLocks noGrp="1"/>
          </p:cNvSpPr>
          <p:nvPr>
            <p:ph type="body" sz="quarter" idx="124" hasCustomPrompt="1"/>
          </p:nvPr>
        </p:nvSpPr>
        <p:spPr>
          <a:xfrm>
            <a:off x="6210301" y="3259686"/>
            <a:ext cx="16002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2" name="Divider 4"/>
          <p:cNvSpPr/>
          <p:nvPr userDrawn="1"/>
        </p:nvSpPr>
        <p:spPr>
          <a:xfrm>
            <a:off x="6781801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Image 4"/>
          <p:cNvSpPr>
            <a:spLocks noGrp="1"/>
          </p:cNvSpPr>
          <p:nvPr>
            <p:ph type="pic" sz="quarter" idx="121" hasCustomPrompt="1"/>
          </p:nvPr>
        </p:nvSpPr>
        <p:spPr>
          <a:xfrm>
            <a:off x="6553201" y="2061972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7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4381502" y="3259686"/>
            <a:ext cx="16002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7" name="Divider 3"/>
          <p:cNvSpPr/>
          <p:nvPr userDrawn="1"/>
        </p:nvSpPr>
        <p:spPr>
          <a:xfrm>
            <a:off x="4953002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4724402" y="2061972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3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2552702" y="3259686"/>
            <a:ext cx="16002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0" name="Divider 2"/>
          <p:cNvSpPr/>
          <p:nvPr userDrawn="1"/>
        </p:nvSpPr>
        <p:spPr>
          <a:xfrm>
            <a:off x="3124202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2895602" y="2061972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1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23902" y="3259686"/>
            <a:ext cx="16002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4" name="Divider 1"/>
          <p:cNvSpPr/>
          <p:nvPr userDrawn="1"/>
        </p:nvSpPr>
        <p:spPr>
          <a:xfrm>
            <a:off x="1295402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066802" y="2061972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5851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69" grpId="0"/>
      <p:bldP spid="79" grpId="0" animBg="1"/>
      <p:bldP spid="64" grpId="0"/>
      <p:bldP spid="78" grpId="0" animBg="1"/>
      <p:bldP spid="61" grpId="0"/>
      <p:bldP spid="77" grpId="0" animBg="1"/>
      <p:bldP spid="58" grpId="0"/>
      <p:bldP spid="76" grpId="0" animBg="1"/>
      <p:bldP spid="55" grpId="0"/>
      <p:bldP spid="75" grpId="0" animBg="1"/>
      <p:bldP spid="52" grpId="0"/>
      <p:bldP spid="74" grpId="0" animBg="1"/>
      <p:bldP spid="47" grpId="0"/>
      <p:bldP spid="73" grpId="0" animBg="1"/>
      <p:bldP spid="42" grpId="0"/>
      <p:bldP spid="72" grpId="0" animBg="1"/>
      <p:bldP spid="38" grpId="0"/>
      <p:bldP spid="67" grpId="0" animBg="1"/>
      <p:bldP spid="34" grpId="0"/>
      <p:bldP spid="50" grpId="0" animBg="1"/>
      <p:bldP spid="30" grpId="0"/>
      <p:bldP spid="44" grpId="0" animBg="1"/>
      <p:bldP spid="95" grpId="0"/>
    </p:bldLst>
  </p:timing>
  <p:extLst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Title, Number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ounding Bar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-2"/>
            <a:ext cx="766091" cy="46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28C2FB8-F8EF-3646-B9B4-9B0C977E01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900" y="5943600"/>
            <a:ext cx="2341756" cy="4572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3F80F8F-CD1D-3043-898E-19D720EBE5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9078" y="2057399"/>
            <a:ext cx="4367560" cy="25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3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0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Title, Bear Head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ounding Bar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-2"/>
            <a:ext cx="766091" cy="46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14A9F92-ADF5-034A-991B-DE0D86287E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900" y="5943600"/>
            <a:ext cx="2341756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925E2E4-A100-3C4E-8180-02E634D2C6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9078" y="2057399"/>
            <a:ext cx="4367560" cy="2591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Title, Students w/Raised H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286"/>
          </a:xfrm>
          <a:prstGeom prst="rect">
            <a:avLst/>
          </a:prstGeom>
        </p:spPr>
      </p:pic>
      <p:pic>
        <p:nvPicPr>
          <p:cNvPr id="6" name="Grounding Bar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954" y="-2"/>
            <a:ext cx="766091" cy="46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29ABEF3-CFDD-2C45-AB32-596D96FE79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25122" y="1828800"/>
            <a:ext cx="2341756" cy="4572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4A0D4A2-0620-2D48-8343-0F7744F2B2C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67000" y="967675"/>
            <a:ext cx="6858000" cy="419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A0BC-E7BB-4D55-8710-E8474A66771E}" type="datetime1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6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gonal"/>
          <p:cNvSpPr/>
          <p:nvPr userDrawn="1"/>
        </p:nvSpPr>
        <p:spPr>
          <a:xfrm>
            <a:off x="228600" y="228600"/>
            <a:ext cx="11734800" cy="6400800"/>
          </a:xfrm>
          <a:custGeom>
            <a:avLst/>
            <a:gdLst>
              <a:gd name="connsiteX0" fmla="*/ 0 w 11734800"/>
              <a:gd name="connsiteY0" fmla="*/ 0 h 6400800"/>
              <a:gd name="connsiteX1" fmla="*/ 11734800 w 11734800"/>
              <a:gd name="connsiteY1" fmla="*/ 0 h 6400800"/>
              <a:gd name="connsiteX2" fmla="*/ 11734800 w 11734800"/>
              <a:gd name="connsiteY2" fmla="*/ 5029200 h 6400800"/>
              <a:gd name="connsiteX3" fmla="*/ 10363200 w 11734800"/>
              <a:gd name="connsiteY3" fmla="*/ 6400800 h 6400800"/>
              <a:gd name="connsiteX4" fmla="*/ 0 w 11734800"/>
              <a:gd name="connsiteY4" fmla="*/ 640080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4800" h="6400800">
                <a:moveTo>
                  <a:pt x="0" y="0"/>
                </a:moveTo>
                <a:lnTo>
                  <a:pt x="11734800" y="0"/>
                </a:lnTo>
                <a:lnTo>
                  <a:pt x="11734800" y="5029200"/>
                </a:lnTo>
                <a:lnTo>
                  <a:pt x="10363200" y="6400800"/>
                </a:lnTo>
                <a:lnTo>
                  <a:pt x="0" y="6400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572002"/>
            <a:ext cx="98298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5" name="Divider"/>
          <p:cNvSpPr/>
          <p:nvPr userDrawn="1"/>
        </p:nvSpPr>
        <p:spPr>
          <a:xfrm>
            <a:off x="723900" y="4230044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5801"/>
            <a:ext cx="10744200" cy="3314700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90000"/>
              </a:lnSpc>
              <a:defRPr sz="4800" baseline="0"/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10" name="Grounding Ba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-2"/>
            <a:ext cx="766091" cy="46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DEAC16A-B9A7-3C4D-952D-1421B48630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900" y="6057900"/>
            <a:ext cx="1756317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91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2520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75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,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agonal"/>
          <p:cNvSpPr/>
          <p:nvPr userDrawn="1"/>
        </p:nvSpPr>
        <p:spPr>
          <a:xfrm>
            <a:off x="228600" y="228600"/>
            <a:ext cx="11734800" cy="6400800"/>
          </a:xfrm>
          <a:custGeom>
            <a:avLst/>
            <a:gdLst>
              <a:gd name="connsiteX0" fmla="*/ 0 w 11734800"/>
              <a:gd name="connsiteY0" fmla="*/ 0 h 6400800"/>
              <a:gd name="connsiteX1" fmla="*/ 11734800 w 11734800"/>
              <a:gd name="connsiteY1" fmla="*/ 0 h 6400800"/>
              <a:gd name="connsiteX2" fmla="*/ 11734800 w 11734800"/>
              <a:gd name="connsiteY2" fmla="*/ 5029200 h 6400800"/>
              <a:gd name="connsiteX3" fmla="*/ 10363200 w 11734800"/>
              <a:gd name="connsiteY3" fmla="*/ 6400800 h 6400800"/>
              <a:gd name="connsiteX4" fmla="*/ 0 w 11734800"/>
              <a:gd name="connsiteY4" fmla="*/ 640080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4800" h="6400800">
                <a:moveTo>
                  <a:pt x="0" y="0"/>
                </a:moveTo>
                <a:lnTo>
                  <a:pt x="11734800" y="0"/>
                </a:lnTo>
                <a:lnTo>
                  <a:pt x="11734800" y="5029200"/>
                </a:lnTo>
                <a:lnTo>
                  <a:pt x="10363200" y="6400800"/>
                </a:lnTo>
                <a:lnTo>
                  <a:pt x="0" y="6400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8" name="Image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7124700" y="685800"/>
            <a:ext cx="4343400" cy="5029200"/>
          </a:xfrm>
          <a:custGeom>
            <a:avLst/>
            <a:gdLst>
              <a:gd name="connsiteX0" fmla="*/ 0 w 4343400"/>
              <a:gd name="connsiteY0" fmla="*/ 0 h 5029200"/>
              <a:gd name="connsiteX1" fmla="*/ 4343400 w 4343400"/>
              <a:gd name="connsiteY1" fmla="*/ 0 h 5029200"/>
              <a:gd name="connsiteX2" fmla="*/ 4343400 w 4343400"/>
              <a:gd name="connsiteY2" fmla="*/ 4381499 h 5029200"/>
              <a:gd name="connsiteX3" fmla="*/ 3695699 w 4343400"/>
              <a:gd name="connsiteY3" fmla="*/ 5029200 h 5029200"/>
              <a:gd name="connsiteX4" fmla="*/ 0 w 4343400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5029200">
                <a:moveTo>
                  <a:pt x="0" y="0"/>
                </a:moveTo>
                <a:lnTo>
                  <a:pt x="4343400" y="0"/>
                </a:lnTo>
                <a:lnTo>
                  <a:pt x="4343400" y="4381499"/>
                </a:lnTo>
                <a:lnTo>
                  <a:pt x="3695699" y="5029200"/>
                </a:lnTo>
                <a:lnTo>
                  <a:pt x="0" y="5029200"/>
                </a:lnTo>
                <a:close/>
              </a:path>
            </a:pathLst>
          </a:custGeom>
          <a:noFill/>
          <a:ln w="127000" cmpd="sng">
            <a:noFill/>
            <a:miter lim="800000"/>
          </a:ln>
        </p:spPr>
        <p:txBody>
          <a:bodyPr vert="horz"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1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572000"/>
            <a:ext cx="61722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9" name="Divider"/>
          <p:cNvSpPr/>
          <p:nvPr userDrawn="1"/>
        </p:nvSpPr>
        <p:spPr>
          <a:xfrm>
            <a:off x="723900" y="4230044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6172200" cy="3314700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90000"/>
              </a:lnSpc>
              <a:defRPr sz="4800" baseline="0"/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14" name="Grounding Ba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-2"/>
            <a:ext cx="766091" cy="46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4BA23E8-94BE-474C-9849-F774F22C0E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900" y="6057900"/>
            <a:ext cx="1756317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2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 animBg="1"/>
    </p:bldLst>
  </p:timing>
  <p:extLst>
    <p:ext uri="{DCECCB84-F9BA-43D5-87BE-67443E8EF086}">
      <p15:sldGuideLst xmlns:p15="http://schemas.microsoft.com/office/powerpoint/2012/main">
        <p15:guide id="1" orient="horz" pos="2520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753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Content 2"/>
          <p:cNvSpPr>
            <a:spLocks noGrp="1"/>
          </p:cNvSpPr>
          <p:nvPr>
            <p:ph sz="half" idx="2" hasCustomPrompt="1"/>
          </p:nvPr>
        </p:nvSpPr>
        <p:spPr>
          <a:xfrm>
            <a:off x="6210301" y="2057400"/>
            <a:ext cx="52578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1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52578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14717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4" name="Spirit Burst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t="8" r="50010" b="50010"/>
          <a:stretch/>
        </p:blipFill>
        <p:spPr>
          <a:xfrm>
            <a:off x="10209276" y="4463676"/>
            <a:ext cx="1371078" cy="13710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Image"/>
          <p:cNvSpPr>
            <a:spLocks noGrp="1"/>
          </p:cNvSpPr>
          <p:nvPr>
            <p:ph type="pic" sz="quarter" idx="16" hasCustomPrompt="1"/>
          </p:nvPr>
        </p:nvSpPr>
        <p:spPr>
          <a:xfrm>
            <a:off x="8039101" y="2057400"/>
            <a:ext cx="3429000" cy="3657600"/>
          </a:xfrm>
          <a:custGeom>
            <a:avLst/>
            <a:gdLst>
              <a:gd name="connsiteX0" fmla="*/ 457200 w 3429000"/>
              <a:gd name="connsiteY0" fmla="*/ 0 h 3657600"/>
              <a:gd name="connsiteX1" fmla="*/ 3429000 w 3429000"/>
              <a:gd name="connsiteY1" fmla="*/ 0 h 3657600"/>
              <a:gd name="connsiteX2" fmla="*/ 3429000 w 3429000"/>
              <a:gd name="connsiteY2" fmla="*/ 3657600 h 3657600"/>
              <a:gd name="connsiteX3" fmla="*/ 0 w 3429000"/>
              <a:gd name="connsiteY3" fmla="*/ 3657600 h 3657600"/>
              <a:gd name="connsiteX4" fmla="*/ 0 w 3429000"/>
              <a:gd name="connsiteY4" fmla="*/ 4572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3657600">
                <a:moveTo>
                  <a:pt x="457200" y="0"/>
                </a:moveTo>
                <a:lnTo>
                  <a:pt x="3429000" y="0"/>
                </a:lnTo>
                <a:lnTo>
                  <a:pt x="3429000" y="3657600"/>
                </a:lnTo>
                <a:lnTo>
                  <a:pt x="0" y="3657600"/>
                </a:lnTo>
                <a:lnTo>
                  <a:pt x="0" y="4572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70866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107442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911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mage"/>
          <p:cNvSpPr>
            <a:spLocks noGrp="1"/>
          </p:cNvSpPr>
          <p:nvPr>
            <p:ph type="pic" sz="quarter" idx="16" hasCustomPrompt="1"/>
          </p:nvPr>
        </p:nvSpPr>
        <p:spPr>
          <a:xfrm>
            <a:off x="9867900" y="0"/>
            <a:ext cx="2324100" cy="6858000"/>
          </a:xfrm>
          <a:custGeom>
            <a:avLst/>
            <a:gdLst>
              <a:gd name="connsiteX0" fmla="*/ 457200 w 2324100"/>
              <a:gd name="connsiteY0" fmla="*/ 0 h 6858000"/>
              <a:gd name="connsiteX1" fmla="*/ 2324100 w 2324100"/>
              <a:gd name="connsiteY1" fmla="*/ 0 h 6858000"/>
              <a:gd name="connsiteX2" fmla="*/ 2324100 w 2324100"/>
              <a:gd name="connsiteY2" fmla="*/ 6858000 h 6858000"/>
              <a:gd name="connsiteX3" fmla="*/ 0 w 2324100"/>
              <a:gd name="connsiteY3" fmla="*/ 6858000 h 6858000"/>
              <a:gd name="connsiteX4" fmla="*/ 0 w 2324100"/>
              <a:gd name="connsiteY4" fmla="*/ 457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100" h="6858000">
                <a:moveTo>
                  <a:pt x="457200" y="0"/>
                </a:moveTo>
                <a:lnTo>
                  <a:pt x="2324100" y="0"/>
                </a:lnTo>
                <a:lnTo>
                  <a:pt x="2324100" y="6858000"/>
                </a:lnTo>
                <a:lnTo>
                  <a:pt x="0" y="6858000"/>
                </a:lnTo>
                <a:lnTo>
                  <a:pt x="0" y="4572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8953500" y="6062473"/>
            <a:ext cx="685800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5295901" y="6062473"/>
            <a:ext cx="36576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723901" y="2057400"/>
            <a:ext cx="8915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485902"/>
            <a:ext cx="8915400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3901" y="685802"/>
            <a:ext cx="8915400" cy="685799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678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3.sv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10782300" y="6062473"/>
            <a:ext cx="685800" cy="3383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"/>
          <p:cNvSpPr>
            <a:spLocks noGrp="1"/>
          </p:cNvSpPr>
          <p:nvPr>
            <p:ph type="ftr" sz="quarter" idx="3"/>
          </p:nvPr>
        </p:nvSpPr>
        <p:spPr>
          <a:xfrm>
            <a:off x="6210300" y="6062473"/>
            <a:ext cx="4572000" cy="338328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200" b="1">
                <a:solidFill>
                  <a:srgbClr val="42556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723900" y="2057400"/>
            <a:ext cx="10744200" cy="365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23900" y="685800"/>
            <a:ext cx="10744200" cy="6858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Slide title</a:t>
            </a:r>
          </a:p>
        </p:txBody>
      </p:sp>
      <p:pic>
        <p:nvPicPr>
          <p:cNvPr id="12" name="Grounding Bars"/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-2"/>
            <a:ext cx="766091" cy="46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3764F94-7D2C-D943-A845-C3CCF3762B2F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723900" y="6057900"/>
            <a:ext cx="1756317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3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725" r:id="rId3"/>
    <p:sldLayoutId id="2147483726" r:id="rId4"/>
    <p:sldLayoutId id="2147483651" r:id="rId5"/>
    <p:sldLayoutId id="2147483670" r:id="rId6"/>
    <p:sldLayoutId id="2147483674" r:id="rId7"/>
    <p:sldLayoutId id="2147483652" r:id="rId8"/>
    <p:sldLayoutId id="2147483706" r:id="rId9"/>
    <p:sldLayoutId id="2147483707" r:id="rId10"/>
    <p:sldLayoutId id="2147483711" r:id="rId11"/>
    <p:sldLayoutId id="2147483709" r:id="rId12"/>
    <p:sldLayoutId id="2147483710" r:id="rId13"/>
    <p:sldLayoutId id="2147483740" r:id="rId14"/>
    <p:sldLayoutId id="2147483735" r:id="rId15"/>
    <p:sldLayoutId id="2147483736" r:id="rId16"/>
    <p:sldLayoutId id="2147483686" r:id="rId17"/>
    <p:sldLayoutId id="2147483661" r:id="rId18"/>
    <p:sldLayoutId id="2147483708" r:id="rId19"/>
    <p:sldLayoutId id="2147483715" r:id="rId20"/>
    <p:sldLayoutId id="2147483716" r:id="rId21"/>
    <p:sldLayoutId id="2147483717" r:id="rId22"/>
    <p:sldLayoutId id="2147483719" r:id="rId23"/>
    <p:sldLayoutId id="2147483720" r:id="rId24"/>
    <p:sldLayoutId id="2147483721" r:id="rId25"/>
    <p:sldLayoutId id="2147483734" r:id="rId26"/>
    <p:sldLayoutId id="2147483722" r:id="rId27"/>
    <p:sldLayoutId id="2147483712" r:id="rId28"/>
    <p:sldLayoutId id="2147483713" r:id="rId29"/>
    <p:sldLayoutId id="2147483728" r:id="rId30"/>
    <p:sldLayoutId id="2147483729" r:id="rId31"/>
    <p:sldLayoutId id="2147483731" r:id="rId32"/>
    <p:sldLayoutId id="2147483732" r:id="rId33"/>
    <p:sldLayoutId id="2147483730" r:id="rId34"/>
    <p:sldLayoutId id="2147483733" r:id="rId35"/>
    <p:sldLayoutId id="2147483727" r:id="rId36"/>
    <p:sldLayoutId id="2147483693" r:id="rId37"/>
    <p:sldLayoutId id="2147483714" r:id="rId38"/>
    <p:sldLayoutId id="2147483662" r:id="rId39"/>
    <p:sldLayoutId id="2147483738" r:id="rId40"/>
    <p:sldLayoutId id="2147483739" r:id="rId41"/>
    <p:sldLayoutId id="2147483741" r:id="rId4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5E000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/>
        <a:buChar char="•"/>
        <a:defRPr sz="28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24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20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8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8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44" userDrawn="1">
          <p15:clr>
            <a:srgbClr val="F26B43"/>
          </p15:clr>
        </p15:guide>
        <p15:guide id="4" orient="horz" pos="4176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  <p15:guide id="9" orient="horz" pos="4032" userDrawn="1">
          <p15:clr>
            <a:srgbClr val="F26B43"/>
          </p15:clr>
        </p15:guide>
        <p15:guide id="10" orient="horz" pos="3816" userDrawn="1">
          <p15:clr>
            <a:srgbClr val="F26B43"/>
          </p15:clr>
        </p15:guide>
        <p15:guide id="11" orient="horz" pos="3600" userDrawn="1">
          <p15:clr>
            <a:srgbClr val="F26B43"/>
          </p15:clr>
        </p15:guide>
        <p15:guide id="13" orient="horz" pos="936" userDrawn="1">
          <p15:clr>
            <a:srgbClr val="F26B43"/>
          </p15:clr>
        </p15:guide>
        <p15:guide id="14" orient="horz" pos="288" userDrawn="1">
          <p15:clr>
            <a:srgbClr val="F26B43"/>
          </p15:clr>
        </p15:guide>
        <p15:guide id="15" orient="horz" pos="1296" userDrawn="1">
          <p15:clr>
            <a:srgbClr val="F26B43"/>
          </p15:clr>
        </p15:guide>
        <p15:guide id="38" pos="3768" userDrawn="1">
          <p15:clr>
            <a:srgbClr val="F26B43"/>
          </p15:clr>
        </p15:guide>
        <p15:guide id="50" pos="3912" userDrawn="1">
          <p15:clr>
            <a:srgbClr val="F26B43"/>
          </p15:clr>
        </p15:guide>
        <p15:guide id="51" orient="horz" pos="864" userDrawn="1">
          <p15:clr>
            <a:srgbClr val="F26B43"/>
          </p15:clr>
        </p15:guide>
        <p15:guide id="53" pos="3336" userDrawn="1">
          <p15:clr>
            <a:srgbClr val="F26B43"/>
          </p15:clr>
        </p15:guide>
        <p15:guide id="54" pos="3192" userDrawn="1">
          <p15:clr>
            <a:srgbClr val="F26B43"/>
          </p15:clr>
        </p15:guide>
        <p15:guide id="55" pos="2760" userDrawn="1">
          <p15:clr>
            <a:srgbClr val="F26B43"/>
          </p15:clr>
        </p15:guide>
        <p15:guide id="56" pos="2616" userDrawn="1">
          <p15:clr>
            <a:srgbClr val="F26B43"/>
          </p15:clr>
        </p15:guide>
        <p15:guide id="57" pos="2184" userDrawn="1">
          <p15:clr>
            <a:srgbClr val="F26B43"/>
          </p15:clr>
        </p15:guide>
        <p15:guide id="58" pos="2040" userDrawn="1">
          <p15:clr>
            <a:srgbClr val="F26B43"/>
          </p15:clr>
        </p15:guide>
        <p15:guide id="59" pos="1608" userDrawn="1">
          <p15:clr>
            <a:srgbClr val="F26B43"/>
          </p15:clr>
        </p15:guide>
        <p15:guide id="60" pos="1464" userDrawn="1">
          <p15:clr>
            <a:srgbClr val="F26B43"/>
          </p15:clr>
        </p15:guide>
        <p15:guide id="61" pos="1032" userDrawn="1">
          <p15:clr>
            <a:srgbClr val="F26B43"/>
          </p15:clr>
        </p15:guide>
        <p15:guide id="62" pos="888" userDrawn="1">
          <p15:clr>
            <a:srgbClr val="F26B43"/>
          </p15:clr>
        </p15:guide>
        <p15:guide id="63" pos="456" userDrawn="1">
          <p15:clr>
            <a:srgbClr val="F26B43"/>
          </p15:clr>
        </p15:guide>
        <p15:guide id="64" pos="312" userDrawn="1">
          <p15:clr>
            <a:srgbClr val="F26B43"/>
          </p15:clr>
        </p15:guide>
        <p15:guide id="65" pos="4344" userDrawn="1">
          <p15:clr>
            <a:srgbClr val="F26B43"/>
          </p15:clr>
        </p15:guide>
        <p15:guide id="66" pos="4488" userDrawn="1">
          <p15:clr>
            <a:srgbClr val="F26B43"/>
          </p15:clr>
        </p15:guide>
        <p15:guide id="67" pos="4920" userDrawn="1">
          <p15:clr>
            <a:srgbClr val="F26B43"/>
          </p15:clr>
        </p15:guide>
        <p15:guide id="68" pos="5064" userDrawn="1">
          <p15:clr>
            <a:srgbClr val="F26B43"/>
          </p15:clr>
        </p15:guide>
        <p15:guide id="69" pos="5496" userDrawn="1">
          <p15:clr>
            <a:srgbClr val="F26B43"/>
          </p15:clr>
        </p15:guide>
        <p15:guide id="70" pos="5640" userDrawn="1">
          <p15:clr>
            <a:srgbClr val="F26B43"/>
          </p15:clr>
        </p15:guide>
        <p15:guide id="71" pos="6072" userDrawn="1">
          <p15:clr>
            <a:srgbClr val="F26B43"/>
          </p15:clr>
        </p15:guide>
        <p15:guide id="72" pos="6216" userDrawn="1">
          <p15:clr>
            <a:srgbClr val="F26B43"/>
          </p15:clr>
        </p15:guide>
        <p15:guide id="73" pos="6648" userDrawn="1">
          <p15:clr>
            <a:srgbClr val="F26B43"/>
          </p15:clr>
        </p15:guide>
        <p15:guide id="74" pos="6792" userDrawn="1">
          <p15:clr>
            <a:srgbClr val="F26B43"/>
          </p15:clr>
        </p15:guide>
        <p15:guide id="75" pos="7224" userDrawn="1">
          <p15:clr>
            <a:srgbClr val="F26B43"/>
          </p15:clr>
        </p15:guide>
        <p15:guide id="76" pos="7368" userDrawn="1">
          <p15:clr>
            <a:srgbClr val="F26B43"/>
          </p15:clr>
        </p15:guide>
        <p15:guide id="77" orient="horz" pos="1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ssouristate.edu/FinancialAid/emergency-funding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ssouristate.edu/FinancialAid/emergency-funding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for Advisors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152400"/>
            <a:ext cx="8534400" cy="1507067"/>
          </a:xfrm>
        </p:spPr>
        <p:txBody>
          <a:bodyPr/>
          <a:lstStyle/>
          <a:p>
            <a:r>
              <a:rPr lang="en-US" dirty="0"/>
              <a:t>Student Issue: Verification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1" y="1779814"/>
            <a:ext cx="10769355" cy="4105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U.S. Department of Education (ED) requires financial aid offices to conduct various reviews of student information provided (or not provided) on the Free Application for Federal Student Aid (FAFSA)</a:t>
            </a:r>
          </a:p>
          <a:p>
            <a:r>
              <a:rPr lang="en-US" dirty="0"/>
              <a:t>The most common review is known as </a:t>
            </a:r>
            <a:r>
              <a:rPr lang="en-US" b="1" i="1" dirty="0"/>
              <a:t>Verification</a:t>
            </a:r>
            <a:r>
              <a:rPr lang="en-US" dirty="0"/>
              <a:t> which entails a detailed review of family and income data reported on the FAFSA</a:t>
            </a:r>
          </a:p>
          <a:p>
            <a:r>
              <a:rPr lang="en-US" dirty="0"/>
              <a:t>Students </a:t>
            </a:r>
            <a:r>
              <a:rPr lang="en-US" b="1" dirty="0"/>
              <a:t>cannot</a:t>
            </a:r>
            <a:r>
              <a:rPr lang="en-US" dirty="0"/>
              <a:t> receive any Title IV funds until verification has been completed</a:t>
            </a:r>
          </a:p>
        </p:txBody>
      </p:sp>
    </p:spTree>
    <p:extLst>
      <p:ext uri="{BB962C8B-B14F-4D97-AF65-F5344CB8AC3E}">
        <p14:creationId xmlns:p14="http://schemas.microsoft.com/office/powerpoint/2010/main" val="3981984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8FF93-34BB-27CC-A0BC-06A5F437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95334-ECB5-8DD8-7652-CF05251C2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A51DA2-0F36-E0D4-2CCE-404A2E242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3901" y="2057400"/>
            <a:ext cx="6180182" cy="3657600"/>
          </a:xfrm>
        </p:spPr>
        <p:txBody>
          <a:bodyPr>
            <a:normAutofit fontScale="47500" lnSpcReduction="20000"/>
          </a:bodyPr>
          <a:lstStyle/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Calibri" panose="020F0502020204030204" pitchFamily="34" charset="0"/>
                <a:cs typeface="Times New Roman" panose="02020603050405020304" pitchFamily="18" charset="0"/>
              </a:rPr>
              <a:t>If a student or their family experienced a change in finances, they can apply for a process called </a:t>
            </a:r>
            <a:r>
              <a:rPr lang="en-US" sz="3800" i="1" dirty="0">
                <a:latin typeface="Calibri" panose="020F0502020204030204" pitchFamily="34" charset="0"/>
                <a:cs typeface="Times New Roman" panose="02020603050405020304" pitchFamily="18" charset="0"/>
              </a:rPr>
              <a:t>Special Circumstance Review.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Submitting a Special Circumstance application does not guarantee any change of your financial aid award.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circumstances include:</a:t>
            </a:r>
          </a:p>
          <a:p>
            <a:pPr marL="342900"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in household income</a:t>
            </a:r>
          </a:p>
          <a:p>
            <a:pPr marL="342900"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Loss or change in employment</a:t>
            </a:r>
          </a:p>
          <a:p>
            <a:pPr marL="342900"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Receiving public assistance</a:t>
            </a:r>
          </a:p>
          <a:p>
            <a:pPr marL="342900"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Divorce or separation of parents</a:t>
            </a:r>
          </a:p>
          <a:p>
            <a:pPr marL="342900"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 deceased</a:t>
            </a:r>
          </a:p>
          <a:p>
            <a:pPr marL="342900"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 expenses</a:t>
            </a:r>
          </a:p>
          <a:p>
            <a:pPr marL="342900"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Parent’s post-secondary expenses</a:t>
            </a:r>
          </a:p>
          <a:p>
            <a:pPr marL="3429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09E12F-BA8E-C06E-4AFE-5BC4A494AF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19C2F-C12C-2D77-C05F-6C1405225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Circumstance Review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177A18-5E6E-709F-B21E-C929D064BA01}"/>
              </a:ext>
            </a:extLst>
          </p:cNvPr>
          <p:cNvGrpSpPr/>
          <p:nvPr/>
        </p:nvGrpSpPr>
        <p:grpSpPr>
          <a:xfrm>
            <a:off x="7993184" y="3637811"/>
            <a:ext cx="1624949" cy="1273845"/>
            <a:chOff x="7993184" y="3637811"/>
            <a:chExt cx="1624949" cy="1273845"/>
          </a:xfrm>
        </p:grpSpPr>
        <p:pic>
          <p:nvPicPr>
            <p:cNvPr id="14" name="Graphic 13" descr="Money outline">
              <a:extLst>
                <a:ext uri="{FF2B5EF4-FFF2-40B4-BE49-F238E27FC236}">
                  <a16:creationId xmlns:a16="http://schemas.microsoft.com/office/drawing/2014/main" id="{1C6D3C46-D6BE-377F-65E8-C35A0DCE3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40800" y="3806829"/>
              <a:ext cx="677333" cy="677333"/>
            </a:xfrm>
            <a:prstGeom prst="rect">
              <a:avLst/>
            </a:prstGeom>
          </p:spPr>
        </p:pic>
        <p:pic>
          <p:nvPicPr>
            <p:cNvPr id="16" name="Graphic 15" descr="Bank outline">
              <a:extLst>
                <a:ext uri="{FF2B5EF4-FFF2-40B4-BE49-F238E27FC236}">
                  <a16:creationId xmlns:a16="http://schemas.microsoft.com/office/drawing/2014/main" id="{D8D02C0F-3F7D-F082-91BD-DFD044FD1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01734" y="3637811"/>
              <a:ext cx="420124" cy="420124"/>
            </a:xfrm>
            <a:prstGeom prst="rect">
              <a:avLst/>
            </a:prstGeom>
          </p:spPr>
        </p:pic>
        <p:pic>
          <p:nvPicPr>
            <p:cNvPr id="18" name="Graphic 17" descr="Document outline">
              <a:extLst>
                <a:ext uri="{FF2B5EF4-FFF2-40B4-BE49-F238E27FC236}">
                  <a16:creationId xmlns:a16="http://schemas.microsoft.com/office/drawing/2014/main" id="{DA422678-65B7-67F5-319D-D22EEC3EA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763380" y="4394700"/>
              <a:ext cx="516956" cy="516956"/>
            </a:xfrm>
            <a:prstGeom prst="rect">
              <a:avLst/>
            </a:prstGeom>
          </p:spPr>
        </p:pic>
        <p:pic>
          <p:nvPicPr>
            <p:cNvPr id="20" name="Graphic 19" descr="Tax outline">
              <a:extLst>
                <a:ext uri="{FF2B5EF4-FFF2-40B4-BE49-F238E27FC236}">
                  <a16:creationId xmlns:a16="http://schemas.microsoft.com/office/drawing/2014/main" id="{D1F38DE6-6994-1223-F370-3D31FC65E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993184" y="3784047"/>
              <a:ext cx="884541" cy="884541"/>
            </a:xfrm>
            <a:prstGeom prst="rect">
              <a:avLst/>
            </a:prstGeom>
          </p:spPr>
        </p:pic>
      </p:grpSp>
      <p:pic>
        <p:nvPicPr>
          <p:cNvPr id="10" name="Content Placeholder 9" descr="Magnifying glass with solid fill">
            <a:extLst>
              <a:ext uri="{FF2B5EF4-FFF2-40B4-BE49-F238E27FC236}">
                <a16:creationId xmlns:a16="http://schemas.microsoft.com/office/drawing/2014/main" id="{8EB820F2-9297-8DD6-F497-F9C0798431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14733" y="3117348"/>
            <a:ext cx="2554704" cy="2554704"/>
          </a:xfrm>
        </p:spPr>
      </p:pic>
    </p:spTree>
    <p:extLst>
      <p:ext uri="{BB962C8B-B14F-4D97-AF65-F5344CB8AC3E}">
        <p14:creationId xmlns:p14="http://schemas.microsoft.com/office/powerpoint/2010/main" val="34156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8F5C3C-E2BA-4624-B780-73C2BD25A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8D3C91-550F-43B2-8F90-E574C4FED5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301B1-3788-43A3-9770-CB671CC6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Three components to the SAP policy</a:t>
            </a:r>
          </a:p>
          <a:p>
            <a:pPr lvl="1"/>
            <a:r>
              <a:rPr lang="en-US" dirty="0"/>
              <a:t>GPA</a:t>
            </a:r>
          </a:p>
          <a:p>
            <a:pPr lvl="1"/>
            <a:r>
              <a:rPr lang="en-US" dirty="0"/>
              <a:t>Pace</a:t>
            </a:r>
          </a:p>
          <a:p>
            <a:pPr lvl="1"/>
            <a:r>
              <a:rPr lang="en-US" dirty="0"/>
              <a:t>Max Hours</a:t>
            </a:r>
          </a:p>
          <a:p>
            <a:r>
              <a:rPr lang="en-US" dirty="0"/>
              <a:t>Solution: Submit a SAP appeal if the student has a documented extenuating circumstance. Fall deadline is October 27, 2023</a:t>
            </a:r>
          </a:p>
          <a:p>
            <a:r>
              <a:rPr lang="en-US" dirty="0"/>
              <a:t>SAP appeals go to FinancialAidAppeals@missouristate.edu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B20D91-4C2A-456C-BD57-3691589507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Situation: Student is not meeting SAP and thus cannot receive aid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8B7EF5A-5F5A-4891-AEF1-7679BFCE0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Satisfactory Academic Progress</a:t>
            </a:r>
          </a:p>
        </p:txBody>
      </p:sp>
    </p:spTree>
    <p:extLst>
      <p:ext uri="{BB962C8B-B14F-4D97-AF65-F5344CB8AC3E}">
        <p14:creationId xmlns:p14="http://schemas.microsoft.com/office/powerpoint/2010/main" val="327678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FB5B9F-BB60-0CD5-31DC-808A6302F1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Students not meeting SAP are notified and placed on a “warning period”, during which time they have 1 semester to bring themselves back within compliance</a:t>
            </a:r>
          </a:p>
          <a:p>
            <a:pPr lvl="1"/>
            <a:r>
              <a:rPr lang="en-US" dirty="0"/>
              <a:t>If a student is still not in compliance after the warning period, financial aid is terminated.</a:t>
            </a:r>
          </a:p>
          <a:p>
            <a:r>
              <a:rPr lang="en-US" dirty="0"/>
              <a:t>Regaining Aid Eligibility:</a:t>
            </a:r>
          </a:p>
          <a:p>
            <a:pPr lvl="1"/>
            <a:r>
              <a:rPr lang="en-US" dirty="0"/>
              <a:t>Self-pay until back within minimum standards</a:t>
            </a:r>
          </a:p>
          <a:p>
            <a:pPr lvl="1"/>
            <a:r>
              <a:rPr lang="en-US" dirty="0"/>
              <a:t>SAP Appeal due to extenuating circumstances</a:t>
            </a:r>
          </a:p>
          <a:p>
            <a:pPr lvl="2"/>
            <a:r>
              <a:rPr lang="en-US" dirty="0"/>
              <a:t>Academic Plan required for all appeals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59E89-7EA1-FA63-BD26-7EE33EEE83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Satisfactory Academic Progress (SAP)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1" y="2037946"/>
            <a:ext cx="5257798" cy="3867305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D2DD748-3AEC-689C-BD79-F42E5DBBC75D}"/>
              </a:ext>
            </a:extLst>
          </p:cNvPr>
          <p:cNvSpPr/>
          <p:nvPr/>
        </p:nvSpPr>
        <p:spPr>
          <a:xfrm rot="19675450">
            <a:off x="334792" y="4722778"/>
            <a:ext cx="778213" cy="612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70761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A991A8-858B-4D33-9879-B9109E9C5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78F47-BA5F-4EE2-91E1-15B3EED62A8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F0A35-5EB8-4A09-B365-B68FA2AE6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Scholarship Appeal Form</a:t>
            </a:r>
          </a:p>
          <a:p>
            <a:pPr lvl="1"/>
            <a:r>
              <a:rPr lang="en-US" dirty="0"/>
              <a:t>Extenuating circumstances include but are not limited to illness or injury, death of a family member, and work-related problems.</a:t>
            </a:r>
          </a:p>
          <a:p>
            <a:pPr lvl="1"/>
            <a:r>
              <a:rPr lang="en-US" dirty="0"/>
              <a:t>Inability to perform academically is not an extenuating circumstance.</a:t>
            </a:r>
          </a:p>
          <a:p>
            <a:pPr lvl="1"/>
            <a:r>
              <a:rPr lang="en-US" dirty="0"/>
              <a:t>Must be documented.</a:t>
            </a:r>
          </a:p>
          <a:p>
            <a:r>
              <a:rPr lang="en-US" dirty="0"/>
              <a:t>Appeal link available on the scholarship page and submitted via Dynamic Forms.</a:t>
            </a:r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936BE4-5F3B-4309-8D1B-D919C3A194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Situation: Student did not renew scholarship due to extenuating Circ.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B50536C-8E84-4C73-A4DE-E8F59D3BB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 Appeal</a:t>
            </a:r>
          </a:p>
        </p:txBody>
      </p:sp>
    </p:spTree>
    <p:extLst>
      <p:ext uri="{BB962C8B-B14F-4D97-AF65-F5344CB8AC3E}">
        <p14:creationId xmlns:p14="http://schemas.microsoft.com/office/powerpoint/2010/main" val="64959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166A1D-F612-8561-92CF-33A1147AF9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023E05-BFAE-E26D-EEE1-5B157896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&amp; Emergency Funds</a:t>
            </a:r>
          </a:p>
        </p:txBody>
      </p:sp>
    </p:spTree>
    <p:extLst>
      <p:ext uri="{BB962C8B-B14F-4D97-AF65-F5344CB8AC3E}">
        <p14:creationId xmlns:p14="http://schemas.microsoft.com/office/powerpoint/2010/main" val="64227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4547B7-8BCF-4909-AD0A-4B45B9DCA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718DFD-C5D6-40BB-A064-DCCEB49BC2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78E03-6CE4-4126-8E34-296C099DA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3"/>
              </a:rPr>
              <a:t>Senior Degree Completion Grant</a:t>
            </a:r>
            <a:r>
              <a:rPr lang="en-US" dirty="0"/>
              <a:t> – Up to $3,000</a:t>
            </a:r>
          </a:p>
          <a:p>
            <a:pPr lvl="1"/>
            <a:r>
              <a:rPr lang="en-US" dirty="0"/>
              <a:t>One-time award; 2.00 GPA; meeting SAP; submitted FAFSA; used all aid; UG only; within 1 year of graduation.</a:t>
            </a:r>
          </a:p>
          <a:p>
            <a:r>
              <a:rPr lang="en-US" dirty="0">
                <a:hlinkClick r:id="rId3"/>
              </a:rPr>
              <a:t>Degree Completion Assistance Fund </a:t>
            </a:r>
            <a:r>
              <a:rPr lang="en-US" dirty="0"/>
              <a:t>– Up to $1,500</a:t>
            </a:r>
          </a:p>
          <a:p>
            <a:pPr lvl="1"/>
            <a:r>
              <a:rPr lang="en-US" dirty="0"/>
              <a:t>One-time award; 2.00 GPA; meeting SAP; submitted FAFSA; used all aid; UG and GR.</a:t>
            </a:r>
          </a:p>
          <a:p>
            <a:r>
              <a:rPr lang="en-US" dirty="0"/>
              <a:t>Applications go to Office of Student Financial Aid in Carrington Hall, Room 101</a:t>
            </a:r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4C5296-B0B9-4803-B128-245F8CBB1F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Situation: Student has exhausted funds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4C4669-0603-4F16-8EF1-61BEC770C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Completion Grants</a:t>
            </a:r>
          </a:p>
        </p:txBody>
      </p:sp>
    </p:spTree>
    <p:extLst>
      <p:ext uri="{BB962C8B-B14F-4D97-AF65-F5344CB8AC3E}">
        <p14:creationId xmlns:p14="http://schemas.microsoft.com/office/powerpoint/2010/main" val="294727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40AB52-BCAE-4BBB-9949-2C827ACD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D1BDE-6D60-478C-B8AC-67D7E01C63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EE1A0-01B6-4A93-8DAB-079823E05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Director’s Choice Grant – Up to $1,500</a:t>
            </a:r>
          </a:p>
          <a:p>
            <a:pPr lvl="1"/>
            <a:r>
              <a:rPr lang="en-US" dirty="0"/>
              <a:t>Must be full-time and meeting SAP; must be Missouri resident; must meet with a staff member who will write a letter of support; approved by Director.</a:t>
            </a:r>
          </a:p>
          <a:p>
            <a:r>
              <a:rPr lang="en-US" dirty="0">
                <a:hlinkClick r:id="rId3"/>
              </a:rPr>
              <a:t>Emergency Scholarship </a:t>
            </a:r>
            <a:r>
              <a:rPr lang="en-US" dirty="0"/>
              <a:t>– Up to $2,000</a:t>
            </a:r>
          </a:p>
          <a:p>
            <a:pPr lvl="1"/>
            <a:r>
              <a:rPr lang="en-US" dirty="0"/>
              <a:t>One-time award; 2.50 GPA and meeting SAP; full-time; FAFSA if possible; used other funds; documented unplanned and life-altering situation.</a:t>
            </a:r>
          </a:p>
          <a:p>
            <a:r>
              <a:rPr lang="en-US" dirty="0"/>
              <a:t>Applications go to Office of Student Financial Aid in Carrington Hall, Room 101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F9B6D4-413B-40C2-8A2F-6107FF632C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Situation: Student is facing an urgent financial emergency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835EE7B-5796-4BB3-BF22-D7EE28C7D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Emergencies</a:t>
            </a:r>
          </a:p>
        </p:txBody>
      </p:sp>
    </p:spTree>
    <p:extLst>
      <p:ext uri="{BB962C8B-B14F-4D97-AF65-F5344CB8AC3E}">
        <p14:creationId xmlns:p14="http://schemas.microsoft.com/office/powerpoint/2010/main" val="300646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B03804-6A6A-9131-561F-B61288EC2752}"/>
              </a:ext>
            </a:extLst>
          </p:cNvPr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4A0BF5-1727-23F7-B23A-D1E2A81B165C}"/>
              </a:ext>
            </a:extLst>
          </p:cNvPr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737AB15-3CEA-E147-E630-395B2E371546}"/>
              </a:ext>
            </a:extLst>
          </p:cNvPr>
          <p:cNvSpPr>
            <a:spLocks noGrp="1"/>
          </p:cNvSpPr>
          <p:nvPr>
            <p:ph type="body" idx="130"/>
          </p:nvPr>
        </p:nvSpPr>
        <p:spPr/>
        <p:txBody>
          <a:bodyPr/>
          <a:lstStyle/>
          <a:p>
            <a:r>
              <a:rPr lang="en-US" dirty="0"/>
              <a:t>https://www.missouristate.edu/FinancialAid/schedule-a-meting.htm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B0F040D-89A2-BF76-24AD-531E8E868457}"/>
              </a:ext>
            </a:extLst>
          </p:cNvPr>
          <p:cNvSpPr>
            <a:spLocks noGrp="1"/>
          </p:cNvSpPr>
          <p:nvPr>
            <p:ph type="body" sz="quarter" idx="119"/>
          </p:nvPr>
        </p:nvSpPr>
        <p:spPr>
          <a:xfrm>
            <a:off x="8953499" y="3602738"/>
            <a:ext cx="2514602" cy="718145"/>
          </a:xfrm>
        </p:spPr>
        <p:txBody>
          <a:bodyPr/>
          <a:lstStyle/>
          <a:p>
            <a:r>
              <a:rPr lang="en-US" dirty="0"/>
              <a:t>Appointments</a:t>
            </a:r>
          </a:p>
          <a:p>
            <a:endParaRPr lang="en-US" dirty="0"/>
          </a:p>
        </p:txBody>
      </p:sp>
      <p:pic>
        <p:nvPicPr>
          <p:cNvPr id="23" name="Picture Placeholder 22" descr="Online meeting outline">
            <a:extLst>
              <a:ext uri="{FF2B5EF4-FFF2-40B4-BE49-F238E27FC236}">
                <a16:creationId xmlns:a16="http://schemas.microsoft.com/office/drawing/2014/main" id="{0115E682-F2E3-036B-65AD-2A3AABAA7509}"/>
              </a:ext>
            </a:extLst>
          </p:cNvPr>
          <p:cNvPicPr>
            <a:picLocks noGrp="1" noChangeAspect="1"/>
          </p:cNvPicPr>
          <p:nvPr>
            <p:ph type="pic" sz="quarter" idx="120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17031A1-6E45-EF64-B815-13E0A951D2A6}"/>
              </a:ext>
            </a:extLst>
          </p:cNvPr>
          <p:cNvSpPr>
            <a:spLocks noGrp="1"/>
          </p:cNvSpPr>
          <p:nvPr>
            <p:ph type="body" idx="129"/>
          </p:nvPr>
        </p:nvSpPr>
        <p:spPr/>
        <p:txBody>
          <a:bodyPr/>
          <a:lstStyle/>
          <a:p>
            <a:r>
              <a:rPr lang="en-US" dirty="0"/>
              <a:t>https://www.missouristate.edu/FinancialAid/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022444-C208-B147-A9C8-7AF393638916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/>
        <p:txBody>
          <a:bodyPr/>
          <a:lstStyle/>
          <a:p>
            <a:r>
              <a:rPr lang="en-US" dirty="0"/>
              <a:t>Website</a:t>
            </a:r>
          </a:p>
        </p:txBody>
      </p:sp>
      <p:pic>
        <p:nvPicPr>
          <p:cNvPr id="27" name="Picture Placeholder 26" descr="Internet outline">
            <a:extLst>
              <a:ext uri="{FF2B5EF4-FFF2-40B4-BE49-F238E27FC236}">
                <a16:creationId xmlns:a16="http://schemas.microsoft.com/office/drawing/2014/main" id="{409A5FD8-9B75-555F-F5C6-8A901C9A4885}"/>
              </a:ext>
            </a:extLst>
          </p:cNvPr>
          <p:cNvPicPr>
            <a:picLocks noGrp="1" noChangeAspect="1"/>
          </p:cNvPicPr>
          <p:nvPr>
            <p:ph type="pic" sz="quarter" idx="117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DAEF66E-3C26-DC1A-A302-3F88F9AC30DE}"/>
              </a:ext>
            </a:extLst>
          </p:cNvPr>
          <p:cNvSpPr>
            <a:spLocks noGrp="1"/>
          </p:cNvSpPr>
          <p:nvPr>
            <p:ph type="body" idx="128"/>
          </p:nvPr>
        </p:nvSpPr>
        <p:spPr/>
        <p:txBody>
          <a:bodyPr/>
          <a:lstStyle/>
          <a:p>
            <a:r>
              <a:rPr lang="en-US" dirty="0"/>
              <a:t>(417) 836-5262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866A60-347F-E6E5-228D-179FCA100F32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/>
        <p:txBody>
          <a:bodyPr/>
          <a:lstStyle/>
          <a:p>
            <a:r>
              <a:rPr lang="en-US" dirty="0"/>
              <a:t>Phone</a:t>
            </a:r>
          </a:p>
        </p:txBody>
      </p:sp>
      <p:pic>
        <p:nvPicPr>
          <p:cNvPr id="25" name="Picture Placeholder 24" descr="Telephone outline">
            <a:extLst>
              <a:ext uri="{FF2B5EF4-FFF2-40B4-BE49-F238E27FC236}">
                <a16:creationId xmlns:a16="http://schemas.microsoft.com/office/drawing/2014/main" id="{8D7BAB23-3BC7-7ECF-A8AC-223161406AF8}"/>
              </a:ext>
            </a:extLst>
          </p:cNvPr>
          <p:cNvPicPr>
            <a:picLocks noGrp="1" noChangeAspect="1"/>
          </p:cNvPicPr>
          <p:nvPr>
            <p:ph type="pic" sz="quarter" idx="114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36E3594-31DB-B0CB-FF26-CF7EA693B58F}"/>
              </a:ext>
            </a:extLst>
          </p:cNvPr>
          <p:cNvSpPr>
            <a:spLocks noGrp="1"/>
          </p:cNvSpPr>
          <p:nvPr>
            <p:ph type="body" idx="44"/>
          </p:nvPr>
        </p:nvSpPr>
        <p:spPr/>
        <p:txBody>
          <a:bodyPr/>
          <a:lstStyle/>
          <a:p>
            <a:r>
              <a:rPr lang="en-US" dirty="0"/>
              <a:t>Carrington Hall, </a:t>
            </a:r>
          </a:p>
          <a:p>
            <a:r>
              <a:rPr lang="en-US" dirty="0"/>
              <a:t>Room 101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A86477D-7857-5140-204F-72E096F187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Office</a:t>
            </a:r>
          </a:p>
        </p:txBody>
      </p:sp>
      <p:pic>
        <p:nvPicPr>
          <p:cNvPr id="21" name="Picture Placeholder 20" descr="Court outline">
            <a:extLst>
              <a:ext uri="{FF2B5EF4-FFF2-40B4-BE49-F238E27FC236}">
                <a16:creationId xmlns:a16="http://schemas.microsoft.com/office/drawing/2014/main" id="{2FC30AC0-D648-9C81-A742-35D2A8E377B7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26D1F9-CCFE-A9CC-C272-A42302154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118CCF2-B445-C3F0-AC35-C929AFCD0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410581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30B4AF-9611-2215-8183-3AA6B64E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E05895-8025-B1AA-BFE3-A56A27D950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D9714F-3226-5150-95DC-F10ED0012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Federal, State, Institutional, and Third-Party student financial assistance.</a:t>
            </a:r>
          </a:p>
          <a:p>
            <a:r>
              <a:rPr lang="en-US" dirty="0"/>
              <a:t>Eligibility determinations, award calculations, fund disbursements, annual reporting.</a:t>
            </a:r>
          </a:p>
          <a:p>
            <a:r>
              <a:rPr lang="en-US" dirty="0"/>
              <a:t>Financial aid counseling, financial literacy education, smart borrowing, and gap funding.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BE5767-F7F7-066B-BC49-94F352F33B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A1BD42-9CFF-D124-95BE-74FF759C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Student Financial Aid</a:t>
            </a:r>
          </a:p>
        </p:txBody>
      </p:sp>
    </p:spTree>
    <p:extLst>
      <p:ext uri="{BB962C8B-B14F-4D97-AF65-F5344CB8AC3E}">
        <p14:creationId xmlns:p14="http://schemas.microsoft.com/office/powerpoint/2010/main" val="24474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07D1C5-7446-1494-3335-CFCCB2FC0F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01A2D30-311E-F741-648A-063D3F27B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FAFSA Process and Terminology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91B2E6-ADD3-6918-500C-35A76EF7652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6200" y="6062663"/>
            <a:ext cx="685800" cy="338137"/>
          </a:xfrm>
        </p:spPr>
        <p:txBody>
          <a:bodyPr/>
          <a:lstStyle/>
          <a:p>
            <a:fld id="{DCFE8AC6-424E-904F-AE4A-648F5E9D72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1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6670" y="452885"/>
            <a:ext cx="8603150" cy="680590"/>
          </a:xfrm>
        </p:spPr>
        <p:txBody>
          <a:bodyPr/>
          <a:lstStyle/>
          <a:p>
            <a:r>
              <a:rPr lang="en-US" dirty="0"/>
              <a:t>Financial Aid Life-Cycle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07551315"/>
              </p:ext>
            </p:extLst>
          </p:nvPr>
        </p:nvGraphicFramePr>
        <p:xfrm>
          <a:off x="1248508" y="1412549"/>
          <a:ext cx="10657742" cy="4992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09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247649"/>
            <a:ext cx="8534400" cy="1507067"/>
          </a:xfrm>
        </p:spPr>
        <p:txBody>
          <a:bodyPr/>
          <a:lstStyle/>
          <a:p>
            <a:r>
              <a:rPr lang="en-US" dirty="0"/>
              <a:t>Important Financial Aid Dates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2" y="1847548"/>
            <a:ext cx="10948988" cy="4490607"/>
          </a:xfrm>
        </p:spPr>
        <p:txBody>
          <a:bodyPr>
            <a:normAutofit/>
          </a:bodyPr>
          <a:lstStyle/>
          <a:p>
            <a:r>
              <a:rPr lang="en-US" b="1" dirty="0"/>
              <a:t>December 2023</a:t>
            </a:r>
            <a:r>
              <a:rPr lang="en-US" dirty="0"/>
              <a:t>: The FAFSA opens for the 2024-2025 academic year</a:t>
            </a:r>
          </a:p>
          <a:p>
            <a:r>
              <a:rPr lang="en-US" b="1" dirty="0"/>
              <a:t>November 1 – March 1</a:t>
            </a:r>
            <a:r>
              <a:rPr lang="en-US" dirty="0"/>
              <a:t>:  The MSU Annual Scholarship Application is available for completion</a:t>
            </a:r>
          </a:p>
          <a:p>
            <a:r>
              <a:rPr lang="en-US" b="1" dirty="0"/>
              <a:t>February 1</a:t>
            </a:r>
            <a:r>
              <a:rPr lang="en-US" dirty="0"/>
              <a:t>:  Missouri &amp; MSU priority FAFSA submission deadline</a:t>
            </a:r>
            <a:endParaRPr lang="en-US" b="1" dirty="0"/>
          </a:p>
          <a:p>
            <a:pPr lvl="1"/>
            <a:endParaRPr 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D1B96838-792C-AFB0-293A-7F997FA1469A}"/>
              </a:ext>
            </a:extLst>
          </p:cNvPr>
          <p:cNvSpPr/>
          <p:nvPr/>
        </p:nvSpPr>
        <p:spPr>
          <a:xfrm rot="2187066">
            <a:off x="105933" y="2018784"/>
            <a:ext cx="778213" cy="612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725217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6F9D52-722E-DF37-4F77-257B2A9E0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3878C7-6031-5AF7-03CF-00A49537A9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7AA30-7963-E8E4-F737-FFE42271E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aid application completed annually. Used to determine federal, state, and some institutional/third-party eligibility.</a:t>
            </a:r>
          </a:p>
          <a:p>
            <a:r>
              <a:rPr lang="en-US" dirty="0"/>
              <a:t>Undergoing significant changes for 2024-2025.</a:t>
            </a:r>
          </a:p>
          <a:p>
            <a:r>
              <a:rPr lang="en-US" dirty="0"/>
              <a:t>Used to determine student’s financial need.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E0F00-F100-5E42-0F09-25D970BCBB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FAFSA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270C2F-DB64-7C2C-B3DB-29D9614C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Free Application for Federal Student Aid</a:t>
            </a:r>
          </a:p>
        </p:txBody>
      </p:sp>
    </p:spTree>
    <p:extLst>
      <p:ext uri="{BB962C8B-B14F-4D97-AF65-F5344CB8AC3E}">
        <p14:creationId xmlns:p14="http://schemas.microsoft.com/office/powerpoint/2010/main" val="213434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/>
          <a:lstStyle/>
          <a:p>
            <a:r>
              <a:rPr lang="en-US" dirty="0"/>
              <a:t>Financial Need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1" y="2008414"/>
            <a:ext cx="10514832" cy="4105125"/>
          </a:xfrm>
        </p:spPr>
        <p:txBody>
          <a:bodyPr>
            <a:normAutofit/>
          </a:bodyPr>
          <a:lstStyle/>
          <a:p>
            <a:r>
              <a:rPr lang="en-US" dirty="0"/>
              <a:t>Financial need in a financial aid context is not the same as financial need as traditionally understood</a:t>
            </a:r>
          </a:p>
          <a:p>
            <a:pPr lvl="1"/>
            <a:r>
              <a:rPr lang="en-US" dirty="0"/>
              <a:t>Does not require SNAP, TANF, WIC, Free and Reduced Lunch, etc.</a:t>
            </a:r>
          </a:p>
          <a:p>
            <a:pPr lvl="1"/>
            <a:r>
              <a:rPr lang="en-US" dirty="0"/>
              <a:t>FNA Financial Need is purely a numbers game</a:t>
            </a:r>
          </a:p>
          <a:p>
            <a:r>
              <a:rPr lang="en-US" dirty="0"/>
              <a:t>Financial Need = Cost of Attendance – Expected Family Contribution or Student Aid Index</a:t>
            </a:r>
          </a:p>
          <a:p>
            <a:pPr lvl="1"/>
            <a:r>
              <a:rPr lang="en-US" dirty="0"/>
              <a:t>Need = COA - EFC or SAI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9D47E2E-EB3D-92A9-11EA-7C84EAFD7F1E}"/>
              </a:ext>
            </a:extLst>
          </p:cNvPr>
          <p:cNvSpPr/>
          <p:nvPr/>
        </p:nvSpPr>
        <p:spPr>
          <a:xfrm rot="16200000">
            <a:off x="4103515" y="5919358"/>
            <a:ext cx="778213" cy="612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055798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/>
          <a:lstStyle/>
          <a:p>
            <a:r>
              <a:rPr lang="en-US" dirty="0"/>
              <a:t>Cost of Attendance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2" y="1801024"/>
            <a:ext cx="10920184" cy="410512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Cost of Attendance (COA) is the cornerstone of establishing a student’s financial need, as it sets a limit on the total aid that a student may receive</a:t>
            </a:r>
          </a:p>
          <a:p>
            <a:r>
              <a:rPr lang="en-US" dirty="0"/>
              <a:t>Allowable Costs include:</a:t>
            </a:r>
          </a:p>
          <a:p>
            <a:pPr lvl="1"/>
            <a:r>
              <a:rPr lang="en-US" dirty="0"/>
              <a:t>Tuition &amp; Fees</a:t>
            </a:r>
          </a:p>
          <a:p>
            <a:pPr lvl="1"/>
            <a:r>
              <a:rPr lang="en-US" dirty="0"/>
              <a:t>Housing &amp; Meals</a:t>
            </a:r>
          </a:p>
          <a:p>
            <a:pPr lvl="1"/>
            <a:r>
              <a:rPr lang="en-US" dirty="0"/>
              <a:t>Books &amp; Supplies</a:t>
            </a:r>
          </a:p>
          <a:p>
            <a:pPr lvl="1"/>
            <a:r>
              <a:rPr lang="en-US" dirty="0"/>
              <a:t>Transportation</a:t>
            </a:r>
          </a:p>
          <a:p>
            <a:pPr lvl="1"/>
            <a:r>
              <a:rPr lang="en-US" dirty="0"/>
              <a:t>Personal Expenses</a:t>
            </a:r>
          </a:p>
          <a:p>
            <a:pPr lvl="1"/>
            <a:r>
              <a:rPr lang="en-US" dirty="0"/>
              <a:t>Loan fees</a:t>
            </a:r>
          </a:p>
          <a:p>
            <a:pPr lvl="1"/>
            <a:r>
              <a:rPr lang="en-US" dirty="0"/>
              <a:t>Professional License, Credential, or Certification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00460A9-9AC1-504D-92BA-24625522DF2D}"/>
              </a:ext>
            </a:extLst>
          </p:cNvPr>
          <p:cNvSpPr/>
          <p:nvPr/>
        </p:nvSpPr>
        <p:spPr>
          <a:xfrm>
            <a:off x="175098" y="5377098"/>
            <a:ext cx="778213" cy="612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37590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629119-5533-3D85-62F7-356D3BC399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D980F3-D63E-91EB-4BBC-7CA6B48C0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Review</a:t>
            </a:r>
          </a:p>
        </p:txBody>
      </p:sp>
    </p:spTree>
    <p:extLst>
      <p:ext uri="{BB962C8B-B14F-4D97-AF65-F5344CB8AC3E}">
        <p14:creationId xmlns:p14="http://schemas.microsoft.com/office/powerpoint/2010/main" val="73793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Make Your Missouri Statement, Light">
  <a:themeElements>
    <a:clrScheme name="Make Your Missouri Statement">
      <a:dk1>
        <a:srgbClr val="000000"/>
      </a:dk1>
      <a:lt1>
        <a:srgbClr val="FFFFFF"/>
      </a:lt1>
      <a:dk2>
        <a:srgbClr val="5E0009"/>
      </a:dk2>
      <a:lt2>
        <a:srgbClr val="BFCED6"/>
      </a:lt2>
      <a:accent1>
        <a:srgbClr val="EB002B"/>
      </a:accent1>
      <a:accent2>
        <a:srgbClr val="017C96"/>
      </a:accent2>
      <a:accent3>
        <a:srgbClr val="CFB500"/>
      </a:accent3>
      <a:accent4>
        <a:srgbClr val="AF1685"/>
      </a:accent4>
      <a:accent5>
        <a:srgbClr val="E35205"/>
      </a:accent5>
      <a:accent6>
        <a:srgbClr val="A4D65E"/>
      </a:accent6>
      <a:hlink>
        <a:srgbClr val="5E0009"/>
      </a:hlink>
      <a:folHlink>
        <a:srgbClr val="5E0009"/>
      </a:folHlink>
    </a:clrScheme>
    <a:fontScheme name="Make Your Missouri Stateme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issouri State Maroon">
      <a:srgbClr val="5E0009"/>
    </a:custClr>
    <a:custClr name="Brick City">
      <a:srgbClr val="EB002B"/>
    </a:custClr>
    <a:custClr name="Boomer Sky">
      <a:srgbClr val="0093B2"/>
    </a:custClr>
    <a:custClr name="Pride Band Brass">
      <a:srgbClr val="CFB500"/>
    </a:custClr>
    <a:custClr name="Midnight Oil">
      <a:srgbClr val="425563"/>
    </a:custClr>
    <a:custClr name="Hammons Fountain">
      <a:srgbClr val="6BA4B8"/>
    </a:custClr>
    <a:custClr name="Carrington">
      <a:srgbClr val="BFCED6"/>
    </a:custClr>
    <a:custClr name="Bear Hug">
      <a:srgbClr val="AF1685"/>
    </a:custClr>
    <a:custClr name="Tent Theatre">
      <a:srgbClr val="E35205"/>
    </a:custClr>
    <a:custClr name="May Day">
      <a:srgbClr val="A4D65E"/>
    </a:custClr>
  </a:custClrLst>
  <a:extLst>
    <a:ext uri="{05A4C25C-085E-4340-85A3-A5531E510DB2}">
      <thm15:themeFamily xmlns:thm15="http://schemas.microsoft.com/office/thememl/2012/main" name="Presentation2" id="{C1134990-6992-46BB-884E-CD0C7E3CDDF9}" vid="{29895AF1-8DC1-48BB-B368-281BC04BA9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E6470E75ECF449E7C3E5159FA8C15" ma:contentTypeVersion="14" ma:contentTypeDescription="Create a new document." ma:contentTypeScope="" ma:versionID="610680d3667623d0ea9b917757429e97">
  <xsd:schema xmlns:xsd="http://www.w3.org/2001/XMLSchema" xmlns:xs="http://www.w3.org/2001/XMLSchema" xmlns:p="http://schemas.microsoft.com/office/2006/metadata/properties" xmlns:ns2="6518288b-24b7-4fe8-b443-b3bd60b08e6f" xmlns:ns3="e781b28d-45dd-4531-809a-63f3b585fd48" targetNamespace="http://schemas.microsoft.com/office/2006/metadata/properties" ma:root="true" ma:fieldsID="0c09f6457eac07d02ea02801dfb3d6ea" ns2:_="" ns3:_="">
    <xsd:import namespace="6518288b-24b7-4fe8-b443-b3bd60b08e6f"/>
    <xsd:import namespace="e781b28d-45dd-4531-809a-63f3b585fd4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Photo_x0020_credit" minOccurs="0"/>
                <xsd:element ref="ns3:Dant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8288b-24b7-4fe8-b443-b3bd60b08e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tes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81b28d-45dd-4531-809a-63f3b585fd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Photo_x0020_credit" ma:index="18" nillable="true" ma:displayName="Photo credit" ma:description="Photo courtesy Dean Curtis/Curtis Photography LLC" ma:format="Dropdown" ma:internalName="Photo_x0020_credit">
      <xsd:simpleType>
        <xsd:restriction base="dms:Text">
          <xsd:maxLength value="255"/>
        </xsd:restriction>
      </xsd:simpleType>
    </xsd:element>
    <xsd:element name="Dante" ma:index="19" nillable="true" ma:displayName="Dante" ma:description="Dante is a doge who plays in the snow in BearWear." ma:format="Dropdown" ma:list="UserInfo" ma:SharePointGroup="0" ma:internalName="Dant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nte xmlns="e781b28d-45dd-4531-809a-63f3b585fd48">
      <UserInfo>
        <DisplayName/>
        <AccountId xsi:nil="true"/>
        <AccountType/>
      </UserInfo>
    </Dante>
    <Photo_x0020_credit xmlns="e781b28d-45dd-4531-809a-63f3b585fd4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E40BDF-DB24-4BE3-9E8B-22259F452F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18288b-24b7-4fe8-b443-b3bd60b08e6f"/>
    <ds:schemaRef ds:uri="e781b28d-45dd-4531-809a-63f3b585fd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B3B4F5-9F99-4F0E-8BD2-C5EB6C61A9CC}">
  <ds:schemaRefs>
    <ds:schemaRef ds:uri="http://schemas.microsoft.com/office/2006/metadata/properties"/>
    <ds:schemaRef ds:uri="http://schemas.microsoft.com/office/infopath/2007/PartnerControls"/>
    <ds:schemaRef ds:uri="e781b28d-45dd-4531-809a-63f3b585fd48"/>
  </ds:schemaRefs>
</ds:datastoreItem>
</file>

<file path=customXml/itemProps3.xml><?xml version="1.0" encoding="utf-8"?>
<ds:datastoreItem xmlns:ds="http://schemas.openxmlformats.org/officeDocument/2006/customXml" ds:itemID="{335179F2-76FF-4238-BD25-8CCF08B5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Statement Light Widescreen</Template>
  <TotalTime>23</TotalTime>
  <Words>885</Words>
  <Application>Microsoft Office PowerPoint</Application>
  <PresentationFormat>Widescreen</PresentationFormat>
  <Paragraphs>125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Georgia</vt:lpstr>
      <vt:lpstr>Impact</vt:lpstr>
      <vt:lpstr>Make Your Missouri Statement, Light</vt:lpstr>
      <vt:lpstr>Financial Aid for Advisors</vt:lpstr>
      <vt:lpstr>Office of Student Financial Aid</vt:lpstr>
      <vt:lpstr>FAFSA Process and Terminology</vt:lpstr>
      <vt:lpstr>Financial Aid Life-Cycle</vt:lpstr>
      <vt:lpstr>Important Financial Aid Dates</vt:lpstr>
      <vt:lpstr>Free Application for Federal Student Aid</vt:lpstr>
      <vt:lpstr>Financial Need</vt:lpstr>
      <vt:lpstr>Cost of Attendance</vt:lpstr>
      <vt:lpstr>Eligibility Review</vt:lpstr>
      <vt:lpstr>Student Issue: Verification</vt:lpstr>
      <vt:lpstr>Special Circumstance Review</vt:lpstr>
      <vt:lpstr>Satisfactory Academic Progress</vt:lpstr>
      <vt:lpstr>Satisfactory Academic Progress (SAP)</vt:lpstr>
      <vt:lpstr>Scholarship Appeal</vt:lpstr>
      <vt:lpstr>Completion &amp; Emergency Funds</vt:lpstr>
      <vt:lpstr>Completion Grants</vt:lpstr>
      <vt:lpstr>Financial Emergencies</vt:lpstr>
      <vt:lpstr>Contact Information</vt:lpstr>
    </vt:vector>
  </TitlesOfParts>
  <Manager/>
  <Company>Missouri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for Advisors</dc:title>
  <dc:subject/>
  <dc:creator>Moore, Rob</dc:creator>
  <cp:keywords>Flagship, Widescreen, Light</cp:keywords>
  <dc:description/>
  <cp:lastModifiedBy>Moore, Rob</cp:lastModifiedBy>
  <cp:revision>1</cp:revision>
  <dcterms:created xsi:type="dcterms:W3CDTF">2023-05-22T18:00:30Z</dcterms:created>
  <dcterms:modified xsi:type="dcterms:W3CDTF">2023-05-22T18:23:47Z</dcterms:modified>
  <cp:category>Make Your Missouri Statement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vision">
    <vt:lpwstr>Marketing and Communications</vt:lpwstr>
  </property>
  <property fmtid="{D5CDD505-2E9C-101B-9397-08002B2CF9AE}" pid="3" name="ContentTypeId">
    <vt:lpwstr>0x0101009AFE6470E75ECF449E7C3E5159FA8C15</vt:lpwstr>
  </property>
</Properties>
</file>