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4" r:id="rId12"/>
    <p:sldId id="266" r:id="rId13"/>
    <p:sldId id="265" r:id="rId14"/>
    <p:sldId id="279" r:id="rId15"/>
    <p:sldId id="268" r:id="rId16"/>
    <p:sldId id="272" r:id="rId17"/>
    <p:sldId id="273" r:id="rId18"/>
    <p:sldId id="274" r:id="rId19"/>
    <p:sldId id="271" r:id="rId20"/>
    <p:sldId id="275" r:id="rId21"/>
    <p:sldId id="277" r:id="rId22"/>
    <p:sldId id="278" r:id="rId2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3397AA1-2B78-4936-9C84-5D92424F45F2}" v="274" dt="2024-03-18T18:55:49.76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138" y="2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microsoft.com/office/2016/11/relationships/changesInfo" Target="changesInfos/changesInfo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aggard, K. Stephen" userId="f32f487a-1cea-4b99-8636-458777a0a990" providerId="ADAL" clId="{C3397AA1-2B78-4936-9C84-5D92424F45F2}"/>
    <pc:docChg chg="undo custSel addSld delSld modSld">
      <pc:chgData name="Haggard, K. Stephen" userId="f32f487a-1cea-4b99-8636-458777a0a990" providerId="ADAL" clId="{C3397AA1-2B78-4936-9C84-5D92424F45F2}" dt="2024-03-18T18:55:49.760" v="992" actId="20577"/>
      <pc:docMkLst>
        <pc:docMk/>
      </pc:docMkLst>
      <pc:sldChg chg="modSp mod">
        <pc:chgData name="Haggard, K. Stephen" userId="f32f487a-1cea-4b99-8636-458777a0a990" providerId="ADAL" clId="{C3397AA1-2B78-4936-9C84-5D92424F45F2}" dt="2024-03-18T18:15:22.938" v="3" actId="20577"/>
        <pc:sldMkLst>
          <pc:docMk/>
          <pc:sldMk cId="2666969844" sldId="256"/>
        </pc:sldMkLst>
        <pc:spChg chg="mod">
          <ac:chgData name="Haggard, K. Stephen" userId="f32f487a-1cea-4b99-8636-458777a0a990" providerId="ADAL" clId="{C3397AA1-2B78-4936-9C84-5D92424F45F2}" dt="2024-03-18T18:15:22.938" v="3" actId="20577"/>
          <ac:spMkLst>
            <pc:docMk/>
            <pc:sldMk cId="2666969844" sldId="256"/>
            <ac:spMk id="2" creationId="{89FA1197-7601-FC53-9ACB-8E709AD44C85}"/>
          </ac:spMkLst>
        </pc:spChg>
      </pc:sldChg>
      <pc:sldChg chg="addSp delSp modSp mod">
        <pc:chgData name="Haggard, K. Stephen" userId="f32f487a-1cea-4b99-8636-458777a0a990" providerId="ADAL" clId="{C3397AA1-2B78-4936-9C84-5D92424F45F2}" dt="2024-03-18T18:17:11.450" v="18" actId="14100"/>
        <pc:sldMkLst>
          <pc:docMk/>
          <pc:sldMk cId="3786215802" sldId="258"/>
        </pc:sldMkLst>
        <pc:spChg chg="add del mod">
          <ac:chgData name="Haggard, K. Stephen" userId="f32f487a-1cea-4b99-8636-458777a0a990" providerId="ADAL" clId="{C3397AA1-2B78-4936-9C84-5D92424F45F2}" dt="2024-03-18T18:16:43.988" v="11"/>
          <ac:spMkLst>
            <pc:docMk/>
            <pc:sldMk cId="3786215802" sldId="258"/>
            <ac:spMk id="4" creationId="{084D0197-2CE3-868F-5372-90C11C64843A}"/>
          </ac:spMkLst>
        </pc:spChg>
        <pc:graphicFrameChg chg="add mod">
          <ac:chgData name="Haggard, K. Stephen" userId="f32f487a-1cea-4b99-8636-458777a0a990" providerId="ADAL" clId="{C3397AA1-2B78-4936-9C84-5D92424F45F2}" dt="2024-03-18T18:16:39.723" v="10"/>
          <ac:graphicFrameMkLst>
            <pc:docMk/>
            <pc:sldMk cId="3786215802" sldId="258"/>
            <ac:graphicFrameMk id="5" creationId="{0DA8D47C-3E7D-4FFD-1346-05F148B1C07F}"/>
          </ac:graphicFrameMkLst>
        </pc:graphicFrameChg>
        <pc:graphicFrameChg chg="del">
          <ac:chgData name="Haggard, K. Stephen" userId="f32f487a-1cea-4b99-8636-458777a0a990" providerId="ADAL" clId="{C3397AA1-2B78-4936-9C84-5D92424F45F2}" dt="2024-03-18T18:16:12.026" v="4" actId="478"/>
          <ac:graphicFrameMkLst>
            <pc:docMk/>
            <pc:sldMk cId="3786215802" sldId="258"/>
            <ac:graphicFrameMk id="7" creationId="{832ADC94-99F3-41E2-887F-9D28DC924764}"/>
          </ac:graphicFrameMkLst>
        </pc:graphicFrameChg>
        <pc:picChg chg="add mod">
          <ac:chgData name="Haggard, K. Stephen" userId="f32f487a-1cea-4b99-8636-458777a0a990" providerId="ADAL" clId="{C3397AA1-2B78-4936-9C84-5D92424F45F2}" dt="2024-03-18T18:17:11.450" v="18" actId="14100"/>
          <ac:picMkLst>
            <pc:docMk/>
            <pc:sldMk cId="3786215802" sldId="258"/>
            <ac:picMk id="6" creationId="{CC4E40DC-2BB6-E556-06DC-D297FBB34A40}"/>
          </ac:picMkLst>
        </pc:picChg>
      </pc:sldChg>
      <pc:sldChg chg="addSp delSp modSp mod">
        <pc:chgData name="Haggard, K. Stephen" userId="f32f487a-1cea-4b99-8636-458777a0a990" providerId="ADAL" clId="{C3397AA1-2B78-4936-9C84-5D92424F45F2}" dt="2024-03-18T18:18:14.693" v="23" actId="1076"/>
        <pc:sldMkLst>
          <pc:docMk/>
          <pc:sldMk cId="2720609628" sldId="259"/>
        </pc:sldMkLst>
        <pc:spChg chg="add mod">
          <ac:chgData name="Haggard, K. Stephen" userId="f32f487a-1cea-4b99-8636-458777a0a990" providerId="ADAL" clId="{C3397AA1-2B78-4936-9C84-5D92424F45F2}" dt="2024-03-18T18:17:43.213" v="19" actId="478"/>
          <ac:spMkLst>
            <pc:docMk/>
            <pc:sldMk cId="2720609628" sldId="259"/>
            <ac:spMk id="5" creationId="{9FC56341-C2AE-A7FD-B56B-FBED9301B7EE}"/>
          </ac:spMkLst>
        </pc:spChg>
        <pc:graphicFrameChg chg="del">
          <ac:chgData name="Haggard, K. Stephen" userId="f32f487a-1cea-4b99-8636-458777a0a990" providerId="ADAL" clId="{C3397AA1-2B78-4936-9C84-5D92424F45F2}" dt="2024-03-18T18:17:43.213" v="19" actId="478"/>
          <ac:graphicFrameMkLst>
            <pc:docMk/>
            <pc:sldMk cId="2720609628" sldId="259"/>
            <ac:graphicFrameMk id="4" creationId="{150A2D8C-9465-4FBE-A7B2-9454B08FF241}"/>
          </ac:graphicFrameMkLst>
        </pc:graphicFrameChg>
        <pc:picChg chg="add mod">
          <ac:chgData name="Haggard, K. Stephen" userId="f32f487a-1cea-4b99-8636-458777a0a990" providerId="ADAL" clId="{C3397AA1-2B78-4936-9C84-5D92424F45F2}" dt="2024-03-18T18:18:14.693" v="23" actId="1076"/>
          <ac:picMkLst>
            <pc:docMk/>
            <pc:sldMk cId="2720609628" sldId="259"/>
            <ac:picMk id="6" creationId="{A3EA1F00-BF92-9E67-71D5-67985DB1BEAB}"/>
          </ac:picMkLst>
        </pc:picChg>
      </pc:sldChg>
      <pc:sldChg chg="addSp delSp modSp mod">
        <pc:chgData name="Haggard, K. Stephen" userId="f32f487a-1cea-4b99-8636-458777a0a990" providerId="ADAL" clId="{C3397AA1-2B78-4936-9C84-5D92424F45F2}" dt="2024-03-18T18:18:59.545" v="28" actId="1076"/>
        <pc:sldMkLst>
          <pc:docMk/>
          <pc:sldMk cId="3352052412" sldId="260"/>
        </pc:sldMkLst>
        <pc:spChg chg="add mod">
          <ac:chgData name="Haggard, K. Stephen" userId="f32f487a-1cea-4b99-8636-458777a0a990" providerId="ADAL" clId="{C3397AA1-2B78-4936-9C84-5D92424F45F2}" dt="2024-03-18T18:18:30.474" v="24" actId="478"/>
          <ac:spMkLst>
            <pc:docMk/>
            <pc:sldMk cId="3352052412" sldId="260"/>
            <ac:spMk id="5" creationId="{FC1A4970-8187-A98E-9166-D02C6A2D69E4}"/>
          </ac:spMkLst>
        </pc:spChg>
        <pc:graphicFrameChg chg="del">
          <ac:chgData name="Haggard, K. Stephen" userId="f32f487a-1cea-4b99-8636-458777a0a990" providerId="ADAL" clId="{C3397AA1-2B78-4936-9C84-5D92424F45F2}" dt="2024-03-18T18:18:30.474" v="24" actId="478"/>
          <ac:graphicFrameMkLst>
            <pc:docMk/>
            <pc:sldMk cId="3352052412" sldId="260"/>
            <ac:graphicFrameMk id="4" creationId="{5DE09E98-E9DA-49AB-848C-587E213E61E6}"/>
          </ac:graphicFrameMkLst>
        </pc:graphicFrameChg>
        <pc:picChg chg="add mod">
          <ac:chgData name="Haggard, K. Stephen" userId="f32f487a-1cea-4b99-8636-458777a0a990" providerId="ADAL" clId="{C3397AA1-2B78-4936-9C84-5D92424F45F2}" dt="2024-03-18T18:18:59.545" v="28" actId="1076"/>
          <ac:picMkLst>
            <pc:docMk/>
            <pc:sldMk cId="3352052412" sldId="260"/>
            <ac:picMk id="6" creationId="{3B87A364-AF08-9CA3-E239-0AE17F19B3E9}"/>
          </ac:picMkLst>
        </pc:picChg>
      </pc:sldChg>
      <pc:sldChg chg="modSp mod">
        <pc:chgData name="Haggard, K. Stephen" userId="f32f487a-1cea-4b99-8636-458777a0a990" providerId="ADAL" clId="{C3397AA1-2B78-4936-9C84-5D92424F45F2}" dt="2024-03-18T18:21:26.175" v="257" actId="20577"/>
        <pc:sldMkLst>
          <pc:docMk/>
          <pc:sldMk cId="3406510215" sldId="261"/>
        </pc:sldMkLst>
        <pc:spChg chg="mod">
          <ac:chgData name="Haggard, K. Stephen" userId="f32f487a-1cea-4b99-8636-458777a0a990" providerId="ADAL" clId="{C3397AA1-2B78-4936-9C84-5D92424F45F2}" dt="2024-03-18T18:21:26.175" v="257" actId="20577"/>
          <ac:spMkLst>
            <pc:docMk/>
            <pc:sldMk cId="3406510215" sldId="261"/>
            <ac:spMk id="3" creationId="{E105769F-952D-503C-2473-051BEE1998BD}"/>
          </ac:spMkLst>
        </pc:spChg>
      </pc:sldChg>
      <pc:sldChg chg="addSp delSp modSp mod">
        <pc:chgData name="Haggard, K. Stephen" userId="f32f487a-1cea-4b99-8636-458777a0a990" providerId="ADAL" clId="{C3397AA1-2B78-4936-9C84-5D92424F45F2}" dt="2024-03-18T18:23:18.982" v="262" actId="14100"/>
        <pc:sldMkLst>
          <pc:docMk/>
          <pc:sldMk cId="3732355430" sldId="262"/>
        </pc:sldMkLst>
        <pc:spChg chg="add mod">
          <ac:chgData name="Haggard, K. Stephen" userId="f32f487a-1cea-4b99-8636-458777a0a990" providerId="ADAL" clId="{C3397AA1-2B78-4936-9C84-5D92424F45F2}" dt="2024-03-18T18:22:15.986" v="258" actId="478"/>
          <ac:spMkLst>
            <pc:docMk/>
            <pc:sldMk cId="3732355430" sldId="262"/>
            <ac:spMk id="5" creationId="{41B225F6-0479-C8EE-BBFA-7D704C8FFB13}"/>
          </ac:spMkLst>
        </pc:spChg>
        <pc:graphicFrameChg chg="del">
          <ac:chgData name="Haggard, K. Stephen" userId="f32f487a-1cea-4b99-8636-458777a0a990" providerId="ADAL" clId="{C3397AA1-2B78-4936-9C84-5D92424F45F2}" dt="2024-03-18T18:22:15.986" v="258" actId="478"/>
          <ac:graphicFrameMkLst>
            <pc:docMk/>
            <pc:sldMk cId="3732355430" sldId="262"/>
            <ac:graphicFrameMk id="4" creationId="{129AEDBA-D604-4CF7-8342-22FF553EF907}"/>
          </ac:graphicFrameMkLst>
        </pc:graphicFrameChg>
        <pc:picChg chg="add mod">
          <ac:chgData name="Haggard, K. Stephen" userId="f32f487a-1cea-4b99-8636-458777a0a990" providerId="ADAL" clId="{C3397AA1-2B78-4936-9C84-5D92424F45F2}" dt="2024-03-18T18:23:18.982" v="262" actId="14100"/>
          <ac:picMkLst>
            <pc:docMk/>
            <pc:sldMk cId="3732355430" sldId="262"/>
            <ac:picMk id="6" creationId="{FD267ED2-2A50-F89D-26F3-4F487FA925D6}"/>
          </ac:picMkLst>
        </pc:picChg>
      </pc:sldChg>
      <pc:sldChg chg="addSp delSp modSp mod">
        <pc:chgData name="Haggard, K. Stephen" userId="f32f487a-1cea-4b99-8636-458777a0a990" providerId="ADAL" clId="{C3397AA1-2B78-4936-9C84-5D92424F45F2}" dt="2024-03-18T18:24:08.070" v="267" actId="1076"/>
        <pc:sldMkLst>
          <pc:docMk/>
          <pc:sldMk cId="1134374370" sldId="264"/>
        </pc:sldMkLst>
        <pc:spChg chg="add mod">
          <ac:chgData name="Haggard, K. Stephen" userId="f32f487a-1cea-4b99-8636-458777a0a990" providerId="ADAL" clId="{C3397AA1-2B78-4936-9C84-5D92424F45F2}" dt="2024-03-18T18:23:38.318" v="263" actId="478"/>
          <ac:spMkLst>
            <pc:docMk/>
            <pc:sldMk cId="1134374370" sldId="264"/>
            <ac:spMk id="5" creationId="{2FC89F70-06BC-BD95-CF1D-2AD489F0C58E}"/>
          </ac:spMkLst>
        </pc:spChg>
        <pc:graphicFrameChg chg="del">
          <ac:chgData name="Haggard, K. Stephen" userId="f32f487a-1cea-4b99-8636-458777a0a990" providerId="ADAL" clId="{C3397AA1-2B78-4936-9C84-5D92424F45F2}" dt="2024-03-18T18:23:38.318" v="263" actId="478"/>
          <ac:graphicFrameMkLst>
            <pc:docMk/>
            <pc:sldMk cId="1134374370" sldId="264"/>
            <ac:graphicFrameMk id="4" creationId="{524EDD40-5E79-4D88-8EF4-75C0EA85D6D3}"/>
          </ac:graphicFrameMkLst>
        </pc:graphicFrameChg>
        <pc:picChg chg="add mod">
          <ac:chgData name="Haggard, K. Stephen" userId="f32f487a-1cea-4b99-8636-458777a0a990" providerId="ADAL" clId="{C3397AA1-2B78-4936-9C84-5D92424F45F2}" dt="2024-03-18T18:24:08.070" v="267" actId="1076"/>
          <ac:picMkLst>
            <pc:docMk/>
            <pc:sldMk cId="1134374370" sldId="264"/>
            <ac:picMk id="6" creationId="{5F951067-0D3C-0129-1940-D6E7C9A1B4A2}"/>
          </ac:picMkLst>
        </pc:picChg>
      </pc:sldChg>
      <pc:sldChg chg="modSp mod">
        <pc:chgData name="Haggard, K. Stephen" userId="f32f487a-1cea-4b99-8636-458777a0a990" providerId="ADAL" clId="{C3397AA1-2B78-4936-9C84-5D92424F45F2}" dt="2024-03-18T18:27:08.785" v="291" actId="20577"/>
        <pc:sldMkLst>
          <pc:docMk/>
          <pc:sldMk cId="770293836" sldId="265"/>
        </pc:sldMkLst>
        <pc:spChg chg="mod">
          <ac:chgData name="Haggard, K. Stephen" userId="f32f487a-1cea-4b99-8636-458777a0a990" providerId="ADAL" clId="{C3397AA1-2B78-4936-9C84-5D92424F45F2}" dt="2024-03-18T18:27:08.785" v="291" actId="20577"/>
          <ac:spMkLst>
            <pc:docMk/>
            <pc:sldMk cId="770293836" sldId="265"/>
            <ac:spMk id="3" creationId="{E105769F-952D-503C-2473-051BEE1998BD}"/>
          </ac:spMkLst>
        </pc:spChg>
      </pc:sldChg>
      <pc:sldChg chg="addSp delSp modSp mod">
        <pc:chgData name="Haggard, K. Stephen" userId="f32f487a-1cea-4b99-8636-458777a0a990" providerId="ADAL" clId="{C3397AA1-2B78-4936-9C84-5D92424F45F2}" dt="2024-03-18T18:25:11.125" v="272" actId="1076"/>
        <pc:sldMkLst>
          <pc:docMk/>
          <pc:sldMk cId="3156217907" sldId="266"/>
        </pc:sldMkLst>
        <pc:spChg chg="add mod">
          <ac:chgData name="Haggard, K. Stephen" userId="f32f487a-1cea-4b99-8636-458777a0a990" providerId="ADAL" clId="{C3397AA1-2B78-4936-9C84-5D92424F45F2}" dt="2024-03-18T18:24:33.563" v="268" actId="478"/>
          <ac:spMkLst>
            <pc:docMk/>
            <pc:sldMk cId="3156217907" sldId="266"/>
            <ac:spMk id="4" creationId="{C27978B0-CF9A-5777-9743-D6651E72EED3}"/>
          </ac:spMkLst>
        </pc:spChg>
        <pc:graphicFrameChg chg="del">
          <ac:chgData name="Haggard, K. Stephen" userId="f32f487a-1cea-4b99-8636-458777a0a990" providerId="ADAL" clId="{C3397AA1-2B78-4936-9C84-5D92424F45F2}" dt="2024-03-18T18:24:33.563" v="268" actId="478"/>
          <ac:graphicFrameMkLst>
            <pc:docMk/>
            <pc:sldMk cId="3156217907" sldId="266"/>
            <ac:graphicFrameMk id="7" creationId="{64835D5A-5C74-4B1D-8578-DC9BF3021587}"/>
          </ac:graphicFrameMkLst>
        </pc:graphicFrameChg>
        <pc:picChg chg="add mod">
          <ac:chgData name="Haggard, K. Stephen" userId="f32f487a-1cea-4b99-8636-458777a0a990" providerId="ADAL" clId="{C3397AA1-2B78-4936-9C84-5D92424F45F2}" dt="2024-03-18T18:25:11.125" v="272" actId="1076"/>
          <ac:picMkLst>
            <pc:docMk/>
            <pc:sldMk cId="3156217907" sldId="266"/>
            <ac:picMk id="5" creationId="{A141F814-B36C-48D3-DA9D-4F736D20D886}"/>
          </ac:picMkLst>
        </pc:picChg>
      </pc:sldChg>
      <pc:sldChg chg="del">
        <pc:chgData name="Haggard, K. Stephen" userId="f32f487a-1cea-4b99-8636-458777a0a990" providerId="ADAL" clId="{C3397AA1-2B78-4936-9C84-5D92424F45F2}" dt="2024-03-18T18:30:33.444" v="294" actId="47"/>
        <pc:sldMkLst>
          <pc:docMk/>
          <pc:sldMk cId="3278071577" sldId="267"/>
        </pc:sldMkLst>
      </pc:sldChg>
      <pc:sldChg chg="addSp delSp modSp mod">
        <pc:chgData name="Haggard, K. Stephen" userId="f32f487a-1cea-4b99-8636-458777a0a990" providerId="ADAL" clId="{C3397AA1-2B78-4936-9C84-5D92424F45F2}" dt="2024-03-18T18:32:04.716" v="309" actId="14100"/>
        <pc:sldMkLst>
          <pc:docMk/>
          <pc:sldMk cId="1743241332" sldId="268"/>
        </pc:sldMkLst>
        <pc:spChg chg="add del mod">
          <ac:chgData name="Haggard, K. Stephen" userId="f32f487a-1cea-4b99-8636-458777a0a990" providerId="ADAL" clId="{C3397AA1-2B78-4936-9C84-5D92424F45F2}" dt="2024-03-18T18:31:05.354" v="298"/>
          <ac:spMkLst>
            <pc:docMk/>
            <pc:sldMk cId="1743241332" sldId="268"/>
            <ac:spMk id="6" creationId="{2E176D98-DB85-C935-1278-53AF3CC5B549}"/>
          </ac:spMkLst>
        </pc:spChg>
        <pc:graphicFrameChg chg="del mod">
          <ac:chgData name="Haggard, K. Stephen" userId="f32f487a-1cea-4b99-8636-458777a0a990" providerId="ADAL" clId="{C3397AA1-2B78-4936-9C84-5D92424F45F2}" dt="2024-03-18T18:30:54.954" v="296" actId="478"/>
          <ac:graphicFrameMkLst>
            <pc:docMk/>
            <pc:sldMk cId="1743241332" sldId="268"/>
            <ac:graphicFrameMk id="4" creationId="{19F63D16-4AD3-458D-8739-1F06CA1BE031}"/>
          </ac:graphicFrameMkLst>
        </pc:graphicFrameChg>
        <pc:picChg chg="del">
          <ac:chgData name="Haggard, K. Stephen" userId="f32f487a-1cea-4b99-8636-458777a0a990" providerId="ADAL" clId="{C3397AA1-2B78-4936-9C84-5D92424F45F2}" dt="2024-03-18T18:31:00.461" v="297" actId="478"/>
          <ac:picMkLst>
            <pc:docMk/>
            <pc:sldMk cId="1743241332" sldId="268"/>
            <ac:picMk id="5" creationId="{BDB590A9-0FAA-E31B-0452-F4E43692BA7B}"/>
          </ac:picMkLst>
        </pc:picChg>
        <pc:picChg chg="add mod">
          <ac:chgData name="Haggard, K. Stephen" userId="f32f487a-1cea-4b99-8636-458777a0a990" providerId="ADAL" clId="{C3397AA1-2B78-4936-9C84-5D92424F45F2}" dt="2024-03-18T18:32:04.716" v="309" actId="14100"/>
          <ac:picMkLst>
            <pc:docMk/>
            <pc:sldMk cId="1743241332" sldId="268"/>
            <ac:picMk id="7" creationId="{D2833440-B471-D671-2A85-08B7CD458B5B}"/>
          </ac:picMkLst>
        </pc:picChg>
        <pc:picChg chg="add mod">
          <ac:chgData name="Haggard, K. Stephen" userId="f32f487a-1cea-4b99-8636-458777a0a990" providerId="ADAL" clId="{C3397AA1-2B78-4936-9C84-5D92424F45F2}" dt="2024-03-18T18:32:00.073" v="308" actId="14100"/>
          <ac:picMkLst>
            <pc:docMk/>
            <pc:sldMk cId="1743241332" sldId="268"/>
            <ac:picMk id="8" creationId="{A4D77C9B-F6F8-2FE3-0D38-63326700A4F8}"/>
          </ac:picMkLst>
        </pc:picChg>
      </pc:sldChg>
      <pc:sldChg chg="del">
        <pc:chgData name="Haggard, K. Stephen" userId="f32f487a-1cea-4b99-8636-458777a0a990" providerId="ADAL" clId="{C3397AA1-2B78-4936-9C84-5D92424F45F2}" dt="2024-03-18T18:30:15.159" v="293" actId="47"/>
        <pc:sldMkLst>
          <pc:docMk/>
          <pc:sldMk cId="907663127" sldId="269"/>
        </pc:sldMkLst>
      </pc:sldChg>
      <pc:sldChg chg="del">
        <pc:chgData name="Haggard, K. Stephen" userId="f32f487a-1cea-4b99-8636-458777a0a990" providerId="ADAL" clId="{C3397AA1-2B78-4936-9C84-5D92424F45F2}" dt="2024-03-18T18:30:13.137" v="292" actId="47"/>
        <pc:sldMkLst>
          <pc:docMk/>
          <pc:sldMk cId="3874896926" sldId="270"/>
        </pc:sldMkLst>
      </pc:sldChg>
      <pc:sldChg chg="modSp mod modAnim">
        <pc:chgData name="Haggard, K. Stephen" userId="f32f487a-1cea-4b99-8636-458777a0a990" providerId="ADAL" clId="{C3397AA1-2B78-4936-9C84-5D92424F45F2}" dt="2024-03-18T18:55:49.760" v="992" actId="20577"/>
        <pc:sldMkLst>
          <pc:docMk/>
          <pc:sldMk cId="452169242" sldId="271"/>
        </pc:sldMkLst>
        <pc:spChg chg="mod">
          <ac:chgData name="Haggard, K. Stephen" userId="f32f487a-1cea-4b99-8636-458777a0a990" providerId="ADAL" clId="{C3397AA1-2B78-4936-9C84-5D92424F45F2}" dt="2024-03-18T18:55:49.760" v="992" actId="20577"/>
          <ac:spMkLst>
            <pc:docMk/>
            <pc:sldMk cId="452169242" sldId="271"/>
            <ac:spMk id="3" creationId="{9E62825E-0210-DEA0-E4F7-164C6D227228}"/>
          </ac:spMkLst>
        </pc:spChg>
        <pc:picChg chg="mod">
          <ac:chgData name="Haggard, K. Stephen" userId="f32f487a-1cea-4b99-8636-458777a0a990" providerId="ADAL" clId="{C3397AA1-2B78-4936-9C84-5D92424F45F2}" dt="2024-03-18T18:40:18.769" v="526" actId="1076"/>
          <ac:picMkLst>
            <pc:docMk/>
            <pc:sldMk cId="452169242" sldId="271"/>
            <ac:picMk id="9" creationId="{F4880FC3-44DD-FE3A-67B8-F0DEF73825F3}"/>
          </ac:picMkLst>
        </pc:picChg>
      </pc:sldChg>
      <pc:sldChg chg="addSp delSp modSp add del mod">
        <pc:chgData name="Haggard, K. Stephen" userId="f32f487a-1cea-4b99-8636-458777a0a990" providerId="ADAL" clId="{C3397AA1-2B78-4936-9C84-5D92424F45F2}" dt="2024-03-18T18:33:00.776" v="316" actId="1076"/>
        <pc:sldMkLst>
          <pc:docMk/>
          <pc:sldMk cId="2089730248" sldId="272"/>
        </pc:sldMkLst>
        <pc:graphicFrameChg chg="del">
          <ac:chgData name="Haggard, K. Stephen" userId="f32f487a-1cea-4b99-8636-458777a0a990" providerId="ADAL" clId="{C3397AA1-2B78-4936-9C84-5D92424F45F2}" dt="2024-03-18T18:32:40.817" v="312" actId="478"/>
          <ac:graphicFrameMkLst>
            <pc:docMk/>
            <pc:sldMk cId="2089730248" sldId="272"/>
            <ac:graphicFrameMk id="4" creationId="{0644520E-E49B-49AB-9726-ED5866EA23C5}"/>
          </ac:graphicFrameMkLst>
        </pc:graphicFrameChg>
        <pc:picChg chg="add mod">
          <ac:chgData name="Haggard, K. Stephen" userId="f32f487a-1cea-4b99-8636-458777a0a990" providerId="ADAL" clId="{C3397AA1-2B78-4936-9C84-5D92424F45F2}" dt="2024-03-18T18:33:00.776" v="316" actId="1076"/>
          <ac:picMkLst>
            <pc:docMk/>
            <pc:sldMk cId="2089730248" sldId="272"/>
            <ac:picMk id="5" creationId="{BF409856-8956-003D-3C31-B3008D970548}"/>
          </ac:picMkLst>
        </pc:picChg>
      </pc:sldChg>
      <pc:sldChg chg="addSp delSp modSp mod">
        <pc:chgData name="Haggard, K. Stephen" userId="f32f487a-1cea-4b99-8636-458777a0a990" providerId="ADAL" clId="{C3397AA1-2B78-4936-9C84-5D92424F45F2}" dt="2024-03-18T18:33:40.603" v="321" actId="14100"/>
        <pc:sldMkLst>
          <pc:docMk/>
          <pc:sldMk cId="2355468322" sldId="273"/>
        </pc:sldMkLst>
        <pc:graphicFrameChg chg="del">
          <ac:chgData name="Haggard, K. Stephen" userId="f32f487a-1cea-4b99-8636-458777a0a990" providerId="ADAL" clId="{C3397AA1-2B78-4936-9C84-5D92424F45F2}" dt="2024-03-18T18:33:27.261" v="317" actId="478"/>
          <ac:graphicFrameMkLst>
            <pc:docMk/>
            <pc:sldMk cId="2355468322" sldId="273"/>
            <ac:graphicFrameMk id="4" creationId="{FB764537-7BD1-4BCE-A8B9-F3E09661BC6B}"/>
          </ac:graphicFrameMkLst>
        </pc:graphicFrameChg>
        <pc:picChg chg="add mod">
          <ac:chgData name="Haggard, K. Stephen" userId="f32f487a-1cea-4b99-8636-458777a0a990" providerId="ADAL" clId="{C3397AA1-2B78-4936-9C84-5D92424F45F2}" dt="2024-03-18T18:33:40.603" v="321" actId="14100"/>
          <ac:picMkLst>
            <pc:docMk/>
            <pc:sldMk cId="2355468322" sldId="273"/>
            <ac:picMk id="5" creationId="{26638DF3-51DD-04EB-B1AA-F4A26B1B381D}"/>
          </ac:picMkLst>
        </pc:picChg>
      </pc:sldChg>
      <pc:sldChg chg="addSp delSp modSp mod">
        <pc:chgData name="Haggard, K. Stephen" userId="f32f487a-1cea-4b99-8636-458777a0a990" providerId="ADAL" clId="{C3397AA1-2B78-4936-9C84-5D92424F45F2}" dt="2024-03-18T18:35:30.999" v="330" actId="1076"/>
        <pc:sldMkLst>
          <pc:docMk/>
          <pc:sldMk cId="646282630" sldId="274"/>
        </pc:sldMkLst>
        <pc:spChg chg="add mod">
          <ac:chgData name="Haggard, K. Stephen" userId="f32f487a-1cea-4b99-8636-458777a0a990" providerId="ADAL" clId="{C3397AA1-2B78-4936-9C84-5D92424F45F2}" dt="2024-03-18T18:34:27.818" v="322" actId="478"/>
          <ac:spMkLst>
            <pc:docMk/>
            <pc:sldMk cId="646282630" sldId="274"/>
            <ac:spMk id="5" creationId="{A3B69580-2DB0-0922-9486-C68C443B6DD1}"/>
          </ac:spMkLst>
        </pc:spChg>
        <pc:picChg chg="del">
          <ac:chgData name="Haggard, K. Stephen" userId="f32f487a-1cea-4b99-8636-458777a0a990" providerId="ADAL" clId="{C3397AA1-2B78-4936-9C84-5D92424F45F2}" dt="2024-03-18T18:34:27.818" v="322" actId="478"/>
          <ac:picMkLst>
            <pc:docMk/>
            <pc:sldMk cId="646282630" sldId="274"/>
            <ac:picMk id="4" creationId="{9ECF1B8D-A98F-A686-EBC4-02280267D13C}"/>
          </ac:picMkLst>
        </pc:picChg>
        <pc:picChg chg="del">
          <ac:chgData name="Haggard, K. Stephen" userId="f32f487a-1cea-4b99-8636-458777a0a990" providerId="ADAL" clId="{C3397AA1-2B78-4936-9C84-5D92424F45F2}" dt="2024-03-18T18:34:40.564" v="323" actId="478"/>
          <ac:picMkLst>
            <pc:docMk/>
            <pc:sldMk cId="646282630" sldId="274"/>
            <ac:picMk id="6" creationId="{1DFEF531-67E5-85FF-3A07-BA85784E48CF}"/>
          </ac:picMkLst>
        </pc:picChg>
        <pc:picChg chg="add mod">
          <ac:chgData name="Haggard, K. Stephen" userId="f32f487a-1cea-4b99-8636-458777a0a990" providerId="ADAL" clId="{C3397AA1-2B78-4936-9C84-5D92424F45F2}" dt="2024-03-18T18:35:00.542" v="326" actId="14100"/>
          <ac:picMkLst>
            <pc:docMk/>
            <pc:sldMk cId="646282630" sldId="274"/>
            <ac:picMk id="7" creationId="{5B2C3555-CADF-7A84-3746-C6EB6FA78BF9}"/>
          </ac:picMkLst>
        </pc:picChg>
        <pc:picChg chg="add mod">
          <ac:chgData name="Haggard, K. Stephen" userId="f32f487a-1cea-4b99-8636-458777a0a990" providerId="ADAL" clId="{C3397AA1-2B78-4936-9C84-5D92424F45F2}" dt="2024-03-18T18:35:30.999" v="330" actId="1076"/>
          <ac:picMkLst>
            <pc:docMk/>
            <pc:sldMk cId="646282630" sldId="274"/>
            <ac:picMk id="8" creationId="{0F604156-6CC4-2B8B-60FA-1D6F6A178F33}"/>
          </ac:picMkLst>
        </pc:picChg>
      </pc:sldChg>
      <pc:sldChg chg="modSp mod">
        <pc:chgData name="Haggard, K. Stephen" userId="f32f487a-1cea-4b99-8636-458777a0a990" providerId="ADAL" clId="{C3397AA1-2B78-4936-9C84-5D92424F45F2}" dt="2024-03-18T18:38:24.914" v="347"/>
        <pc:sldMkLst>
          <pc:docMk/>
          <pc:sldMk cId="3929205739" sldId="275"/>
        </pc:sldMkLst>
        <pc:graphicFrameChg chg="mod">
          <ac:chgData name="Haggard, K. Stephen" userId="f32f487a-1cea-4b99-8636-458777a0a990" providerId="ADAL" clId="{C3397AA1-2B78-4936-9C84-5D92424F45F2}" dt="2024-03-18T18:38:24.914" v="347"/>
          <ac:graphicFrameMkLst>
            <pc:docMk/>
            <pc:sldMk cId="3929205739" sldId="275"/>
            <ac:graphicFrameMk id="5" creationId="{80A2B002-804E-4819-B235-1DE40ACE491D}"/>
          </ac:graphicFrameMkLst>
        </pc:graphicFrameChg>
      </pc:sldChg>
      <pc:sldChg chg="del">
        <pc:chgData name="Haggard, K. Stephen" userId="f32f487a-1cea-4b99-8636-458777a0a990" providerId="ADAL" clId="{C3397AA1-2B78-4936-9C84-5D92424F45F2}" dt="2024-03-18T18:36:15.475" v="331" actId="47"/>
        <pc:sldMkLst>
          <pc:docMk/>
          <pc:sldMk cId="1066901943" sldId="276"/>
        </pc:sldMkLst>
      </pc:sldChg>
      <pc:sldChg chg="modSp mod">
        <pc:chgData name="Haggard, K. Stephen" userId="f32f487a-1cea-4b99-8636-458777a0a990" providerId="ADAL" clId="{C3397AA1-2B78-4936-9C84-5D92424F45F2}" dt="2024-03-18T18:53:27.809" v="952" actId="20577"/>
        <pc:sldMkLst>
          <pc:docMk/>
          <pc:sldMk cId="4152729511" sldId="277"/>
        </pc:sldMkLst>
        <pc:spChg chg="mod">
          <ac:chgData name="Haggard, K. Stephen" userId="f32f487a-1cea-4b99-8636-458777a0a990" providerId="ADAL" clId="{C3397AA1-2B78-4936-9C84-5D92424F45F2}" dt="2024-03-18T18:53:27.809" v="952" actId="20577"/>
          <ac:spMkLst>
            <pc:docMk/>
            <pc:sldMk cId="4152729511" sldId="277"/>
            <ac:spMk id="3" creationId="{8D1F17A8-87E1-B466-1310-41EF752AD04E}"/>
          </ac:spMkLst>
        </pc:spChg>
      </pc:sldChg>
      <pc:sldChg chg="addSp modSp new mod">
        <pc:chgData name="Haggard, K. Stephen" userId="f32f487a-1cea-4b99-8636-458777a0a990" providerId="ADAL" clId="{C3397AA1-2B78-4936-9C84-5D92424F45F2}" dt="2024-03-18T18:54:27.950" v="965" actId="27636"/>
        <pc:sldMkLst>
          <pc:docMk/>
          <pc:sldMk cId="1298497116" sldId="279"/>
        </pc:sldMkLst>
        <pc:spChg chg="mod">
          <ac:chgData name="Haggard, K. Stephen" userId="f32f487a-1cea-4b99-8636-458777a0a990" providerId="ADAL" clId="{C3397AA1-2B78-4936-9C84-5D92424F45F2}" dt="2024-03-18T18:54:07.916" v="958" actId="403"/>
          <ac:spMkLst>
            <pc:docMk/>
            <pc:sldMk cId="1298497116" sldId="279"/>
            <ac:spMk id="2" creationId="{464BDF5E-2495-97F8-7306-BCFB389B2D77}"/>
          </ac:spMkLst>
        </pc:spChg>
        <pc:spChg chg="mod">
          <ac:chgData name="Haggard, K. Stephen" userId="f32f487a-1cea-4b99-8636-458777a0a990" providerId="ADAL" clId="{C3397AA1-2B78-4936-9C84-5D92424F45F2}" dt="2024-03-18T18:54:27.950" v="965" actId="27636"/>
          <ac:spMkLst>
            <pc:docMk/>
            <pc:sldMk cId="1298497116" sldId="279"/>
            <ac:spMk id="3" creationId="{F1F70084-8667-1BC9-663F-67D8D330A5C2}"/>
          </ac:spMkLst>
        </pc:spChg>
        <pc:spChg chg="add mod">
          <ac:chgData name="Haggard, K. Stephen" userId="f32f487a-1cea-4b99-8636-458777a0a990" providerId="ADAL" clId="{C3397AA1-2B78-4936-9C84-5D92424F45F2}" dt="2024-03-18T18:51:32.288" v="873" actId="1076"/>
          <ac:spMkLst>
            <pc:docMk/>
            <pc:sldMk cId="1298497116" sldId="279"/>
            <ac:spMk id="5" creationId="{A34761F6-A8EB-B73B-5474-64660F5500AF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https://livemissouristate.sharepoint.com/sites/committeeonbudgetpriorities/Shared%20Documents/Fall%202022%20CUPA/Big%20Picture%20under%20over%20payment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1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en-US" sz="2000" b="1">
                <a:solidFill>
                  <a:schemeClr val="tx1"/>
                </a:solidFill>
              </a:rPr>
              <a:t>Equity Adjustment Dollar</a:t>
            </a:r>
            <a:r>
              <a:rPr lang="en-US" sz="2000" b="1" baseline="0">
                <a:solidFill>
                  <a:schemeClr val="tx1"/>
                </a:solidFill>
              </a:rPr>
              <a:t> Share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1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rgbClr val="FF0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E3CA-4BF1-ADA1-4ED4B08AB172}"/>
              </c:ext>
            </c:extLst>
          </c:dPt>
          <c:dPt>
            <c:idx val="1"/>
            <c:bubble3D val="0"/>
            <c:spPr>
              <a:solidFill>
                <a:srgbClr val="00B05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E3CA-4BF1-ADA1-4ED4B08AB172}"/>
              </c:ext>
            </c:extLst>
          </c:dPt>
          <c:dLbls>
            <c:dLbl>
              <c:idx val="0"/>
              <c:layout>
                <c:manualLayout>
                  <c:x val="-1.0108337147279448E-2"/>
                  <c:y val="0.11188276271021674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2000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30261683322055155"/>
                      <c:h val="0.2592593525809273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E3CA-4BF1-ADA1-4ED4B08AB172}"/>
                </c:ext>
              </c:extLst>
            </c:dLbl>
            <c:dLbl>
              <c:idx val="1"/>
              <c:layout>
                <c:manualLayout>
                  <c:x val="0.29229080976870125"/>
                  <c:y val="-0.16404941382327215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20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9375000000000001"/>
                      <c:h val="0.35416666666666669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E3CA-4BF1-ADA1-4ED4B08AB17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1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Sheet1!$A$33:$A$34</c:f>
              <c:strCache>
                <c:ptCount val="2"/>
                <c:pt idx="0">
                  <c:v>Instructional</c:v>
                </c:pt>
                <c:pt idx="1">
                  <c:v>Non-Instructional</c:v>
                </c:pt>
              </c:strCache>
            </c:strRef>
          </c:cat>
          <c:val>
            <c:numRef>
              <c:f>Sheet1!$B$33:$B$34</c:f>
              <c:numCache>
                <c:formatCode>0.00%</c:formatCode>
                <c:ptCount val="2"/>
                <c:pt idx="0">
                  <c:v>0.29880000000000001</c:v>
                </c:pt>
                <c:pt idx="1">
                  <c:v>0.70120000000000005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E3CA-4BF1-ADA1-4ED4B08AB17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1"/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CBC76D-D0EB-2ACF-4CB7-1455AE3C1C4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A1F4421-690C-5889-45B4-957F7F12E8F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AAB1349-FCE3-DF10-F432-14D45BFC51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FCF7C-826F-4A89-ACFF-26FF85BF201C}" type="datetimeFigureOut">
              <a:rPr lang="en-US" smtClean="0"/>
              <a:t>3/18/2024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898B527-4B87-D26D-AFE7-3000C57B79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1E04229-B860-7964-B1B2-CAD6AB176B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C6BCEF-8BF7-4161-963E-9A226B6B6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62686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8B47F7-68FE-FC8A-A139-F21F8A9F1B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222F7C4-871A-FC7B-731C-32AD33ED8CF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3E12844-01A5-C34C-BFFB-26211F94CF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FCF7C-826F-4A89-ACFF-26FF85BF201C}" type="datetimeFigureOut">
              <a:rPr lang="en-US" smtClean="0"/>
              <a:t>3/18/2024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F91246D-A342-EEA6-88F4-BFC92B690A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3BD1719-EEDE-E0B4-25D2-4B18813F4B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C6BCEF-8BF7-4161-963E-9A226B6B6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85269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E654216-5772-50D8-F005-583C5DC50F8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E614AA1-8EF0-50BD-066A-2E65DC07E7F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AC3B483-1A3E-7C03-C818-658016198A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FCF7C-826F-4A89-ACFF-26FF85BF201C}" type="datetimeFigureOut">
              <a:rPr lang="en-US" smtClean="0"/>
              <a:t>3/18/2024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2D0D42-6B18-1928-B6FE-B57533DA06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928A005-05E2-53C8-3261-D9691FCD20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C6BCEF-8BF7-4161-963E-9A226B6B6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294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5CF7EF-3BD4-975C-DD10-FA290927EA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2906EF-081D-EA59-5358-31E18C17E6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30F6D3B-00B6-7FB6-97CB-F13A74E447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FCF7C-826F-4A89-ACFF-26FF85BF201C}" type="datetimeFigureOut">
              <a:rPr lang="en-US" smtClean="0"/>
              <a:t>3/18/2024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EFA448-411E-4089-81AA-DE3F13F5A1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E7BF496-0883-E3C5-72CA-50C46DCF43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C6BCEF-8BF7-4161-963E-9A226B6B6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3051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DB7105-9E64-5D44-4513-91FAEE249C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440B37C-D577-16B0-5D28-3571FD39D31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BEA54CC-FB48-A62D-9C0C-E56906AE55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FCF7C-826F-4A89-ACFF-26FF85BF201C}" type="datetimeFigureOut">
              <a:rPr lang="en-US" smtClean="0"/>
              <a:t>3/18/2024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F0A691-1304-D099-0299-B1D1197235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C7C5ADE-5AF4-99C3-14F6-6CBAA15FE2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C6BCEF-8BF7-4161-963E-9A226B6B6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11520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F43CEB-DCBC-2AC3-4A1B-6A49CD5941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FF95AE-90DD-36B2-DAD6-6317BB17B82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FB4FC9B-2BFA-52A1-3B56-7122E15E62D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5F4BE1F-F8E3-87A7-FC76-D3705A43AE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FCF7C-826F-4A89-ACFF-26FF85BF201C}" type="datetimeFigureOut">
              <a:rPr lang="en-US" smtClean="0"/>
              <a:t>3/18/2024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EE2D25D-7F92-36BB-F642-3DC1D8E19C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CC8E797-1E86-1FF9-E233-57523105FC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C6BCEF-8BF7-4161-963E-9A226B6B6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57328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FEAE57-A673-DA02-D408-DE387FD7B6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241AA5D-4124-5FEC-ADF1-7CBAE8B63C5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77C43EC-1B7D-C03F-50D2-180DCC7D9AF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557541A-1ED7-1E20-A578-AEAA5798B00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18400C0-AA5B-5097-7429-0EFA6368666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DB658BF-0E69-7CE9-B440-26CB01D09D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FCF7C-826F-4A89-ACFF-26FF85BF201C}" type="datetimeFigureOut">
              <a:rPr lang="en-US" smtClean="0"/>
              <a:t>3/18/2024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DD24BC7-0207-29F8-E293-F7A53248C9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AC04B96-5C36-7FAE-E4A9-DCC300D74F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C6BCEF-8BF7-4161-963E-9A226B6B6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59193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938D54-6879-C9CB-4972-73B027D4DD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AFCDDAF-429A-0C6A-C8B1-0071E7B88D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FCF7C-826F-4A89-ACFF-26FF85BF201C}" type="datetimeFigureOut">
              <a:rPr lang="en-US" smtClean="0"/>
              <a:t>3/18/2024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4198B9A-C980-1784-B64E-965BCB1824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F6A4CD5-3E17-9806-C3A9-78F6007516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C6BCEF-8BF7-4161-963E-9A226B6B6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79545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625A3F6-B773-F05C-F5D5-22536A87DA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FCF7C-826F-4A89-ACFF-26FF85BF201C}" type="datetimeFigureOut">
              <a:rPr lang="en-US" smtClean="0"/>
              <a:t>3/18/2024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C5C2C63-DF87-DF14-6C6D-981E80371D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2CF077A-88DA-344B-25E9-3494C7928F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C6BCEF-8BF7-4161-963E-9A226B6B6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52907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CD0745-2A17-CC1D-6B93-9EA353CB01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804592-A00D-D762-8A8D-BB8DBDE34B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1A557E0-82B6-9440-A1A0-1FBB43DC06F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9D1408B-9F30-1DEE-280E-FB2599122E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FCF7C-826F-4A89-ACFF-26FF85BF201C}" type="datetimeFigureOut">
              <a:rPr lang="en-US" smtClean="0"/>
              <a:t>3/18/2024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7FFCE47-D7A4-554A-E2DB-B543A2FE8D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539756A-8E82-5D18-8C4C-243E80DB78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C6BCEF-8BF7-4161-963E-9A226B6B6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08636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077C48-0FF4-B8ED-A506-6226C261C3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7C24E0D-6A51-660F-AB21-BA4220B1417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E208528-9F1A-C896-D25F-B6CE116E05F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7B06DF5-8A7D-B558-A21E-97644B9242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FCF7C-826F-4A89-ACFF-26FF85BF201C}" type="datetimeFigureOut">
              <a:rPr lang="en-US" smtClean="0"/>
              <a:t>3/18/2024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70FCC62-B208-57F2-4633-FEA5AF209F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ACDA9A5-67C0-DA1E-F8A5-2A80C2641F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C6BCEF-8BF7-4161-963E-9A226B6B6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86181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71B74CF-F780-EC5D-0326-028D18728C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7D21DAD-4653-2CFD-8CE2-4CC0D70B7E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A558A6C-41D7-8F14-A0E0-B903013B7DF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4FCF7C-826F-4A89-ACFF-26FF85BF201C}" type="datetimeFigureOut">
              <a:rPr lang="en-US" smtClean="0"/>
              <a:t>3/18/2024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7DDD6E0-8199-AE7D-FFE6-3C8BEB76129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9CB62C3-63BC-3A48-76B2-AF48478463B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C6BCEF-8BF7-4161-963E-9A226B6B6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94658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FA1197-7601-FC53-9ACB-8E709AD44C8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US" sz="4400" b="1" dirty="0"/>
              <a:t>Missouri State University Faculty Senate</a:t>
            </a:r>
            <a:br>
              <a:rPr lang="en-US" sz="4400" b="1" dirty="0"/>
            </a:br>
            <a:r>
              <a:rPr lang="en-US" sz="4400" b="1" dirty="0"/>
              <a:t>Committee on University Budget &amp; Priorities</a:t>
            </a:r>
            <a:br>
              <a:rPr lang="en-US" sz="4400" b="1" dirty="0"/>
            </a:br>
            <a:r>
              <a:rPr lang="en-US" sz="4400" b="1" dirty="0">
                <a:solidFill>
                  <a:srgbClr val="FF0000"/>
                </a:solidFill>
              </a:rPr>
              <a:t>Salary Report Card Fall 2023</a:t>
            </a:r>
            <a:endParaRPr lang="en-US" sz="4400" dirty="0">
              <a:solidFill>
                <a:srgbClr val="FF0000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9858EAC-15CD-5E8D-A274-37237B54189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endParaRPr lang="en-US" b="1" dirty="0"/>
          </a:p>
          <a:p>
            <a:r>
              <a:rPr lang="en-US" b="1" dirty="0"/>
              <a:t>K. Stephen Haggard</a:t>
            </a:r>
          </a:p>
          <a:p>
            <a:r>
              <a:rPr lang="en-US" b="1" dirty="0"/>
              <a:t>Professor of Finance</a:t>
            </a:r>
          </a:p>
          <a:p>
            <a:r>
              <a:rPr lang="en-US" b="1" dirty="0"/>
              <a:t>College of Business</a:t>
            </a:r>
          </a:p>
          <a:p>
            <a:endParaRPr lang="en-US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197B11D5-D766-327E-59A1-D68AB3DFCC22}"/>
              </a:ext>
            </a:extLst>
          </p:cNvPr>
          <p:cNvSpPr txBox="1">
            <a:spLocks/>
          </p:cNvSpPr>
          <p:nvPr/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sz="4400" b="1" dirty="0"/>
          </a:p>
        </p:txBody>
      </p:sp>
      <p:sp>
        <p:nvSpPr>
          <p:cNvPr id="5" name="Subtitle 2">
            <a:extLst>
              <a:ext uri="{FF2B5EF4-FFF2-40B4-BE49-F238E27FC236}">
                <a16:creationId xmlns:a16="http://schemas.microsoft.com/office/drawing/2014/main" id="{065E5F6C-65B0-609D-0E56-41F3DDC3E844}"/>
              </a:ext>
            </a:extLst>
          </p:cNvPr>
          <p:cNvSpPr txBox="1">
            <a:spLocks/>
          </p:cNvSpPr>
          <p:nvPr/>
        </p:nvSpPr>
        <p:spPr>
          <a:xfrm>
            <a:off x="1524000" y="3945987"/>
            <a:ext cx="9144000" cy="16557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696984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4AD7CA-D903-1E1D-FCCD-38667664B5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19846"/>
            <a:ext cx="10515600" cy="1325563"/>
          </a:xfrm>
        </p:spPr>
        <p:txBody>
          <a:bodyPr>
            <a:noAutofit/>
          </a:bodyPr>
          <a:lstStyle/>
          <a:p>
            <a:r>
              <a:rPr lang="en-US" sz="7200" b="1" dirty="0"/>
              <a:t>Non-tenure-track Summary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05769F-952D-503C-2473-051BEE1998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59731"/>
            <a:ext cx="10515600" cy="4351338"/>
          </a:xfrm>
        </p:spPr>
        <p:txBody>
          <a:bodyPr>
            <a:normAutofit/>
          </a:bodyPr>
          <a:lstStyle/>
          <a:p>
            <a:r>
              <a:rPr lang="en-US" sz="5400" dirty="0">
                <a:solidFill>
                  <a:srgbClr val="FF0000"/>
                </a:solidFill>
              </a:rPr>
              <a:t>MSU underpays non-tenure-track faculty</a:t>
            </a:r>
          </a:p>
          <a:p>
            <a:r>
              <a:rPr lang="en-US" sz="5400" dirty="0"/>
              <a:t>The pay gap is worst for Instructors, who are underpaid $10k (16.5%)</a:t>
            </a:r>
          </a:p>
        </p:txBody>
      </p:sp>
    </p:spTree>
    <p:extLst>
      <p:ext uri="{BB962C8B-B14F-4D97-AF65-F5344CB8AC3E}">
        <p14:creationId xmlns:p14="http://schemas.microsoft.com/office/powerpoint/2010/main" val="77029383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4BDF5E-2495-97F8-7306-BCFB389B2D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6000" b="1" dirty="0"/>
              <a:t>Forthcoming CUPA Improvements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F70084-8667-1BC9-663F-67D8D330A5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7869" y="1825625"/>
            <a:ext cx="11411339" cy="4351338"/>
          </a:xfrm>
        </p:spPr>
        <p:txBody>
          <a:bodyPr>
            <a:normAutofit lnSpcReduction="10000"/>
          </a:bodyPr>
          <a:lstStyle/>
          <a:p>
            <a:r>
              <a:rPr lang="en-US" sz="3200" b="0" i="0" dirty="0">
                <a:solidFill>
                  <a:srgbClr val="1A1A1A"/>
                </a:solidFill>
                <a:effectLst/>
                <a:latin typeface="proxima-nova"/>
              </a:rPr>
              <a:t>Excluding department heads and school directors from the submission since they do not meet the CUPA criteria for inclusion.</a:t>
            </a:r>
          </a:p>
          <a:p>
            <a:r>
              <a:rPr lang="en-US" sz="3200" b="0" i="0" dirty="0">
                <a:solidFill>
                  <a:srgbClr val="1A1A1A"/>
                </a:solidFill>
                <a:effectLst/>
                <a:latin typeface="proxima-nova"/>
              </a:rPr>
              <a:t>Ensuring that faculty ranks, classification of instructional programs (CIP) codes, degrees held, and other submission data are accurate.</a:t>
            </a:r>
          </a:p>
          <a:p>
            <a:r>
              <a:rPr lang="en-US" sz="3200" dirty="0">
                <a:solidFill>
                  <a:srgbClr val="1A1A1A"/>
                </a:solidFill>
                <a:latin typeface="proxima-nova"/>
              </a:rPr>
              <a:t>Ensuring salary data complies with CUPA guidelines (e.g., adjusting for 9/10 month salary equivalent, full-year sabbatical pay, and ignoring supplemental pay)</a:t>
            </a:r>
          </a:p>
          <a:p>
            <a:r>
              <a:rPr lang="en-US" sz="3200" dirty="0">
                <a:solidFill>
                  <a:srgbClr val="1A1A1A"/>
                </a:solidFill>
                <a:latin typeface="proxima-nova"/>
              </a:rPr>
              <a:t>Benchmark group expanding to Doctoral/Professional schools </a:t>
            </a:r>
            <a:r>
              <a:rPr lang="en-US" sz="3200" b="1" u="sng" dirty="0">
                <a:solidFill>
                  <a:srgbClr val="1A1A1A"/>
                </a:solidFill>
                <a:latin typeface="proxima-nova"/>
              </a:rPr>
              <a:t>and</a:t>
            </a:r>
            <a:r>
              <a:rPr lang="en-US" sz="3200" dirty="0">
                <a:solidFill>
                  <a:srgbClr val="1A1A1A"/>
                </a:solidFill>
                <a:latin typeface="proxima-nova"/>
              </a:rPr>
              <a:t> the Masters: Large Programs schools.</a:t>
            </a:r>
            <a:endParaRPr lang="en-US" sz="32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34761F6-A8EB-B73B-5474-64660F5500AF}"/>
              </a:ext>
            </a:extLst>
          </p:cNvPr>
          <p:cNvSpPr txBox="1"/>
          <p:nvPr/>
        </p:nvSpPr>
        <p:spPr>
          <a:xfrm>
            <a:off x="1970703" y="6127234"/>
            <a:ext cx="8250593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https://blogs.missouristate.edu/president/2024/03/05/clifs-notes-for-march-5-2024/</a:t>
            </a:r>
          </a:p>
        </p:txBody>
      </p:sp>
    </p:spTree>
    <p:extLst>
      <p:ext uri="{BB962C8B-B14F-4D97-AF65-F5344CB8AC3E}">
        <p14:creationId xmlns:p14="http://schemas.microsoft.com/office/powerpoint/2010/main" val="129849711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7B6227-B1CF-A950-E705-EC4E96EF94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en-US" sz="8000" b="1" dirty="0"/>
          </a:p>
        </p:txBody>
      </p:sp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id="{D2833440-B471-D671-2A85-08B7CD458B5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-1"/>
            <a:ext cx="12192000" cy="4554937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A4D77C9B-F6F8-2FE3-0D38-63326700A4F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80558" y="4554937"/>
            <a:ext cx="8764438" cy="23030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324133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94B51A-B4A1-AF22-9F03-5625882D63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B1BDA6-8D47-6109-CB7C-7112637AF46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F409856-8956-003D-3C31-B3008D97054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1328" y="9947"/>
            <a:ext cx="10829343" cy="69258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973024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3A6218-4DBE-C9DA-3669-F1D77BE99F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1C073D-CB7C-20BF-47A3-CA64A5C8D40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6638DF3-51DD-04EB-B1AA-F4A26B1B381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41803" y="-1"/>
            <a:ext cx="12366004" cy="68580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546832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2FDFE5-DF0C-FCD5-5C52-D556DA064F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33450" y="0"/>
            <a:ext cx="10515600" cy="1325563"/>
          </a:xfrm>
        </p:spPr>
        <p:txBody>
          <a:bodyPr>
            <a:normAutofit/>
          </a:bodyPr>
          <a:lstStyle/>
          <a:p>
            <a:r>
              <a:rPr lang="en-US" sz="6000" b="1" dirty="0"/>
              <a:t>Distribution of Equity Adjustments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A3B69580-2DB0-0922-9486-C68C443B6D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5B2C3555-CADF-7A84-3746-C6EB6FA78BF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325563"/>
            <a:ext cx="12192000" cy="3963962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0F604156-6CC4-2B8B-60FA-1D6F6A178F3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36863" y="5289525"/>
            <a:ext cx="7118274" cy="14565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628263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F4880FC3-44DD-FE3A-67B8-F0DEF73825F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33045" y="2280490"/>
            <a:ext cx="2155371" cy="2034173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249123A8-6881-17F3-B464-B06193C8B6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7200" b="1" dirty="0"/>
              <a:t>Diverse Funding Sources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E62825E-0210-DEA0-E4F7-164C6D2272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817771"/>
          </a:xfrm>
        </p:spPr>
        <p:txBody>
          <a:bodyPr>
            <a:normAutofit fontScale="92500" lnSpcReduction="10000"/>
          </a:bodyPr>
          <a:lstStyle/>
          <a:p>
            <a:r>
              <a:rPr lang="en-US" sz="3600" u="sng" dirty="0"/>
              <a:t>Issue</a:t>
            </a:r>
            <a:r>
              <a:rPr lang="en-US" sz="3600" dirty="0"/>
              <a:t>: MCHHS has additional funding sources not available to other Colleges.</a:t>
            </a:r>
          </a:p>
          <a:p>
            <a:r>
              <a:rPr lang="en-US" sz="3600" dirty="0"/>
              <a:t>Faculty are concerned about paycheck earnings, not funding sources.</a:t>
            </a:r>
          </a:p>
          <a:p>
            <a:r>
              <a:rPr lang="en-US" sz="3600" dirty="0"/>
              <a:t>Carrington Hall has always done a great job of vacuuming up the revenue of the Colleges and redistributing it as they see fit. (e.g</a:t>
            </a:r>
            <a:r>
              <a:rPr lang="en-US" sz="3600"/>
              <a:t>., operating transfers </a:t>
            </a:r>
            <a:r>
              <a:rPr lang="en-US" sz="3600" dirty="0"/>
              <a:t>to the athletics money pit)</a:t>
            </a:r>
          </a:p>
          <a:p>
            <a:r>
              <a:rPr lang="en-US" sz="3600" b="1" u="sng" dirty="0">
                <a:solidFill>
                  <a:srgbClr val="FF0000"/>
                </a:solidFill>
              </a:rPr>
              <a:t>Solution</a:t>
            </a:r>
            <a:r>
              <a:rPr lang="en-US" sz="3600" b="1" dirty="0">
                <a:solidFill>
                  <a:srgbClr val="FF0000"/>
                </a:solidFill>
              </a:rPr>
              <a:t>: </a:t>
            </a:r>
            <a:r>
              <a:rPr lang="en-US" sz="3600" i="1" u="sng" dirty="0"/>
              <a:t>Reduce</a:t>
            </a:r>
            <a:r>
              <a:rPr lang="en-US" sz="3600" dirty="0"/>
              <a:t> redistribution to MCHHS and </a:t>
            </a:r>
            <a:r>
              <a:rPr lang="en-US" sz="3600" i="1" u="sng" dirty="0"/>
              <a:t>increase</a:t>
            </a:r>
            <a:r>
              <a:rPr lang="en-US" sz="3600" dirty="0"/>
              <a:t> redistribution to other Colleges. Example: Recent central funding of equity.</a:t>
            </a:r>
          </a:p>
          <a:p>
            <a:pPr marL="0" indent="0">
              <a:buNone/>
            </a:pPr>
            <a:endParaRPr lang="en-US" sz="36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521692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B6B93A-1E11-8BC8-9DD4-2F72043FBA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46448" y="-1313"/>
            <a:ext cx="10515600" cy="1325563"/>
          </a:xfrm>
        </p:spPr>
        <p:txBody>
          <a:bodyPr>
            <a:normAutofit/>
          </a:bodyPr>
          <a:lstStyle/>
          <a:p>
            <a:r>
              <a:rPr lang="en-US" sz="8000" b="1" dirty="0"/>
              <a:t>Hearts and Minds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20B07A-2693-2272-A23E-425F620A74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3226" y="1253331"/>
            <a:ext cx="11485548" cy="4351338"/>
          </a:xfrm>
        </p:spPr>
        <p:txBody>
          <a:bodyPr/>
          <a:lstStyle/>
          <a:p>
            <a:r>
              <a:rPr lang="en-US" b="1" dirty="0"/>
              <a:t>For where your treasure is, there your heart will be also.</a:t>
            </a:r>
            <a:r>
              <a:rPr lang="en-US" dirty="0"/>
              <a:t> – </a:t>
            </a:r>
            <a:r>
              <a:rPr lang="en-US" i="1" dirty="0"/>
              <a:t>J. Christ, Matthew 6:21, NIV</a:t>
            </a:r>
          </a:p>
          <a:p>
            <a:r>
              <a:rPr lang="en-US" b="1" dirty="0"/>
              <a:t>With my mind on my money and my money on my mind</a:t>
            </a:r>
            <a:r>
              <a:rPr lang="en-US" b="1" i="1" dirty="0"/>
              <a:t>. </a:t>
            </a:r>
            <a:r>
              <a:rPr lang="en-US" i="1" dirty="0"/>
              <a:t>– S. Dogg, “Gin and Juice”</a:t>
            </a:r>
          </a:p>
          <a:p>
            <a:pPr marL="0" indent="0">
              <a:buNone/>
            </a:pPr>
            <a:endParaRPr lang="en-US" i="1" dirty="0"/>
          </a:p>
        </p:txBody>
      </p:sp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80A2B002-804E-4819-B235-1DE40ACE491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327516335"/>
              </p:ext>
            </p:extLst>
          </p:nvPr>
        </p:nvGraphicFramePr>
        <p:xfrm>
          <a:off x="6218074" y="3005428"/>
          <a:ext cx="5040711" cy="35718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4" name="Picture 3">
            <a:extLst>
              <a:ext uri="{FF2B5EF4-FFF2-40B4-BE49-F238E27FC236}">
                <a16:creationId xmlns:a16="http://schemas.microsoft.com/office/drawing/2014/main" id="{572A4DAB-9773-6B43-908A-EBE4DF30DC8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07874" y="3005428"/>
            <a:ext cx="5410200" cy="35718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92057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Graphic spid="5" grpId="0">
        <p:bldAsOne/>
      </p:bldGraphic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4F7DA8-5645-47C7-2C48-09431B38D9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en-US" sz="6000" b="1" dirty="0"/>
              <a:t>Conclusions and Recommendations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1F17A8-87E1-B466-1310-41EF752AD0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92345"/>
            <a:ext cx="10515600" cy="5085994"/>
          </a:xfrm>
        </p:spPr>
        <p:txBody>
          <a:bodyPr>
            <a:noAutofit/>
          </a:bodyPr>
          <a:lstStyle/>
          <a:p>
            <a:r>
              <a:rPr lang="en-US" sz="3400" dirty="0"/>
              <a:t>Vast majority of MSU faculty are underpaid. </a:t>
            </a:r>
          </a:p>
          <a:p>
            <a:r>
              <a:rPr lang="en-US" sz="3400" dirty="0"/>
              <a:t>Underpayment gets worse the longer we stay at MSU.</a:t>
            </a:r>
          </a:p>
          <a:p>
            <a:r>
              <a:rPr lang="en-US" sz="3400" dirty="0"/>
              <a:t>Equity adjustments are concentrated in a few areas and favor non-instructional personnel.</a:t>
            </a:r>
          </a:p>
          <a:p>
            <a:r>
              <a:rPr lang="en-US" sz="3400" dirty="0"/>
              <a:t>Equity processes vary widely across Colleges.</a:t>
            </a:r>
          </a:p>
          <a:p>
            <a:r>
              <a:rPr lang="en-US" sz="3400" dirty="0"/>
              <a:t>No University-wide equity process appears to exist.</a:t>
            </a:r>
          </a:p>
          <a:p>
            <a:r>
              <a:rPr lang="en-US" sz="3400" b="1" u="sng" dirty="0">
                <a:solidFill>
                  <a:srgbClr val="FF0000"/>
                </a:solidFill>
              </a:rPr>
              <a:t>Recommendation</a:t>
            </a:r>
            <a:r>
              <a:rPr lang="en-US" sz="3400" dirty="0"/>
              <a:t>: </a:t>
            </a:r>
            <a:r>
              <a:rPr lang="en-US" sz="3400" b="1" i="1" dirty="0"/>
              <a:t>Adopt a procedure to rationally distribute equity funds based on the </a:t>
            </a:r>
            <a:r>
              <a:rPr lang="en-US" sz="3400" b="1" i="1" dirty="0">
                <a:solidFill>
                  <a:srgbClr val="FF0000"/>
                </a:solidFill>
              </a:rPr>
              <a:t>severity of underpayment</a:t>
            </a:r>
            <a:r>
              <a:rPr lang="en-US" sz="3400" b="1" i="1" dirty="0"/>
              <a:t> and the employee’s </a:t>
            </a:r>
            <a:r>
              <a:rPr lang="en-US" sz="3400" b="1" i="1" dirty="0">
                <a:solidFill>
                  <a:srgbClr val="FF0000"/>
                </a:solidFill>
              </a:rPr>
              <a:t>contribution to the mission</a:t>
            </a:r>
            <a:r>
              <a:rPr lang="en-US" sz="3400" b="1" i="1" dirty="0"/>
              <a:t> of the University.</a:t>
            </a:r>
          </a:p>
          <a:p>
            <a:endParaRPr lang="en-US" sz="3400" dirty="0"/>
          </a:p>
        </p:txBody>
      </p:sp>
    </p:spTree>
    <p:extLst>
      <p:ext uri="{BB962C8B-B14F-4D97-AF65-F5344CB8AC3E}">
        <p14:creationId xmlns:p14="http://schemas.microsoft.com/office/powerpoint/2010/main" val="415272951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0E263D-0E98-7E42-5282-94B59965EA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000" b="1" dirty="0"/>
              <a:t>Questions, Comments, and Rants</a:t>
            </a:r>
          </a:p>
        </p:txBody>
      </p:sp>
      <p:pic>
        <p:nvPicPr>
          <p:cNvPr id="9" name="Content Placeholder 8">
            <a:extLst>
              <a:ext uri="{FF2B5EF4-FFF2-40B4-BE49-F238E27FC236}">
                <a16:creationId xmlns:a16="http://schemas.microsoft.com/office/drawing/2014/main" id="{4F6CE012-FF19-5FB4-9F73-D7120640530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744822" y="1513086"/>
            <a:ext cx="4702356" cy="5344914"/>
          </a:xfrm>
        </p:spPr>
      </p:pic>
    </p:spTree>
    <p:extLst>
      <p:ext uri="{BB962C8B-B14F-4D97-AF65-F5344CB8AC3E}">
        <p14:creationId xmlns:p14="http://schemas.microsoft.com/office/powerpoint/2010/main" val="39378701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73C14F-C634-13DA-3D25-4458A70A36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7200" b="1" dirty="0"/>
              <a:t>Charge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831F13-3E1D-17B8-95B7-00635C0D58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4400" dirty="0"/>
              <a:t>College and University Professional Association for Human Resources (CUPA) Report Card: </a:t>
            </a:r>
            <a:r>
              <a:rPr lang="en-US" sz="4400" dirty="0">
                <a:solidFill>
                  <a:srgbClr val="FF0000"/>
                </a:solidFill>
              </a:rPr>
              <a:t>How well are MSU faculty compensated compared to benchmark means and medians?</a:t>
            </a:r>
          </a:p>
          <a:p>
            <a:r>
              <a:rPr lang="en-US" sz="4400" dirty="0">
                <a:solidFill>
                  <a:srgbClr val="FF0000"/>
                </a:solidFill>
              </a:rPr>
              <a:t>How is the equity adjustment process working at MSU?</a:t>
            </a:r>
          </a:p>
        </p:txBody>
      </p:sp>
    </p:spTree>
    <p:extLst>
      <p:ext uri="{BB962C8B-B14F-4D97-AF65-F5344CB8AC3E}">
        <p14:creationId xmlns:p14="http://schemas.microsoft.com/office/powerpoint/2010/main" val="7265567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80532B-85D2-C9B3-F0E9-24D07B57E1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b="1" dirty="0"/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CC4E40DC-2BB6-E556-06DC-D297FBB34A4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61677" y="-36145"/>
            <a:ext cx="11468646" cy="68941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62158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67E3C9-EF61-4BC9-D040-1C771A6AA3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9FC56341-C2AE-A7FD-B56B-FBED9301B7E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A3EA1F00-BF92-9E67-71D5-67985DB1BEA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2193" y="0"/>
            <a:ext cx="11047613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206096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06B21B-FEC6-ADAC-5414-5C51F44EF6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FC1A4970-8187-A98E-9166-D02C6A2D69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3B87A364-AF08-9CA3-E239-0AE17F19B3E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5882" y="0"/>
            <a:ext cx="11240235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20524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4AD7CA-D903-1E1D-FCCD-38667664B5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6000" b="1" dirty="0"/>
              <a:t>Tenure and Tenure-track Summary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05769F-952D-503C-2473-051BEE1998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sz="4000" dirty="0"/>
              <a:t>MSU must pay near-market rates to attract new Assistant Professors. Anomalous above CUPA average likely due to changing CUPA benchmark and New Assistant Professor cohort discipline composition.</a:t>
            </a:r>
          </a:p>
          <a:p>
            <a:r>
              <a:rPr lang="en-US" sz="4000" dirty="0"/>
              <a:t>The pay gap grows larger for Associate Professors and is the largest for Full Professors.</a:t>
            </a:r>
          </a:p>
          <a:p>
            <a:r>
              <a:rPr lang="en-US" sz="4000" dirty="0">
                <a:solidFill>
                  <a:srgbClr val="FF0000"/>
                </a:solidFill>
              </a:rPr>
              <a:t>New Assistant Professors dedicating their careers to MSU can look forward to greater magnitudes of underpayment as they progress in their careers.</a:t>
            </a:r>
          </a:p>
        </p:txBody>
      </p:sp>
    </p:spTree>
    <p:extLst>
      <p:ext uri="{BB962C8B-B14F-4D97-AF65-F5344CB8AC3E}">
        <p14:creationId xmlns:p14="http://schemas.microsoft.com/office/powerpoint/2010/main" val="34065102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F0FD12-4DF7-FFE6-10E8-312AFBAD2A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41B225F6-0479-C8EE-BBFA-7D704C8FFB1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FD267ED2-2A50-F89D-26F3-4F487FA925D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4004" cy="67553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3235543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BF39F6-5AF0-FFCA-FC0C-5D1AAD3640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2FC89F70-06BC-BD95-CF1D-2AD489F0C5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5F951067-0D3C-0129-1940-D6E7C9A1B4A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1134" y="0"/>
            <a:ext cx="10400461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437437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45BE7F-2702-C099-EC87-EDBC08F6C9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27978B0-CF9A-5777-9743-D6651E72EED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141F814-B36C-48D3-DA9D-4F736D20D88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3291" y="0"/>
            <a:ext cx="10685418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562179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E773E84B1B04F4380BF13BBF203D8A0" ma:contentTypeVersion="16" ma:contentTypeDescription="Create a new document." ma:contentTypeScope="" ma:versionID="823a9fbadc21aa2f6a76a4e45b7d9783">
  <xsd:schema xmlns:xsd="http://www.w3.org/2001/XMLSchema" xmlns:xs="http://www.w3.org/2001/XMLSchema" xmlns:p="http://schemas.microsoft.com/office/2006/metadata/properties" xmlns:ns2="d554f2b2-dace-4347-aa2c-376272fbe7c8" xmlns:ns3="bcfd9c7d-0747-4258-af6e-6723e3ebe7fc" targetNamespace="http://schemas.microsoft.com/office/2006/metadata/properties" ma:root="true" ma:fieldsID="2dfa60a190475eb61e9008dcba514af6" ns2:_="" ns3:_="">
    <xsd:import namespace="d554f2b2-dace-4347-aa2c-376272fbe7c8"/>
    <xsd:import namespace="bcfd9c7d-0747-4258-af6e-6723e3ebe7f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554f2b2-dace-4347-aa2c-376272fbe7c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cda40051-455f-48ac-bab4-8728f93bacd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9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2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3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cfd9c7d-0747-4258-af6e-6723e3ebe7fc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bf8e5b38-4eac-4b39-b2cd-7188de1c805a}" ma:internalName="TaxCatchAll" ma:showField="CatchAllData" ma:web="bcfd9c7d-0747-4258-af6e-6723e3ebe7f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d554f2b2-dace-4347-aa2c-376272fbe7c8">
      <Terms xmlns="http://schemas.microsoft.com/office/infopath/2007/PartnerControls"/>
    </lcf76f155ced4ddcb4097134ff3c332f>
    <TaxCatchAll xmlns="bcfd9c7d-0747-4258-af6e-6723e3ebe7fc" xsi:nil="true"/>
  </documentManagement>
</p:properties>
</file>

<file path=customXml/itemProps1.xml><?xml version="1.0" encoding="utf-8"?>
<ds:datastoreItem xmlns:ds="http://schemas.openxmlformats.org/officeDocument/2006/customXml" ds:itemID="{67D1B7A9-64DC-4848-9AA4-4E560C75B79E}"/>
</file>

<file path=customXml/itemProps2.xml><?xml version="1.0" encoding="utf-8"?>
<ds:datastoreItem xmlns:ds="http://schemas.openxmlformats.org/officeDocument/2006/customXml" ds:itemID="{E1164B02-FF3A-4F1C-93DD-21239A67B74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BF9A135D-3654-4D0F-ABF6-09CE4AC05D6A}">
  <ds:schemaRefs>
    <ds:schemaRef ds:uri="http://schemas.microsoft.com/office/2006/metadata/properties"/>
    <ds:schemaRef ds:uri="http://schemas.microsoft.com/office/infopath/2007/PartnerControls"/>
    <ds:schemaRef ds:uri="d554f2b2-dace-4347-aa2c-376272fbe7c8"/>
    <ds:schemaRef ds:uri="bcfd9c7d-0747-4258-af6e-6723e3ebe7fc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208</TotalTime>
  <Words>494</Words>
  <Application>Microsoft Office PowerPoint</Application>
  <PresentationFormat>Widescreen</PresentationFormat>
  <Paragraphs>41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4" baseType="lpstr">
      <vt:lpstr>Arial</vt:lpstr>
      <vt:lpstr>Calibri</vt:lpstr>
      <vt:lpstr>Calibri Light</vt:lpstr>
      <vt:lpstr>proxima-nova</vt:lpstr>
      <vt:lpstr>Office Theme</vt:lpstr>
      <vt:lpstr>Missouri State University Faculty Senate Committee on University Budget &amp; Priorities Salary Report Card Fall 2023</vt:lpstr>
      <vt:lpstr>Charge</vt:lpstr>
      <vt:lpstr>PowerPoint Presentation</vt:lpstr>
      <vt:lpstr>PowerPoint Presentation</vt:lpstr>
      <vt:lpstr>PowerPoint Presentation</vt:lpstr>
      <vt:lpstr>Tenure and Tenure-track Summary</vt:lpstr>
      <vt:lpstr>PowerPoint Presentation</vt:lpstr>
      <vt:lpstr>PowerPoint Presentation</vt:lpstr>
      <vt:lpstr>PowerPoint Presentation</vt:lpstr>
      <vt:lpstr>Non-tenure-track Summary</vt:lpstr>
      <vt:lpstr>Forthcoming CUPA Improvements</vt:lpstr>
      <vt:lpstr>PowerPoint Presentation</vt:lpstr>
      <vt:lpstr>PowerPoint Presentation</vt:lpstr>
      <vt:lpstr>PowerPoint Presentation</vt:lpstr>
      <vt:lpstr>Distribution of Equity Adjustments</vt:lpstr>
      <vt:lpstr>Diverse Funding Sources</vt:lpstr>
      <vt:lpstr>Hearts and Minds</vt:lpstr>
      <vt:lpstr>Conclusions and Recommendations</vt:lpstr>
      <vt:lpstr>Questions, Comments, and Rants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Haggard, Stephen</dc:creator>
  <cp:lastModifiedBy>Stephen Haggard</cp:lastModifiedBy>
  <cp:revision>2</cp:revision>
  <dcterms:created xsi:type="dcterms:W3CDTF">2022-11-17T16:28:47Z</dcterms:created>
  <dcterms:modified xsi:type="dcterms:W3CDTF">2024-03-18T18:55:51Z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0x010100FE773E84B1B04F4380BF13BBF203D8A0</vt:lpwstr>
  </property>
  <property fmtid="{D5CDD505-2E9C-101B-9397-08002B2CF9AE}" pid="3" name="MediaServiceImageTags">
    <vt:lpwstr/>
  </property>
</Properties>
</file>