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sldIdLst>
    <p:sldId id="580" r:id="rId5"/>
    <p:sldId id="441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563"/>
    <a:srgbClr val="5E0009"/>
    <a:srgbClr val="7A81FF"/>
    <a:srgbClr val="FF40FF"/>
    <a:srgbClr val="FAF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86429"/>
  </p:normalViewPr>
  <p:slideViewPr>
    <p:cSldViewPr snapToGrid="0" snapToObjects="1">
      <p:cViewPr varScale="1">
        <p:scale>
          <a:sx n="100" d="100"/>
          <a:sy n="100" d="100"/>
        </p:scale>
        <p:origin x="90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by, Charles M" userId="2455a1b5-23da-44f7-ae12-829352b6ca27" providerId="ADAL" clId="{82CDA165-1251-4E7C-9C9A-7DBD15B0C60C}"/>
    <pc:docChg chg="custSel modSld">
      <pc:chgData name="Busby, Charles M" userId="2455a1b5-23da-44f7-ae12-829352b6ca27" providerId="ADAL" clId="{82CDA165-1251-4E7C-9C9A-7DBD15B0C60C}" dt="2022-11-08T20:55:39.685" v="0" actId="207"/>
      <pc:docMkLst>
        <pc:docMk/>
      </pc:docMkLst>
      <pc:sldChg chg="modSp mod">
        <pc:chgData name="Busby, Charles M" userId="2455a1b5-23da-44f7-ae12-829352b6ca27" providerId="ADAL" clId="{82CDA165-1251-4E7C-9C9A-7DBD15B0C60C}" dt="2022-11-08T20:55:39.685" v="0" actId="207"/>
        <pc:sldMkLst>
          <pc:docMk/>
          <pc:sldMk cId="659279052" sldId="4411"/>
        </pc:sldMkLst>
        <pc:graphicFrameChg chg="modGraphic">
          <ac:chgData name="Busby, Charles M" userId="2455a1b5-23da-44f7-ae12-829352b6ca27" providerId="ADAL" clId="{82CDA165-1251-4E7C-9C9A-7DBD15B0C60C}" dt="2022-11-08T20:55:39.685" v="0" actId="207"/>
          <ac:graphicFrameMkLst>
            <pc:docMk/>
            <pc:sldMk cId="659279052" sldId="4411"/>
            <ac:graphicFrameMk id="6" creationId="{6E8412C0-76B1-E211-FAD2-772EFC9B94F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iagonal"/>
          <p:cNvSpPr/>
          <p:nvPr userDrawn="1"/>
        </p:nvSpPr>
        <p:spPr>
          <a:xfrm rot="16200000">
            <a:off x="8534400" y="3200402"/>
            <a:ext cx="3657600" cy="3657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6057900"/>
            <a:ext cx="8001000" cy="3429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Presenters"/>
          <p:cNvSpPr>
            <a:spLocks noGrp="1"/>
          </p:cNvSpPr>
          <p:nvPr>
            <p:ph type="body" sz="quarter" idx="12" hasCustomPrompt="1"/>
          </p:nvPr>
        </p:nvSpPr>
        <p:spPr>
          <a:xfrm>
            <a:off x="723900" y="5186365"/>
            <a:ext cx="8001000" cy="5286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Presenter names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4573156"/>
            <a:ext cx="8001000" cy="514347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 cap="all">
                <a:solidFill>
                  <a:srgbClr val="425563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4" name="Divider"/>
          <p:cNvSpPr/>
          <p:nvPr userDrawn="1"/>
        </p:nvSpPr>
        <p:spPr>
          <a:xfrm>
            <a:off x="723900" y="4230044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1"/>
            <a:ext cx="9829800" cy="33147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rgbClr val="5E000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1" name="Grounding Ba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9A48F2A-2D11-8E40-A953-9C59948DC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1783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10097262" y="3660276"/>
            <a:ext cx="1865376" cy="20547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3264407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Spotlight Divider"/>
          <p:cNvSpPr/>
          <p:nvPr userDrawn="1"/>
        </p:nvSpPr>
        <p:spPr>
          <a:xfrm>
            <a:off x="10801350" y="309067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10572750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0" y="2057400"/>
            <a:ext cx="8915402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5802"/>
            <a:ext cx="8915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79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0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Spotlight Caption 2"/>
          <p:cNvSpPr>
            <a:spLocks noGrp="1"/>
          </p:cNvSpPr>
          <p:nvPr>
            <p:ph type="body" idx="46" hasCustomPrompt="1"/>
          </p:nvPr>
        </p:nvSpPr>
        <p:spPr>
          <a:xfrm>
            <a:off x="10097262" y="5146177"/>
            <a:ext cx="1865374" cy="14832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Spotlight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10097262" y="4750308"/>
            <a:ext cx="1865374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Spotlight Divider 2"/>
          <p:cNvSpPr/>
          <p:nvPr userDrawn="1"/>
        </p:nvSpPr>
        <p:spPr>
          <a:xfrm>
            <a:off x="10801349" y="45765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Spotlight Image 2"/>
          <p:cNvSpPr>
            <a:spLocks noGrp="1"/>
          </p:cNvSpPr>
          <p:nvPr>
            <p:ph type="pic" sz="quarter" idx="45" hasCustomPrompt="1"/>
          </p:nvPr>
        </p:nvSpPr>
        <p:spPr>
          <a:xfrm>
            <a:off x="10572749" y="3543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Spotlight Caption 1"/>
          <p:cNvSpPr>
            <a:spLocks noGrp="1"/>
          </p:cNvSpPr>
          <p:nvPr>
            <p:ph type="body" idx="44" hasCustomPrompt="1"/>
          </p:nvPr>
        </p:nvSpPr>
        <p:spPr>
          <a:xfrm>
            <a:off x="10097262" y="1827189"/>
            <a:ext cx="1865375" cy="148065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Spotlight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1" y="1431320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Spotlight Divider 1"/>
          <p:cNvSpPr/>
          <p:nvPr userDrawn="1"/>
        </p:nvSpPr>
        <p:spPr>
          <a:xfrm>
            <a:off x="10801349" y="12618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572749" y="228601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4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5802"/>
            <a:ext cx="8915400" cy="685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810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2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1" grpId="0"/>
    </p:bldLst>
  </p:timing>
  <p:extLst>
    <p:ext uri="{DCECCB84-F9BA-43D5-87BE-67443E8EF086}">
      <p15:sldGuideLst xmlns:p15="http://schemas.microsoft.com/office/powerpoint/2012/main">
        <p15:guide id="3" orient="horz" pos="2232" userDrawn="1">
          <p15:clr>
            <a:srgbClr val="FBAE40"/>
          </p15:clr>
        </p15:guide>
        <p15:guide id="4" orient="horz" pos="2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eature Caption"/>
          <p:cNvSpPr>
            <a:spLocks noGrp="1"/>
          </p:cNvSpPr>
          <p:nvPr>
            <p:ph type="body" idx="44" hasCustomPrompt="1"/>
          </p:nvPr>
        </p:nvSpPr>
        <p:spPr>
          <a:xfrm>
            <a:off x="10097262" y="3541408"/>
            <a:ext cx="1865376" cy="2173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Feature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3145537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Feature Divider"/>
          <p:cNvSpPr/>
          <p:nvPr userDrawn="1"/>
        </p:nvSpPr>
        <p:spPr>
          <a:xfrm>
            <a:off x="10097262" y="2971800"/>
            <a:ext cx="1865376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eature Image"/>
          <p:cNvSpPr>
            <a:spLocks noGrp="1"/>
          </p:cNvSpPr>
          <p:nvPr>
            <p:ph type="pic" sz="quarter" idx="45" hasCustomPrompt="1"/>
          </p:nvPr>
        </p:nvSpPr>
        <p:spPr>
          <a:xfrm>
            <a:off x="1057275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7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0" y="6062473"/>
            <a:ext cx="36576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0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399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2"/>
            <a:ext cx="8915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89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8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eature Caption 2"/>
          <p:cNvSpPr>
            <a:spLocks noGrp="1"/>
          </p:cNvSpPr>
          <p:nvPr>
            <p:ph type="body" idx="46" hasCustomPrompt="1"/>
          </p:nvPr>
        </p:nvSpPr>
        <p:spPr>
          <a:xfrm>
            <a:off x="10097262" y="5033772"/>
            <a:ext cx="1865376" cy="15956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Feature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10097262" y="4636008"/>
            <a:ext cx="1865376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Feature Divider 2"/>
          <p:cNvSpPr/>
          <p:nvPr userDrawn="1"/>
        </p:nvSpPr>
        <p:spPr>
          <a:xfrm>
            <a:off x="10097262" y="4457700"/>
            <a:ext cx="1865376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eature Image 2"/>
          <p:cNvSpPr>
            <a:spLocks noGrp="1"/>
          </p:cNvSpPr>
          <p:nvPr>
            <p:ph type="pic" sz="quarter" idx="48" hasCustomPrompt="1"/>
          </p:nvPr>
        </p:nvSpPr>
        <p:spPr>
          <a:xfrm>
            <a:off x="10572750" y="35433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Feature Caption 1"/>
          <p:cNvSpPr>
            <a:spLocks noGrp="1"/>
          </p:cNvSpPr>
          <p:nvPr>
            <p:ph type="body" idx="44" hasCustomPrompt="1"/>
          </p:nvPr>
        </p:nvSpPr>
        <p:spPr>
          <a:xfrm>
            <a:off x="10097262" y="1712680"/>
            <a:ext cx="1865376" cy="16020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Feature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1321307"/>
            <a:ext cx="1865376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Feature Divider 1"/>
          <p:cNvSpPr/>
          <p:nvPr userDrawn="1"/>
        </p:nvSpPr>
        <p:spPr>
          <a:xfrm>
            <a:off x="10097262" y="1143000"/>
            <a:ext cx="1865376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10572750" y="228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8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18" grpId="0"/>
    </p:bldLst>
  </p:timing>
  <p:extLst>
    <p:ext uri="{DCECCB84-F9BA-43D5-87BE-67443E8EF086}">
      <p15:sldGuideLst xmlns:p15="http://schemas.microsoft.com/office/powerpoint/2012/main">
        <p15:guide id="3" orient="horz" pos="2088" userDrawn="1">
          <p15:clr>
            <a:srgbClr val="FBAE40"/>
          </p15:clr>
        </p15:guide>
        <p15:guide id="4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10115550" y="25146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10115550" y="14859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9" name="Feature Image 1"/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10115550" y="3539517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  <p:extLst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Feature Image 2"/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10108233" y="25146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10115550" y="4572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5" name="Feature Image 2"/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10108233" y="45720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15" grpId="0"/>
    </p:bldLst>
  </p:timing>
  <p:extLst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allout Icon"/>
          <p:cNvSpPr>
            <a:spLocks noGrp="1"/>
          </p:cNvSpPr>
          <p:nvPr>
            <p:ph type="pic" sz="quarter" idx="35" hasCustomPrompt="1"/>
          </p:nvPr>
        </p:nvSpPr>
        <p:spPr>
          <a:xfrm>
            <a:off x="10096500" y="5257800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Callout Caption"/>
          <p:cNvSpPr>
            <a:spLocks noGrp="1"/>
          </p:cNvSpPr>
          <p:nvPr>
            <p:ph type="body" sz="quarter" idx="34" hasCustomPrompt="1"/>
          </p:nvPr>
        </p:nvSpPr>
        <p:spPr>
          <a:xfrm>
            <a:off x="10097262" y="2565452"/>
            <a:ext cx="1865376" cy="245059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0" name="Callou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2231136"/>
            <a:ext cx="1865376" cy="21544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Callout Divider"/>
          <p:cNvSpPr/>
          <p:nvPr userDrawn="1"/>
        </p:nvSpPr>
        <p:spPr>
          <a:xfrm>
            <a:off x="10096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7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0" y="6062473"/>
            <a:ext cx="36576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399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2" y="685801"/>
            <a:ext cx="8915398" cy="685802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79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7124700" y="1"/>
            <a:ext cx="5067300" cy="6857999"/>
          </a:xfrm>
          <a:custGeom>
            <a:avLst/>
            <a:gdLst>
              <a:gd name="connsiteX0" fmla="*/ 689318 w 5067300"/>
              <a:gd name="connsiteY0" fmla="*/ 0 h 6857999"/>
              <a:gd name="connsiteX1" fmla="*/ 5067300 w 5067300"/>
              <a:gd name="connsiteY1" fmla="*/ 0 h 6857999"/>
              <a:gd name="connsiteX2" fmla="*/ 5067300 w 5067300"/>
              <a:gd name="connsiteY2" fmla="*/ 6857999 h 6857999"/>
              <a:gd name="connsiteX3" fmla="*/ 0 w 5067300"/>
              <a:gd name="connsiteY3" fmla="*/ 6857999 h 6857999"/>
              <a:gd name="connsiteX4" fmla="*/ 0 w 5067300"/>
              <a:gd name="connsiteY4" fmla="*/ 68931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7300" h="6857999">
                <a:moveTo>
                  <a:pt x="689318" y="0"/>
                </a:moveTo>
                <a:lnTo>
                  <a:pt x="5067300" y="0"/>
                </a:lnTo>
                <a:lnTo>
                  <a:pt x="5067300" y="6857999"/>
                </a:lnTo>
                <a:lnTo>
                  <a:pt x="0" y="6857999"/>
                </a:lnTo>
                <a:lnTo>
                  <a:pt x="0" y="689318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723901" y="2057400"/>
            <a:ext cx="6172198" cy="36576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6172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9319"/>
            <a:ext cx="6172200" cy="682282"/>
          </a:xfrm>
        </p:spPr>
        <p:txBody>
          <a:bodyPr anchor="b">
            <a:normAutofit/>
          </a:bodyPr>
          <a:lstStyle>
            <a:lvl1pPr>
              <a:defRPr sz="4400"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debar"/>
          <p:cNvSpPr/>
          <p:nvPr userDrawn="1"/>
        </p:nvSpPr>
        <p:spPr>
          <a:xfrm>
            <a:off x="9867899" y="0"/>
            <a:ext cx="23241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10097261" y="3660285"/>
            <a:ext cx="1865376" cy="20547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1" y="3264413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Spotlight Divider"/>
          <p:cNvSpPr/>
          <p:nvPr userDrawn="1"/>
        </p:nvSpPr>
        <p:spPr>
          <a:xfrm>
            <a:off x="10801349" y="30906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1057274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5295901" y="0"/>
            <a:ext cx="4571998" cy="6858000"/>
          </a:xfrm>
          <a:custGeom>
            <a:avLst/>
            <a:gdLst>
              <a:gd name="connsiteX0" fmla="*/ 685800 w 4571998"/>
              <a:gd name="connsiteY0" fmla="*/ 0 h 6858000"/>
              <a:gd name="connsiteX1" fmla="*/ 4571998 w 4571998"/>
              <a:gd name="connsiteY1" fmla="*/ 0 h 6858000"/>
              <a:gd name="connsiteX2" fmla="*/ 4571998 w 4571998"/>
              <a:gd name="connsiteY2" fmla="*/ 6858000 h 6858000"/>
              <a:gd name="connsiteX3" fmla="*/ 0 w 4571998"/>
              <a:gd name="connsiteY3" fmla="*/ 6858000 h 6858000"/>
              <a:gd name="connsiteX4" fmla="*/ 0 w 4571998"/>
              <a:gd name="connsiteY4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98" h="6858000">
                <a:moveTo>
                  <a:pt x="685800" y="0"/>
                </a:moveTo>
                <a:lnTo>
                  <a:pt x="4571998" y="0"/>
                </a:lnTo>
                <a:lnTo>
                  <a:pt x="4571998" y="6858000"/>
                </a:lnTo>
                <a:lnTo>
                  <a:pt x="0" y="6858000"/>
                </a:lnTo>
                <a:lnTo>
                  <a:pt x="0" y="685800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723901" y="2057401"/>
            <a:ext cx="4343400" cy="3657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4342639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9319"/>
            <a:ext cx="4343400" cy="68228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62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/>
      <p:bldP spid="17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723900" y="2057401"/>
            <a:ext cx="10744200" cy="3657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25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6210301" y="4152212"/>
            <a:ext cx="5257800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6210301" y="3602596"/>
            <a:ext cx="52578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Divider 2"/>
          <p:cNvSpPr/>
          <p:nvPr userDrawn="1"/>
        </p:nvSpPr>
        <p:spPr>
          <a:xfrm>
            <a:off x="6210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152212"/>
            <a:ext cx="5257800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602595"/>
            <a:ext cx="52578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Divider 1"/>
          <p:cNvSpPr/>
          <p:nvPr userDrawn="1"/>
        </p:nvSpPr>
        <p:spPr>
          <a:xfrm>
            <a:off x="7239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4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8039101" y="4134879"/>
            <a:ext cx="34290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039101" y="3594696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Divider 3"/>
          <p:cNvSpPr/>
          <p:nvPr userDrawn="1"/>
        </p:nvSpPr>
        <p:spPr>
          <a:xfrm>
            <a:off x="80391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381501" y="4134879"/>
            <a:ext cx="34290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381501" y="3594696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Divider 2"/>
          <p:cNvSpPr/>
          <p:nvPr userDrawn="1"/>
        </p:nvSpPr>
        <p:spPr>
          <a:xfrm>
            <a:off x="43815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0" y="4134879"/>
            <a:ext cx="34290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4696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Divider 1"/>
          <p:cNvSpPr/>
          <p:nvPr userDrawn="1"/>
        </p:nvSpPr>
        <p:spPr>
          <a:xfrm>
            <a:off x="7239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0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7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89535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89535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8953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2103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3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2103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3"/>
          <p:cNvSpPr/>
          <p:nvPr userDrawn="1"/>
        </p:nvSpPr>
        <p:spPr>
          <a:xfrm>
            <a:off x="6210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4671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0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4671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Divider 2"/>
          <p:cNvSpPr/>
          <p:nvPr userDrawn="1"/>
        </p:nvSpPr>
        <p:spPr>
          <a:xfrm>
            <a:off x="34671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8" name="Divider 1"/>
          <p:cNvSpPr/>
          <p:nvPr userDrawn="1"/>
        </p:nvSpPr>
        <p:spPr>
          <a:xfrm>
            <a:off x="7239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1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6210298" y="4706754"/>
            <a:ext cx="5257802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0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6210298" y="4165616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1" name="Divider 4"/>
          <p:cNvSpPr/>
          <p:nvPr userDrawn="1"/>
        </p:nvSpPr>
        <p:spPr>
          <a:xfrm>
            <a:off x="6210298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723898" y="4706754"/>
            <a:ext cx="5257802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723898" y="4165616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8" name="Divider 3"/>
          <p:cNvSpPr/>
          <p:nvPr userDrawn="1"/>
        </p:nvSpPr>
        <p:spPr>
          <a:xfrm>
            <a:off x="723898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6210298" y="2776324"/>
            <a:ext cx="5257802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3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6210298" y="2231137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4" name="Divider 2"/>
          <p:cNvSpPr/>
          <p:nvPr userDrawn="1"/>
        </p:nvSpPr>
        <p:spPr>
          <a:xfrm>
            <a:off x="6210298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898" y="2776324"/>
            <a:ext cx="5257802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898" y="2231137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1"/>
          <p:cNvSpPr/>
          <p:nvPr userDrawn="1"/>
        </p:nvSpPr>
        <p:spPr>
          <a:xfrm>
            <a:off x="723898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4" grpId="0" animBg="1"/>
      <p:bldP spid="39" grpId="0" animBg="1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7" name="Caption 6"/>
          <p:cNvSpPr>
            <a:spLocks noGrp="1"/>
          </p:cNvSpPr>
          <p:nvPr>
            <p:ph type="body" idx="121" hasCustomPrompt="1"/>
          </p:nvPr>
        </p:nvSpPr>
        <p:spPr>
          <a:xfrm>
            <a:off x="8039100" y="4707209"/>
            <a:ext cx="34290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8" name="Heading 6"/>
          <p:cNvSpPr>
            <a:spLocks noGrp="1"/>
          </p:cNvSpPr>
          <p:nvPr>
            <p:ph type="body" sz="quarter" idx="122" hasCustomPrompt="1"/>
          </p:nvPr>
        </p:nvSpPr>
        <p:spPr>
          <a:xfrm>
            <a:off x="8039100" y="4168130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Divider 6"/>
          <p:cNvSpPr/>
          <p:nvPr userDrawn="1"/>
        </p:nvSpPr>
        <p:spPr>
          <a:xfrm>
            <a:off x="80391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Caption 5"/>
          <p:cNvSpPr>
            <a:spLocks noGrp="1"/>
          </p:cNvSpPr>
          <p:nvPr>
            <p:ph type="body" idx="119" hasCustomPrompt="1"/>
          </p:nvPr>
        </p:nvSpPr>
        <p:spPr>
          <a:xfrm>
            <a:off x="4381500" y="4707209"/>
            <a:ext cx="34290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5" name="Heading 5"/>
          <p:cNvSpPr>
            <a:spLocks noGrp="1"/>
          </p:cNvSpPr>
          <p:nvPr>
            <p:ph type="body" sz="quarter" idx="120" hasCustomPrompt="1"/>
          </p:nvPr>
        </p:nvSpPr>
        <p:spPr>
          <a:xfrm>
            <a:off x="4381500" y="4168130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6" name="Divider 5"/>
          <p:cNvSpPr/>
          <p:nvPr userDrawn="1"/>
        </p:nvSpPr>
        <p:spPr>
          <a:xfrm>
            <a:off x="43815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723900" y="4707209"/>
            <a:ext cx="34290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2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723900" y="4168130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3" name="Divider 4"/>
          <p:cNvSpPr/>
          <p:nvPr userDrawn="1"/>
        </p:nvSpPr>
        <p:spPr>
          <a:xfrm>
            <a:off x="7239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8039100" y="2771752"/>
            <a:ext cx="34290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9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039100" y="2226565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80391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381500" y="2771752"/>
            <a:ext cx="34290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381500" y="2226565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7" name="Divider 2"/>
          <p:cNvSpPr/>
          <p:nvPr userDrawn="1"/>
        </p:nvSpPr>
        <p:spPr>
          <a:xfrm>
            <a:off x="4381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0" y="2771752"/>
            <a:ext cx="34290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2226565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3" name="Divider 1"/>
          <p:cNvSpPr/>
          <p:nvPr userDrawn="1"/>
        </p:nvSpPr>
        <p:spPr>
          <a:xfrm>
            <a:off x="7239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71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3" grpId="0" animBg="1"/>
      <p:bldP spid="50" grpId="0" animBg="1"/>
      <p:bldP spid="47" grpId="0" animBg="1"/>
      <p:bldP spid="43" grpId="0" animBg="1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6210300" y="4131812"/>
            <a:ext cx="52578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6210300" y="3592395"/>
            <a:ext cx="5257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8610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6210300" y="2483704"/>
            <a:ext cx="5257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6094957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0" y="4131812"/>
            <a:ext cx="52578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3592395"/>
            <a:ext cx="5257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31242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723900" y="2483704"/>
            <a:ext cx="5257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3"/>
          <p:cNvSpPr>
            <a:spLocks noGrp="1"/>
          </p:cNvSpPr>
          <p:nvPr>
            <p:ph type="body" sz="quarter" idx="143" hasCustomPrompt="1"/>
          </p:nvPr>
        </p:nvSpPr>
        <p:spPr>
          <a:xfrm>
            <a:off x="8039100" y="4131812"/>
            <a:ext cx="34290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1" name="Heading 3"/>
          <p:cNvSpPr>
            <a:spLocks noGrp="1"/>
          </p:cNvSpPr>
          <p:nvPr>
            <p:ph type="body" sz="quarter" idx="145" hasCustomPrompt="1"/>
          </p:nvPr>
        </p:nvSpPr>
        <p:spPr>
          <a:xfrm>
            <a:off x="8039100" y="3592395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3"/>
          <p:cNvSpPr/>
          <p:nvPr userDrawn="1"/>
        </p:nvSpPr>
        <p:spPr>
          <a:xfrm>
            <a:off x="9525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Number 3"/>
          <p:cNvSpPr>
            <a:spLocks noGrp="1"/>
          </p:cNvSpPr>
          <p:nvPr>
            <p:ph type="body" sz="quarter" idx="142" hasCustomPrompt="1"/>
          </p:nvPr>
        </p:nvSpPr>
        <p:spPr>
          <a:xfrm>
            <a:off x="8039100" y="2483704"/>
            <a:ext cx="34290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4" name="Line 2"/>
          <p:cNvCxnSpPr/>
          <p:nvPr userDrawn="1"/>
        </p:nvCxnSpPr>
        <p:spPr>
          <a:xfrm>
            <a:off x="7920591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4381500" y="4131812"/>
            <a:ext cx="34290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4381500" y="3592395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58674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4381500" y="2483704"/>
            <a:ext cx="34290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4270248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0" y="4131812"/>
            <a:ext cx="34290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3592395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22098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723900" y="2483704"/>
            <a:ext cx="34290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568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sz="quarter" idx="138" hasCustomPrompt="1"/>
          </p:nvPr>
        </p:nvSpPr>
        <p:spPr>
          <a:xfrm>
            <a:off x="8953502" y="4004281"/>
            <a:ext cx="2514598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Heading 4"/>
          <p:cNvSpPr>
            <a:spLocks noGrp="1"/>
          </p:cNvSpPr>
          <p:nvPr>
            <p:ph type="body" sz="quarter" idx="132" hasCustomPrompt="1"/>
          </p:nvPr>
        </p:nvSpPr>
        <p:spPr>
          <a:xfrm>
            <a:off x="8953502" y="3590183"/>
            <a:ext cx="2514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Divider 4"/>
          <p:cNvSpPr/>
          <p:nvPr userDrawn="1"/>
        </p:nvSpPr>
        <p:spPr>
          <a:xfrm>
            <a:off x="9982201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Number 4"/>
          <p:cNvSpPr>
            <a:spLocks noGrp="1"/>
          </p:cNvSpPr>
          <p:nvPr>
            <p:ph type="body" sz="quarter" idx="134" hasCustomPrompt="1"/>
          </p:nvPr>
        </p:nvSpPr>
        <p:spPr>
          <a:xfrm>
            <a:off x="8953502" y="2482068"/>
            <a:ext cx="2514598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5" name="Line 3"/>
          <p:cNvCxnSpPr/>
          <p:nvPr userDrawn="1"/>
        </p:nvCxnSpPr>
        <p:spPr>
          <a:xfrm>
            <a:off x="8842248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ption 3"/>
          <p:cNvSpPr>
            <a:spLocks noGrp="1"/>
          </p:cNvSpPr>
          <p:nvPr>
            <p:ph type="body" sz="quarter" idx="137" hasCustomPrompt="1"/>
          </p:nvPr>
        </p:nvSpPr>
        <p:spPr>
          <a:xfrm>
            <a:off x="6210298" y="4004281"/>
            <a:ext cx="2514602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9" name="Heading 3"/>
          <p:cNvSpPr>
            <a:spLocks noGrp="1"/>
          </p:cNvSpPr>
          <p:nvPr>
            <p:ph type="body" sz="quarter" idx="129" hasCustomPrompt="1"/>
          </p:nvPr>
        </p:nvSpPr>
        <p:spPr>
          <a:xfrm>
            <a:off x="6210301" y="3590183"/>
            <a:ext cx="2514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Divider 3"/>
          <p:cNvSpPr/>
          <p:nvPr userDrawn="1"/>
        </p:nvSpPr>
        <p:spPr>
          <a:xfrm>
            <a:off x="7239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Numb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6210301" y="2482068"/>
            <a:ext cx="2514598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3" name="Line 2"/>
          <p:cNvCxnSpPr/>
          <p:nvPr userDrawn="1"/>
        </p:nvCxnSpPr>
        <p:spPr>
          <a:xfrm>
            <a:off x="6099048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ption 2"/>
          <p:cNvSpPr>
            <a:spLocks noGrp="1"/>
          </p:cNvSpPr>
          <p:nvPr>
            <p:ph type="body" sz="quarter" idx="136" hasCustomPrompt="1"/>
          </p:nvPr>
        </p:nvSpPr>
        <p:spPr>
          <a:xfrm>
            <a:off x="3468687" y="4004281"/>
            <a:ext cx="2511428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Heading 2"/>
          <p:cNvSpPr>
            <a:spLocks noGrp="1"/>
          </p:cNvSpPr>
          <p:nvPr>
            <p:ph type="body" sz="quarter" idx="126" hasCustomPrompt="1"/>
          </p:nvPr>
        </p:nvSpPr>
        <p:spPr>
          <a:xfrm>
            <a:off x="3468686" y="3590183"/>
            <a:ext cx="25130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9" name="Divider 2"/>
          <p:cNvSpPr/>
          <p:nvPr userDrawn="1"/>
        </p:nvSpPr>
        <p:spPr>
          <a:xfrm>
            <a:off x="4496594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Number 2"/>
          <p:cNvSpPr>
            <a:spLocks noGrp="1"/>
          </p:cNvSpPr>
          <p:nvPr>
            <p:ph type="body" sz="quarter" idx="128" hasCustomPrompt="1"/>
          </p:nvPr>
        </p:nvSpPr>
        <p:spPr>
          <a:xfrm>
            <a:off x="3468688" y="2485340"/>
            <a:ext cx="2513012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2" name="Line 1"/>
          <p:cNvCxnSpPr/>
          <p:nvPr userDrawn="1"/>
        </p:nvCxnSpPr>
        <p:spPr>
          <a:xfrm>
            <a:off x="3355848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1" y="4004281"/>
            <a:ext cx="2514598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0183"/>
            <a:ext cx="2514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Divider 1"/>
          <p:cNvSpPr/>
          <p:nvPr userDrawn="1"/>
        </p:nvSpPr>
        <p:spPr>
          <a:xfrm>
            <a:off x="1752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723901" y="2485340"/>
            <a:ext cx="2514598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41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8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2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2 Block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7467601" y="3607310"/>
            <a:ext cx="40005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7467600" y="3044394"/>
            <a:ext cx="4000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Divider 2"/>
          <p:cNvSpPr/>
          <p:nvPr userDrawn="1"/>
        </p:nvSpPr>
        <p:spPr>
          <a:xfrm>
            <a:off x="7467600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6210300" y="2857500"/>
            <a:ext cx="11430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976627" y="3607310"/>
            <a:ext cx="4005072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976628" y="3044394"/>
            <a:ext cx="40050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Divider 1"/>
          <p:cNvSpPr/>
          <p:nvPr userDrawn="1"/>
        </p:nvSpPr>
        <p:spPr>
          <a:xfrm>
            <a:off x="19811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23900" y="2857500"/>
            <a:ext cx="11430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592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4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6"/>
          <p:cNvSpPr>
            <a:spLocks noGrp="1"/>
          </p:cNvSpPr>
          <p:nvPr>
            <p:ph type="body" idx="127" hasCustomPrompt="1"/>
          </p:nvPr>
        </p:nvSpPr>
        <p:spPr>
          <a:xfrm>
            <a:off x="8839198" y="4653714"/>
            <a:ext cx="2628902" cy="10612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9" name="Heading 6"/>
          <p:cNvSpPr>
            <a:spLocks noGrp="1"/>
          </p:cNvSpPr>
          <p:nvPr>
            <p:ph type="body" sz="quarter" idx="125" hasCustomPrompt="1"/>
          </p:nvPr>
        </p:nvSpPr>
        <p:spPr>
          <a:xfrm>
            <a:off x="8839200" y="4172352"/>
            <a:ext cx="26289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1" name="Divider 6"/>
          <p:cNvSpPr/>
          <p:nvPr userDrawn="1"/>
        </p:nvSpPr>
        <p:spPr>
          <a:xfrm>
            <a:off x="88392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mage 6"/>
          <p:cNvSpPr>
            <a:spLocks noGrp="1"/>
          </p:cNvSpPr>
          <p:nvPr>
            <p:ph type="pic" sz="quarter" idx="126" hasCustomPrompt="1"/>
          </p:nvPr>
        </p:nvSpPr>
        <p:spPr>
          <a:xfrm>
            <a:off x="8039100" y="40005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5"/>
          <p:cNvSpPr>
            <a:spLocks noGrp="1"/>
          </p:cNvSpPr>
          <p:nvPr>
            <p:ph type="body" idx="124" hasCustomPrompt="1"/>
          </p:nvPr>
        </p:nvSpPr>
        <p:spPr>
          <a:xfrm>
            <a:off x="5181597" y="4653713"/>
            <a:ext cx="2628902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6" name="Heading 5"/>
          <p:cNvSpPr>
            <a:spLocks noGrp="1"/>
          </p:cNvSpPr>
          <p:nvPr>
            <p:ph type="body" sz="quarter" idx="122" hasCustomPrompt="1"/>
          </p:nvPr>
        </p:nvSpPr>
        <p:spPr>
          <a:xfrm>
            <a:off x="5181357" y="4172158"/>
            <a:ext cx="2630988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Divider 5"/>
          <p:cNvSpPr/>
          <p:nvPr userDrawn="1"/>
        </p:nvSpPr>
        <p:spPr>
          <a:xfrm>
            <a:off x="5181599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Image 5"/>
          <p:cNvSpPr>
            <a:spLocks noGrp="1"/>
          </p:cNvSpPr>
          <p:nvPr>
            <p:ph type="pic" sz="quarter" idx="123" hasCustomPrompt="1"/>
          </p:nvPr>
        </p:nvSpPr>
        <p:spPr>
          <a:xfrm>
            <a:off x="4381500" y="40005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4"/>
          <p:cNvSpPr>
            <a:spLocks noGrp="1"/>
          </p:cNvSpPr>
          <p:nvPr>
            <p:ph type="body" idx="121" hasCustomPrompt="1"/>
          </p:nvPr>
        </p:nvSpPr>
        <p:spPr>
          <a:xfrm>
            <a:off x="1524000" y="4653713"/>
            <a:ext cx="2628900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1523997" y="4172158"/>
            <a:ext cx="2628901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15240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723900" y="40005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Caption 3"/>
          <p:cNvSpPr>
            <a:spLocks noGrp="1"/>
          </p:cNvSpPr>
          <p:nvPr>
            <p:ph type="body" idx="118" hasCustomPrompt="1"/>
          </p:nvPr>
        </p:nvSpPr>
        <p:spPr>
          <a:xfrm>
            <a:off x="8839200" y="2698361"/>
            <a:ext cx="2628898" cy="10735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839200" y="2220646"/>
            <a:ext cx="2628898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88392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8039100" y="20574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5181356" y="2698361"/>
            <a:ext cx="2630986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2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5181356" y="2220646"/>
            <a:ext cx="2630986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5181599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381500" y="20574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524000" y="2698361"/>
            <a:ext cx="2628899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525047" y="2220646"/>
            <a:ext cx="2627835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5240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23900" y="20574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72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40" grpId="0" animBg="1"/>
      <p:bldP spid="27" grpId="0"/>
      <p:bldP spid="39" grpId="0" animBg="1"/>
      <p:bldP spid="21" grpId="0"/>
      <p:bldP spid="38" grpId="0" animBg="1"/>
      <p:bldP spid="16" grpId="0"/>
      <p:bldP spid="37" grpId="0" animBg="1"/>
      <p:bldP spid="13" grpId="0"/>
      <p:bldP spid="36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90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8039100" y="4152498"/>
            <a:ext cx="34290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039100" y="3602738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8039100" y="3429000"/>
            <a:ext cx="34290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92964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4381500" y="4152498"/>
            <a:ext cx="34290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4381500" y="3602738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4381500" y="3429000"/>
            <a:ext cx="34290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56388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899" y="4152498"/>
            <a:ext cx="34290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899" y="3602738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723899" y="3429000"/>
            <a:ext cx="34290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981199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7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4"/>
          <p:cNvSpPr>
            <a:spLocks noGrp="1"/>
          </p:cNvSpPr>
          <p:nvPr>
            <p:ph type="body" idx="130" hasCustomPrompt="1"/>
          </p:nvPr>
        </p:nvSpPr>
        <p:spPr>
          <a:xfrm>
            <a:off x="8953499" y="4029388"/>
            <a:ext cx="2514602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8953499" y="3602738"/>
            <a:ext cx="25146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4"/>
          <p:cNvSpPr/>
          <p:nvPr userDrawn="1"/>
        </p:nvSpPr>
        <p:spPr>
          <a:xfrm>
            <a:off x="8953499" y="3429000"/>
            <a:ext cx="251460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97536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6210299" y="4029388"/>
            <a:ext cx="2514602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210299" y="3602738"/>
            <a:ext cx="25146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6210299" y="3429000"/>
            <a:ext cx="251460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70104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3467099" y="4029388"/>
            <a:ext cx="2514602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3467099" y="3602738"/>
            <a:ext cx="25146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3467099" y="3429000"/>
            <a:ext cx="251460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2672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0" y="4029388"/>
            <a:ext cx="25146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3602738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7239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5240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13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Diagonal 2"/>
          <p:cNvSpPr/>
          <p:nvPr userDrawn="1"/>
        </p:nvSpPr>
        <p:spPr>
          <a:xfrm>
            <a:off x="6210300" y="2516135"/>
            <a:ext cx="5257800" cy="3198866"/>
          </a:xfrm>
          <a:custGeom>
            <a:avLst/>
            <a:gdLst>
              <a:gd name="connsiteX0" fmla="*/ 0 w 5257800"/>
              <a:gd name="connsiteY0" fmla="*/ 0 h 3198866"/>
              <a:gd name="connsiteX1" fmla="*/ 5257800 w 5257800"/>
              <a:gd name="connsiteY1" fmla="*/ 0 h 3198866"/>
              <a:gd name="connsiteX2" fmla="*/ 5257800 w 5257800"/>
              <a:gd name="connsiteY2" fmla="*/ 2741666 h 3198866"/>
              <a:gd name="connsiteX3" fmla="*/ 4800600 w 5257800"/>
              <a:gd name="connsiteY3" fmla="*/ 3198866 h 3198866"/>
              <a:gd name="connsiteX4" fmla="*/ 0 w 5257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3198866">
                <a:moveTo>
                  <a:pt x="0" y="0"/>
                </a:moveTo>
                <a:lnTo>
                  <a:pt x="5257800" y="0"/>
                </a:lnTo>
                <a:lnTo>
                  <a:pt x="5257800" y="2741666"/>
                </a:lnTo>
                <a:lnTo>
                  <a:pt x="4800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6324600" y="3768570"/>
            <a:ext cx="5029200" cy="182215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6324600" y="3235703"/>
            <a:ext cx="50292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8610600" y="3078859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83820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Diagonal 1"/>
          <p:cNvSpPr/>
          <p:nvPr userDrawn="1"/>
        </p:nvSpPr>
        <p:spPr>
          <a:xfrm>
            <a:off x="723900" y="2516134"/>
            <a:ext cx="5257800" cy="3198866"/>
          </a:xfrm>
          <a:custGeom>
            <a:avLst/>
            <a:gdLst>
              <a:gd name="connsiteX0" fmla="*/ 0 w 5257800"/>
              <a:gd name="connsiteY0" fmla="*/ 0 h 3198866"/>
              <a:gd name="connsiteX1" fmla="*/ 5257800 w 5257800"/>
              <a:gd name="connsiteY1" fmla="*/ 0 h 3198866"/>
              <a:gd name="connsiteX2" fmla="*/ 5257800 w 5257800"/>
              <a:gd name="connsiteY2" fmla="*/ 2741666 h 3198866"/>
              <a:gd name="connsiteX3" fmla="*/ 4800600 w 5257800"/>
              <a:gd name="connsiteY3" fmla="*/ 3198866 h 3198866"/>
              <a:gd name="connsiteX4" fmla="*/ 0 w 5257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3198866">
                <a:moveTo>
                  <a:pt x="0" y="0"/>
                </a:moveTo>
                <a:lnTo>
                  <a:pt x="5257800" y="0"/>
                </a:lnTo>
                <a:lnTo>
                  <a:pt x="5257800" y="2741666"/>
                </a:lnTo>
                <a:lnTo>
                  <a:pt x="4800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838200" y="3768570"/>
            <a:ext cx="5029200" cy="182215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235703"/>
            <a:ext cx="5029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3124200" y="308211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8956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559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9" grpId="0" animBg="1"/>
      <p:bldP spid="42" grpId="0"/>
      <p:bldP spid="22" grpId="0" animBg="1"/>
      <p:bldP spid="36" grpId="0" animBg="1"/>
      <p:bldP spid="3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Diagonal 3"/>
          <p:cNvSpPr/>
          <p:nvPr userDrawn="1"/>
        </p:nvSpPr>
        <p:spPr>
          <a:xfrm>
            <a:off x="8039138" y="2516135"/>
            <a:ext cx="3428922" cy="3198866"/>
          </a:xfrm>
          <a:custGeom>
            <a:avLst/>
            <a:gdLst>
              <a:gd name="connsiteX0" fmla="*/ 0 w 3428922"/>
              <a:gd name="connsiteY0" fmla="*/ 0 h 3198866"/>
              <a:gd name="connsiteX1" fmla="*/ 3428922 w 3428922"/>
              <a:gd name="connsiteY1" fmla="*/ 0 h 3198866"/>
              <a:gd name="connsiteX2" fmla="*/ 3428922 w 3428922"/>
              <a:gd name="connsiteY2" fmla="*/ 2741666 h 3198866"/>
              <a:gd name="connsiteX3" fmla="*/ 2971722 w 3428922"/>
              <a:gd name="connsiteY3" fmla="*/ 3198866 h 3198866"/>
              <a:gd name="connsiteX4" fmla="*/ 0 w 3428922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922" h="3198866">
                <a:moveTo>
                  <a:pt x="0" y="0"/>
                </a:moveTo>
                <a:lnTo>
                  <a:pt x="3428922" y="0"/>
                </a:lnTo>
                <a:lnTo>
                  <a:pt x="3428922" y="2741666"/>
                </a:lnTo>
                <a:lnTo>
                  <a:pt x="2971722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8153399" y="3785687"/>
            <a:ext cx="32004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8153399" y="3241408"/>
            <a:ext cx="3200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9524999" y="307315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9296399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Diagonal 2"/>
          <p:cNvSpPr/>
          <p:nvPr userDrawn="1"/>
        </p:nvSpPr>
        <p:spPr>
          <a:xfrm>
            <a:off x="4381500" y="2516135"/>
            <a:ext cx="3429000" cy="3198866"/>
          </a:xfrm>
          <a:custGeom>
            <a:avLst/>
            <a:gdLst>
              <a:gd name="connsiteX0" fmla="*/ 0 w 3429000"/>
              <a:gd name="connsiteY0" fmla="*/ 0 h 3198866"/>
              <a:gd name="connsiteX1" fmla="*/ 3429000 w 3429000"/>
              <a:gd name="connsiteY1" fmla="*/ 0 h 3198866"/>
              <a:gd name="connsiteX2" fmla="*/ 3429000 w 3429000"/>
              <a:gd name="connsiteY2" fmla="*/ 2741666 h 3198866"/>
              <a:gd name="connsiteX3" fmla="*/ 2971800 w 3429000"/>
              <a:gd name="connsiteY3" fmla="*/ 3198866 h 3198866"/>
              <a:gd name="connsiteX4" fmla="*/ 0 w 34290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198866">
                <a:moveTo>
                  <a:pt x="0" y="0"/>
                </a:moveTo>
                <a:lnTo>
                  <a:pt x="3429000" y="0"/>
                </a:lnTo>
                <a:lnTo>
                  <a:pt x="3429000" y="2741666"/>
                </a:lnTo>
                <a:lnTo>
                  <a:pt x="29718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495800" y="3785687"/>
            <a:ext cx="32004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495800" y="3241408"/>
            <a:ext cx="3200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5867400" y="307433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56388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Diagonal 1"/>
          <p:cNvSpPr/>
          <p:nvPr userDrawn="1"/>
        </p:nvSpPr>
        <p:spPr>
          <a:xfrm>
            <a:off x="723900" y="2516134"/>
            <a:ext cx="3429000" cy="3198866"/>
          </a:xfrm>
          <a:custGeom>
            <a:avLst/>
            <a:gdLst>
              <a:gd name="connsiteX0" fmla="*/ 0 w 3429000"/>
              <a:gd name="connsiteY0" fmla="*/ 0 h 3198866"/>
              <a:gd name="connsiteX1" fmla="*/ 3429000 w 3429000"/>
              <a:gd name="connsiteY1" fmla="*/ 0 h 3198866"/>
              <a:gd name="connsiteX2" fmla="*/ 3429000 w 3429000"/>
              <a:gd name="connsiteY2" fmla="*/ 2741666 h 3198866"/>
              <a:gd name="connsiteX3" fmla="*/ 2971800 w 3429000"/>
              <a:gd name="connsiteY3" fmla="*/ 3198866 h 3198866"/>
              <a:gd name="connsiteX4" fmla="*/ 0 w 34290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198866">
                <a:moveTo>
                  <a:pt x="0" y="0"/>
                </a:moveTo>
                <a:lnTo>
                  <a:pt x="3429000" y="0"/>
                </a:lnTo>
                <a:lnTo>
                  <a:pt x="3429000" y="2741666"/>
                </a:lnTo>
                <a:lnTo>
                  <a:pt x="29718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838200" y="3785687"/>
            <a:ext cx="32004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241408"/>
            <a:ext cx="3200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09800" y="307433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9812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93057"/>
            <a:ext cx="10744200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62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69" grpId="0"/>
      <p:bldP spid="46" grpId="0" animBg="1"/>
      <p:bldP spid="49" grpId="0" animBg="1"/>
      <p:bldP spid="42" grpId="0"/>
      <p:bldP spid="44" grpId="0" animBg="1"/>
      <p:bldP spid="36" grpId="0" animBg="1"/>
      <p:bldP spid="3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9" name="Spirit Burst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01" y="1158023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pirit Burst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34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7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Diagonal 4"/>
          <p:cNvSpPr/>
          <p:nvPr userDrawn="1"/>
        </p:nvSpPr>
        <p:spPr>
          <a:xfrm>
            <a:off x="8965117" y="2516135"/>
            <a:ext cx="2514522" cy="3198866"/>
          </a:xfrm>
          <a:custGeom>
            <a:avLst/>
            <a:gdLst>
              <a:gd name="connsiteX0" fmla="*/ 0 w 2514522"/>
              <a:gd name="connsiteY0" fmla="*/ 0 h 3198866"/>
              <a:gd name="connsiteX1" fmla="*/ 2514522 w 2514522"/>
              <a:gd name="connsiteY1" fmla="*/ 0 h 3198866"/>
              <a:gd name="connsiteX2" fmla="*/ 2514522 w 2514522"/>
              <a:gd name="connsiteY2" fmla="*/ 2741666 h 3198866"/>
              <a:gd name="connsiteX3" fmla="*/ 2057322 w 2514522"/>
              <a:gd name="connsiteY3" fmla="*/ 3198866 h 3198866"/>
              <a:gd name="connsiteX4" fmla="*/ 0 w 2514522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22" h="3198866">
                <a:moveTo>
                  <a:pt x="0" y="0"/>
                </a:moveTo>
                <a:lnTo>
                  <a:pt x="2514522" y="0"/>
                </a:lnTo>
                <a:lnTo>
                  <a:pt x="2514522" y="2741666"/>
                </a:lnTo>
                <a:lnTo>
                  <a:pt x="2057322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Caption 4"/>
          <p:cNvSpPr>
            <a:spLocks noGrp="1"/>
          </p:cNvSpPr>
          <p:nvPr>
            <p:ph type="body" idx="124" hasCustomPrompt="1"/>
          </p:nvPr>
        </p:nvSpPr>
        <p:spPr>
          <a:xfrm>
            <a:off x="9079378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4" name="Heading 4"/>
          <p:cNvSpPr>
            <a:spLocks noGrp="1"/>
          </p:cNvSpPr>
          <p:nvPr>
            <p:ph type="body" sz="quarter" idx="125" hasCustomPrompt="1"/>
          </p:nvPr>
        </p:nvSpPr>
        <p:spPr>
          <a:xfrm>
            <a:off x="9079378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8" name="Divider 4"/>
          <p:cNvSpPr/>
          <p:nvPr userDrawn="1"/>
        </p:nvSpPr>
        <p:spPr>
          <a:xfrm>
            <a:off x="9993778" y="308673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Image 4"/>
          <p:cNvSpPr>
            <a:spLocks noGrp="1"/>
          </p:cNvSpPr>
          <p:nvPr>
            <p:ph type="pic" sz="quarter" idx="126" hasCustomPrompt="1"/>
          </p:nvPr>
        </p:nvSpPr>
        <p:spPr>
          <a:xfrm>
            <a:off x="976517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2" name="Diagonal 3"/>
          <p:cNvSpPr/>
          <p:nvPr userDrawn="1"/>
        </p:nvSpPr>
        <p:spPr>
          <a:xfrm>
            <a:off x="6210376" y="2516135"/>
            <a:ext cx="2514522" cy="3198866"/>
          </a:xfrm>
          <a:custGeom>
            <a:avLst/>
            <a:gdLst>
              <a:gd name="connsiteX0" fmla="*/ 0 w 2514522"/>
              <a:gd name="connsiteY0" fmla="*/ 0 h 3198866"/>
              <a:gd name="connsiteX1" fmla="*/ 2514522 w 2514522"/>
              <a:gd name="connsiteY1" fmla="*/ 0 h 3198866"/>
              <a:gd name="connsiteX2" fmla="*/ 2514522 w 2514522"/>
              <a:gd name="connsiteY2" fmla="*/ 2741666 h 3198866"/>
              <a:gd name="connsiteX3" fmla="*/ 2057322 w 2514522"/>
              <a:gd name="connsiteY3" fmla="*/ 3198866 h 3198866"/>
              <a:gd name="connsiteX4" fmla="*/ 0 w 2514522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22" h="3198866">
                <a:moveTo>
                  <a:pt x="0" y="0"/>
                </a:moveTo>
                <a:lnTo>
                  <a:pt x="2514522" y="0"/>
                </a:lnTo>
                <a:lnTo>
                  <a:pt x="2514522" y="2741666"/>
                </a:lnTo>
                <a:lnTo>
                  <a:pt x="2057322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324637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324637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7239037" y="308673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7010437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Diagonal 2"/>
          <p:cNvSpPr/>
          <p:nvPr userDrawn="1"/>
        </p:nvSpPr>
        <p:spPr>
          <a:xfrm>
            <a:off x="3477786" y="2511777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592086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592086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4506486" y="308791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277886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Diagonal 1"/>
          <p:cNvSpPr/>
          <p:nvPr userDrawn="1"/>
        </p:nvSpPr>
        <p:spPr>
          <a:xfrm>
            <a:off x="723900" y="2516134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838200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752600" y="308791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52400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432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8" grpId="0" animBg="1"/>
      <p:bldP spid="53" grpId="0"/>
      <p:bldP spid="62" grpId="0" animBg="1"/>
      <p:bldP spid="50" grpId="0" animBg="1"/>
      <p:bldP spid="69" grpId="0"/>
      <p:bldP spid="55" grpId="0" animBg="1"/>
      <p:bldP spid="49" grpId="0" animBg="1"/>
      <p:bldP spid="42" grpId="0"/>
      <p:bldP spid="46" grpId="0" animBg="1"/>
      <p:bldP spid="36" grpId="0" animBg="1"/>
      <p:bldP spid="3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6210303" y="4143350"/>
            <a:ext cx="5257794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6210303" y="3598163"/>
            <a:ext cx="52577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86106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83820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143350"/>
            <a:ext cx="5257796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8163"/>
            <a:ext cx="52577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31241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8955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320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8039033" y="4143350"/>
            <a:ext cx="3435276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8039033" y="3598163"/>
            <a:ext cx="343527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952807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929947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381504" y="4143350"/>
            <a:ext cx="3428994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381504" y="3598163"/>
            <a:ext cx="34289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58674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56388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143350"/>
            <a:ext cx="3428996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8163"/>
            <a:ext cx="34289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097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9811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19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4" name="Caption 4"/>
          <p:cNvSpPr>
            <a:spLocks noGrp="1"/>
          </p:cNvSpPr>
          <p:nvPr>
            <p:ph type="body" idx="123" hasCustomPrompt="1"/>
          </p:nvPr>
        </p:nvSpPr>
        <p:spPr>
          <a:xfrm>
            <a:off x="89535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89535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99822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97536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2103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2103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72390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70104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4671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4671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4958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2672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7526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5240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578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/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1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1" name="Heading 12"/>
          <p:cNvSpPr>
            <a:spLocks noGrp="1"/>
          </p:cNvSpPr>
          <p:nvPr>
            <p:ph type="body" sz="quarter" idx="150" hasCustomPrompt="1"/>
          </p:nvPr>
        </p:nvSpPr>
        <p:spPr>
          <a:xfrm>
            <a:off x="9867900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0" name="Divider 12"/>
          <p:cNvSpPr/>
          <p:nvPr userDrawn="1"/>
        </p:nvSpPr>
        <p:spPr>
          <a:xfrm>
            <a:off x="10439401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12"/>
          <p:cNvSpPr>
            <a:spLocks noGrp="1"/>
          </p:cNvSpPr>
          <p:nvPr>
            <p:ph type="pic" sz="quarter" idx="148" hasCustomPrompt="1"/>
          </p:nvPr>
        </p:nvSpPr>
        <p:spPr>
          <a:xfrm>
            <a:off x="10210801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6" name="Heading 11"/>
          <p:cNvSpPr>
            <a:spLocks noGrp="1"/>
          </p:cNvSpPr>
          <p:nvPr>
            <p:ph type="body" sz="quarter" idx="147" hasCustomPrompt="1"/>
          </p:nvPr>
        </p:nvSpPr>
        <p:spPr>
          <a:xfrm>
            <a:off x="80391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9" name="Divider 11"/>
          <p:cNvSpPr/>
          <p:nvPr userDrawn="1"/>
        </p:nvSpPr>
        <p:spPr>
          <a:xfrm>
            <a:off x="8610601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Image 11"/>
          <p:cNvSpPr>
            <a:spLocks noGrp="1"/>
          </p:cNvSpPr>
          <p:nvPr>
            <p:ph type="pic" sz="quarter" idx="145" hasCustomPrompt="1"/>
          </p:nvPr>
        </p:nvSpPr>
        <p:spPr>
          <a:xfrm>
            <a:off x="8382001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3" name="Heading 10"/>
          <p:cNvSpPr>
            <a:spLocks noGrp="1"/>
          </p:cNvSpPr>
          <p:nvPr>
            <p:ph type="body" sz="quarter" idx="144" hasCustomPrompt="1"/>
          </p:nvPr>
        </p:nvSpPr>
        <p:spPr>
          <a:xfrm>
            <a:off x="62103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8" name="Divider 10"/>
          <p:cNvSpPr/>
          <p:nvPr userDrawn="1"/>
        </p:nvSpPr>
        <p:spPr>
          <a:xfrm>
            <a:off x="6781801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Image 10"/>
          <p:cNvSpPr>
            <a:spLocks noGrp="1"/>
          </p:cNvSpPr>
          <p:nvPr>
            <p:ph type="pic" sz="quarter" idx="142" hasCustomPrompt="1"/>
          </p:nvPr>
        </p:nvSpPr>
        <p:spPr>
          <a:xfrm>
            <a:off x="6553201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0" name="Heading 9"/>
          <p:cNvSpPr>
            <a:spLocks noGrp="1"/>
          </p:cNvSpPr>
          <p:nvPr>
            <p:ph type="body" sz="quarter" idx="141" hasCustomPrompt="1"/>
          </p:nvPr>
        </p:nvSpPr>
        <p:spPr>
          <a:xfrm>
            <a:off x="43815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7" name="Divider 9"/>
          <p:cNvSpPr/>
          <p:nvPr userDrawn="1"/>
        </p:nvSpPr>
        <p:spPr>
          <a:xfrm>
            <a:off x="4953002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Image 9"/>
          <p:cNvSpPr>
            <a:spLocks noGrp="1"/>
          </p:cNvSpPr>
          <p:nvPr>
            <p:ph type="pic" sz="quarter" idx="139" hasCustomPrompt="1"/>
          </p:nvPr>
        </p:nvSpPr>
        <p:spPr>
          <a:xfrm>
            <a:off x="4724402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7" name="Heading 8"/>
          <p:cNvSpPr>
            <a:spLocks noGrp="1"/>
          </p:cNvSpPr>
          <p:nvPr>
            <p:ph type="body" sz="quarter" idx="138" hasCustomPrompt="1"/>
          </p:nvPr>
        </p:nvSpPr>
        <p:spPr>
          <a:xfrm>
            <a:off x="25527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6" name="Divider 8"/>
          <p:cNvSpPr/>
          <p:nvPr userDrawn="1"/>
        </p:nvSpPr>
        <p:spPr>
          <a:xfrm>
            <a:off x="3124202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Image 8"/>
          <p:cNvSpPr>
            <a:spLocks noGrp="1"/>
          </p:cNvSpPr>
          <p:nvPr>
            <p:ph type="pic" sz="quarter" idx="136" hasCustomPrompt="1"/>
          </p:nvPr>
        </p:nvSpPr>
        <p:spPr>
          <a:xfrm>
            <a:off x="2895602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Heading 7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5" name="Divider 7"/>
          <p:cNvSpPr/>
          <p:nvPr userDrawn="1"/>
        </p:nvSpPr>
        <p:spPr>
          <a:xfrm>
            <a:off x="1295402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Image 7"/>
          <p:cNvSpPr>
            <a:spLocks noGrp="1"/>
          </p:cNvSpPr>
          <p:nvPr>
            <p:ph type="pic" sz="quarter" idx="133" hasCustomPrompt="1"/>
          </p:nvPr>
        </p:nvSpPr>
        <p:spPr>
          <a:xfrm>
            <a:off x="1066802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8" name="Heading 6"/>
          <p:cNvSpPr>
            <a:spLocks noGrp="1"/>
          </p:cNvSpPr>
          <p:nvPr>
            <p:ph type="body" sz="quarter" idx="132" hasCustomPrompt="1"/>
          </p:nvPr>
        </p:nvSpPr>
        <p:spPr>
          <a:xfrm>
            <a:off x="9867901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4" name="Divider 6"/>
          <p:cNvSpPr/>
          <p:nvPr userDrawn="1"/>
        </p:nvSpPr>
        <p:spPr>
          <a:xfrm>
            <a:off x="10439401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Image 6"/>
          <p:cNvSpPr>
            <a:spLocks noGrp="1"/>
          </p:cNvSpPr>
          <p:nvPr>
            <p:ph type="pic" sz="quarter" idx="129" hasCustomPrompt="1"/>
          </p:nvPr>
        </p:nvSpPr>
        <p:spPr>
          <a:xfrm>
            <a:off x="10210801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Heading 5"/>
          <p:cNvSpPr>
            <a:spLocks noGrp="1"/>
          </p:cNvSpPr>
          <p:nvPr>
            <p:ph type="body" sz="quarter" idx="128" hasCustomPrompt="1"/>
          </p:nvPr>
        </p:nvSpPr>
        <p:spPr>
          <a:xfrm>
            <a:off x="8039101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3" name="Divider 5"/>
          <p:cNvSpPr/>
          <p:nvPr userDrawn="1"/>
        </p:nvSpPr>
        <p:spPr>
          <a:xfrm>
            <a:off x="8610601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5"/>
          <p:cNvSpPr>
            <a:spLocks noGrp="1"/>
          </p:cNvSpPr>
          <p:nvPr>
            <p:ph type="pic" sz="quarter" idx="125" hasCustomPrompt="1"/>
          </p:nvPr>
        </p:nvSpPr>
        <p:spPr>
          <a:xfrm>
            <a:off x="8382001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6210301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2" name="Divider 4"/>
          <p:cNvSpPr/>
          <p:nvPr userDrawn="1"/>
        </p:nvSpPr>
        <p:spPr>
          <a:xfrm>
            <a:off x="6781801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6553201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7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381502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7" name="Divider 3"/>
          <p:cNvSpPr/>
          <p:nvPr userDrawn="1"/>
        </p:nvSpPr>
        <p:spPr>
          <a:xfrm>
            <a:off x="4953002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4724402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552702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2"/>
          <p:cNvSpPr/>
          <p:nvPr userDrawn="1"/>
        </p:nvSpPr>
        <p:spPr>
          <a:xfrm>
            <a:off x="3124202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2895602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2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4" name="Divider 1"/>
          <p:cNvSpPr/>
          <p:nvPr userDrawn="1"/>
        </p:nvSpPr>
        <p:spPr>
          <a:xfrm>
            <a:off x="1295402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66802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9" grpId="0"/>
      <p:bldP spid="79" grpId="0" animBg="1"/>
      <p:bldP spid="64" grpId="0"/>
      <p:bldP spid="78" grpId="0" animBg="1"/>
      <p:bldP spid="61" grpId="0"/>
      <p:bldP spid="77" grpId="0" animBg="1"/>
      <p:bldP spid="58" grpId="0"/>
      <p:bldP spid="76" grpId="0" animBg="1"/>
      <p:bldP spid="55" grpId="0"/>
      <p:bldP spid="75" grpId="0" animBg="1"/>
      <p:bldP spid="52" grpId="0"/>
      <p:bldP spid="74" grpId="0" animBg="1"/>
      <p:bldP spid="47" grpId="0"/>
      <p:bldP spid="73" grpId="0" animBg="1"/>
      <p:bldP spid="42" grpId="0"/>
      <p:bldP spid="72" grpId="0" animBg="1"/>
      <p:bldP spid="38" grpId="0"/>
      <p:bldP spid="67" grpId="0" animBg="1"/>
      <p:bldP spid="34" grpId="0"/>
      <p:bldP spid="50" grpId="0" animBg="1"/>
      <p:bldP spid="30" grpId="0"/>
      <p:bldP spid="44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Number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28C2FB8-F8EF-3646-B9B4-9B0C977E01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900" y="5943600"/>
            <a:ext cx="2341756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3F80F8F-CD1D-3043-898E-19D720EBE5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078" y="2057399"/>
            <a:ext cx="4367560" cy="25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Bear Hea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14A9F92-ADF5-034A-991B-DE0D86287E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900" y="5943600"/>
            <a:ext cx="2341756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925E2E4-A100-3C4E-8180-02E634D2C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078" y="2057399"/>
            <a:ext cx="4367560" cy="2591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Students w/Raised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286"/>
          </a:xfrm>
          <a:prstGeom prst="rect">
            <a:avLst/>
          </a:prstGeom>
        </p:spPr>
      </p:pic>
      <p:pic>
        <p:nvPicPr>
          <p:cNvPr id="6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54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29ABEF3-CFDD-2C45-AB32-596D96FE79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5122" y="1828800"/>
            <a:ext cx="2341756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4A0D4A2-0620-2D48-8343-0F7744F2B2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7000" y="967675"/>
            <a:ext cx="685800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onal"/>
          <p:cNvSpPr/>
          <p:nvPr userDrawn="1"/>
        </p:nvSpPr>
        <p:spPr>
          <a:xfrm>
            <a:off x="228600" y="228600"/>
            <a:ext cx="11734800" cy="6400800"/>
          </a:xfrm>
          <a:custGeom>
            <a:avLst/>
            <a:gdLst>
              <a:gd name="connsiteX0" fmla="*/ 0 w 11734800"/>
              <a:gd name="connsiteY0" fmla="*/ 0 h 6400800"/>
              <a:gd name="connsiteX1" fmla="*/ 11734800 w 11734800"/>
              <a:gd name="connsiteY1" fmla="*/ 0 h 6400800"/>
              <a:gd name="connsiteX2" fmla="*/ 11734800 w 11734800"/>
              <a:gd name="connsiteY2" fmla="*/ 5029200 h 6400800"/>
              <a:gd name="connsiteX3" fmla="*/ 10363200 w 11734800"/>
              <a:gd name="connsiteY3" fmla="*/ 6400800 h 6400800"/>
              <a:gd name="connsiteX4" fmla="*/ 0 w 11734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800" h="6400800">
                <a:moveTo>
                  <a:pt x="0" y="0"/>
                </a:moveTo>
                <a:lnTo>
                  <a:pt x="11734800" y="0"/>
                </a:lnTo>
                <a:lnTo>
                  <a:pt x="11734800" y="5029200"/>
                </a:lnTo>
                <a:lnTo>
                  <a:pt x="10363200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572002"/>
            <a:ext cx="98298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5" name="Divider"/>
          <p:cNvSpPr/>
          <p:nvPr userDrawn="1"/>
        </p:nvSpPr>
        <p:spPr>
          <a:xfrm>
            <a:off x="723900" y="4230044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1"/>
            <a:ext cx="107442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0" name="Grounding Ba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DEAC16A-B9A7-3C4D-952D-1421B4863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00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75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agonal"/>
          <p:cNvSpPr/>
          <p:nvPr userDrawn="1"/>
        </p:nvSpPr>
        <p:spPr>
          <a:xfrm>
            <a:off x="228600" y="228600"/>
            <a:ext cx="11734800" cy="6400800"/>
          </a:xfrm>
          <a:custGeom>
            <a:avLst/>
            <a:gdLst>
              <a:gd name="connsiteX0" fmla="*/ 0 w 11734800"/>
              <a:gd name="connsiteY0" fmla="*/ 0 h 6400800"/>
              <a:gd name="connsiteX1" fmla="*/ 11734800 w 11734800"/>
              <a:gd name="connsiteY1" fmla="*/ 0 h 6400800"/>
              <a:gd name="connsiteX2" fmla="*/ 11734800 w 11734800"/>
              <a:gd name="connsiteY2" fmla="*/ 5029200 h 6400800"/>
              <a:gd name="connsiteX3" fmla="*/ 10363200 w 11734800"/>
              <a:gd name="connsiteY3" fmla="*/ 6400800 h 6400800"/>
              <a:gd name="connsiteX4" fmla="*/ 0 w 11734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800" h="6400800">
                <a:moveTo>
                  <a:pt x="0" y="0"/>
                </a:moveTo>
                <a:lnTo>
                  <a:pt x="11734800" y="0"/>
                </a:lnTo>
                <a:lnTo>
                  <a:pt x="11734800" y="5029200"/>
                </a:lnTo>
                <a:lnTo>
                  <a:pt x="10363200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8" name="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124700" y="685800"/>
            <a:ext cx="4343400" cy="5029200"/>
          </a:xfrm>
          <a:custGeom>
            <a:avLst/>
            <a:gdLst>
              <a:gd name="connsiteX0" fmla="*/ 0 w 4343400"/>
              <a:gd name="connsiteY0" fmla="*/ 0 h 5029200"/>
              <a:gd name="connsiteX1" fmla="*/ 4343400 w 4343400"/>
              <a:gd name="connsiteY1" fmla="*/ 0 h 5029200"/>
              <a:gd name="connsiteX2" fmla="*/ 4343400 w 4343400"/>
              <a:gd name="connsiteY2" fmla="*/ 4381499 h 5029200"/>
              <a:gd name="connsiteX3" fmla="*/ 3695699 w 4343400"/>
              <a:gd name="connsiteY3" fmla="*/ 5029200 h 5029200"/>
              <a:gd name="connsiteX4" fmla="*/ 0 w 4343400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5029200">
                <a:moveTo>
                  <a:pt x="0" y="0"/>
                </a:moveTo>
                <a:lnTo>
                  <a:pt x="4343400" y="0"/>
                </a:lnTo>
                <a:lnTo>
                  <a:pt x="4343400" y="4381499"/>
                </a:lnTo>
                <a:lnTo>
                  <a:pt x="3695699" y="5029200"/>
                </a:lnTo>
                <a:lnTo>
                  <a:pt x="0" y="5029200"/>
                </a:lnTo>
                <a:close/>
              </a:path>
            </a:pathLst>
          </a:custGeom>
          <a:noFill/>
          <a:ln w="127000" cmpd="sng">
            <a:noFill/>
            <a:miter lim="800000"/>
          </a:ln>
        </p:spPr>
        <p:txBody>
          <a:bodyPr vert="horz"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572000"/>
            <a:ext cx="61722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9" name="Divider"/>
          <p:cNvSpPr/>
          <p:nvPr userDrawn="1"/>
        </p:nvSpPr>
        <p:spPr>
          <a:xfrm>
            <a:off x="723900" y="4230044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61722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4" name="Grounding Ba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4BA23E8-94BE-474C-9849-F774F22C0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00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75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>
          <a:xfrm>
            <a:off x="6210301" y="2057400"/>
            <a:ext cx="52578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52578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471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Spirit Burs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8" r="50010" b="50010"/>
          <a:stretch/>
        </p:blipFill>
        <p:spPr>
          <a:xfrm>
            <a:off x="10209276" y="4463676"/>
            <a:ext cx="1371078" cy="13710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8039101" y="2057400"/>
            <a:ext cx="3429000" cy="3657600"/>
          </a:xfrm>
          <a:custGeom>
            <a:avLst/>
            <a:gdLst>
              <a:gd name="connsiteX0" fmla="*/ 457200 w 3429000"/>
              <a:gd name="connsiteY0" fmla="*/ 0 h 3657600"/>
              <a:gd name="connsiteX1" fmla="*/ 3429000 w 3429000"/>
              <a:gd name="connsiteY1" fmla="*/ 0 h 3657600"/>
              <a:gd name="connsiteX2" fmla="*/ 3429000 w 3429000"/>
              <a:gd name="connsiteY2" fmla="*/ 3657600 h 3657600"/>
              <a:gd name="connsiteX3" fmla="*/ 0 w 3429000"/>
              <a:gd name="connsiteY3" fmla="*/ 3657600 h 3657600"/>
              <a:gd name="connsiteX4" fmla="*/ 0 w 3429000"/>
              <a:gd name="connsiteY4" fmla="*/ 4572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657600">
                <a:moveTo>
                  <a:pt x="457200" y="0"/>
                </a:moveTo>
                <a:lnTo>
                  <a:pt x="3429000" y="0"/>
                </a:lnTo>
                <a:lnTo>
                  <a:pt x="3429000" y="3657600"/>
                </a:lnTo>
                <a:lnTo>
                  <a:pt x="0" y="3657600"/>
                </a:lnTo>
                <a:lnTo>
                  <a:pt x="0" y="457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70866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9867900" y="0"/>
            <a:ext cx="2324100" cy="6858000"/>
          </a:xfrm>
          <a:custGeom>
            <a:avLst/>
            <a:gdLst>
              <a:gd name="connsiteX0" fmla="*/ 457200 w 2324100"/>
              <a:gd name="connsiteY0" fmla="*/ 0 h 6858000"/>
              <a:gd name="connsiteX1" fmla="*/ 2324100 w 2324100"/>
              <a:gd name="connsiteY1" fmla="*/ 0 h 6858000"/>
              <a:gd name="connsiteX2" fmla="*/ 2324100 w 2324100"/>
              <a:gd name="connsiteY2" fmla="*/ 6858000 h 6858000"/>
              <a:gd name="connsiteX3" fmla="*/ 0 w 2324100"/>
              <a:gd name="connsiteY3" fmla="*/ 6858000 h 6858000"/>
              <a:gd name="connsiteX4" fmla="*/ 0 w 2324100"/>
              <a:gd name="connsiteY4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6858000">
                <a:moveTo>
                  <a:pt x="457200" y="0"/>
                </a:moveTo>
                <a:lnTo>
                  <a:pt x="2324100" y="0"/>
                </a:lnTo>
                <a:lnTo>
                  <a:pt x="2324100" y="6858000"/>
                </a:lnTo>
                <a:lnTo>
                  <a:pt x="0" y="6858000"/>
                </a:lnTo>
                <a:lnTo>
                  <a:pt x="0" y="457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4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5802"/>
            <a:ext cx="8915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782300" y="6062473"/>
            <a:ext cx="685800" cy="3383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>
          <a:xfrm>
            <a:off x="6210300" y="6062473"/>
            <a:ext cx="4572000" cy="33832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 b="1">
                <a:solidFill>
                  <a:srgbClr val="4255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723900" y="2057400"/>
            <a:ext cx="10744200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3900" y="685800"/>
            <a:ext cx="10744200" cy="685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Slide title</a:t>
            </a:r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764F94-7D2C-D943-A845-C3CCF3762B2F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23900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725" r:id="rId3"/>
    <p:sldLayoutId id="2147483726" r:id="rId4"/>
    <p:sldLayoutId id="2147483651" r:id="rId5"/>
    <p:sldLayoutId id="2147483670" r:id="rId6"/>
    <p:sldLayoutId id="2147483674" r:id="rId7"/>
    <p:sldLayoutId id="2147483652" r:id="rId8"/>
    <p:sldLayoutId id="2147483706" r:id="rId9"/>
    <p:sldLayoutId id="2147483707" r:id="rId10"/>
    <p:sldLayoutId id="2147483711" r:id="rId11"/>
    <p:sldLayoutId id="2147483709" r:id="rId12"/>
    <p:sldLayoutId id="2147483710" r:id="rId13"/>
    <p:sldLayoutId id="2147483740" r:id="rId14"/>
    <p:sldLayoutId id="2147483735" r:id="rId15"/>
    <p:sldLayoutId id="2147483736" r:id="rId16"/>
    <p:sldLayoutId id="2147483686" r:id="rId17"/>
    <p:sldLayoutId id="2147483661" r:id="rId18"/>
    <p:sldLayoutId id="2147483708" r:id="rId19"/>
    <p:sldLayoutId id="2147483715" r:id="rId20"/>
    <p:sldLayoutId id="2147483716" r:id="rId21"/>
    <p:sldLayoutId id="2147483717" r:id="rId22"/>
    <p:sldLayoutId id="2147483719" r:id="rId23"/>
    <p:sldLayoutId id="2147483720" r:id="rId24"/>
    <p:sldLayoutId id="2147483721" r:id="rId25"/>
    <p:sldLayoutId id="2147483734" r:id="rId26"/>
    <p:sldLayoutId id="2147483722" r:id="rId27"/>
    <p:sldLayoutId id="2147483712" r:id="rId28"/>
    <p:sldLayoutId id="2147483713" r:id="rId29"/>
    <p:sldLayoutId id="2147483728" r:id="rId30"/>
    <p:sldLayoutId id="2147483729" r:id="rId31"/>
    <p:sldLayoutId id="2147483731" r:id="rId32"/>
    <p:sldLayoutId id="2147483732" r:id="rId33"/>
    <p:sldLayoutId id="2147483730" r:id="rId34"/>
    <p:sldLayoutId id="2147483733" r:id="rId35"/>
    <p:sldLayoutId id="2147483727" r:id="rId36"/>
    <p:sldLayoutId id="2147483693" r:id="rId37"/>
    <p:sldLayoutId id="2147483714" r:id="rId38"/>
    <p:sldLayoutId id="2147483662" r:id="rId39"/>
    <p:sldLayoutId id="2147483738" r:id="rId40"/>
    <p:sldLayoutId id="2147483739" r:id="rId4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4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0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44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orient="horz" pos="3600" userDrawn="1">
          <p15:clr>
            <a:srgbClr val="F26B43"/>
          </p15:clr>
        </p15:guide>
        <p15:guide id="13" orient="horz" pos="936" userDrawn="1">
          <p15:clr>
            <a:srgbClr val="F26B43"/>
          </p15:clr>
        </p15:guide>
        <p15:guide id="14" orient="horz" pos="288" userDrawn="1">
          <p15:clr>
            <a:srgbClr val="F26B43"/>
          </p15:clr>
        </p15:guide>
        <p15:guide id="15" orient="horz" pos="1296" userDrawn="1">
          <p15:clr>
            <a:srgbClr val="F26B43"/>
          </p15:clr>
        </p15:guide>
        <p15:guide id="38" pos="3768" userDrawn="1">
          <p15:clr>
            <a:srgbClr val="F26B43"/>
          </p15:clr>
        </p15:guide>
        <p15:guide id="50" pos="3912" userDrawn="1">
          <p15:clr>
            <a:srgbClr val="F26B43"/>
          </p15:clr>
        </p15:guide>
        <p15:guide id="51" orient="horz" pos="864" userDrawn="1">
          <p15:clr>
            <a:srgbClr val="F26B43"/>
          </p15:clr>
        </p15:guide>
        <p15:guide id="53" pos="3336" userDrawn="1">
          <p15:clr>
            <a:srgbClr val="F26B43"/>
          </p15:clr>
        </p15:guide>
        <p15:guide id="54" pos="3192" userDrawn="1">
          <p15:clr>
            <a:srgbClr val="F26B43"/>
          </p15:clr>
        </p15:guide>
        <p15:guide id="55" pos="2760" userDrawn="1">
          <p15:clr>
            <a:srgbClr val="F26B43"/>
          </p15:clr>
        </p15:guide>
        <p15:guide id="56" pos="2616" userDrawn="1">
          <p15:clr>
            <a:srgbClr val="F26B43"/>
          </p15:clr>
        </p15:guide>
        <p15:guide id="57" pos="2184" userDrawn="1">
          <p15:clr>
            <a:srgbClr val="F26B43"/>
          </p15:clr>
        </p15:guide>
        <p15:guide id="58" pos="2040" userDrawn="1">
          <p15:clr>
            <a:srgbClr val="F26B43"/>
          </p15:clr>
        </p15:guide>
        <p15:guide id="59" pos="1608" userDrawn="1">
          <p15:clr>
            <a:srgbClr val="F26B43"/>
          </p15:clr>
        </p15:guide>
        <p15:guide id="60" pos="1464" userDrawn="1">
          <p15:clr>
            <a:srgbClr val="F26B43"/>
          </p15:clr>
        </p15:guide>
        <p15:guide id="61" pos="1032" userDrawn="1">
          <p15:clr>
            <a:srgbClr val="F26B43"/>
          </p15:clr>
        </p15:guide>
        <p15:guide id="62" pos="888" userDrawn="1">
          <p15:clr>
            <a:srgbClr val="F26B43"/>
          </p15:clr>
        </p15:guide>
        <p15:guide id="63" pos="456" userDrawn="1">
          <p15:clr>
            <a:srgbClr val="F26B43"/>
          </p15:clr>
        </p15:guide>
        <p15:guide id="64" pos="312" userDrawn="1">
          <p15:clr>
            <a:srgbClr val="F26B43"/>
          </p15:clr>
        </p15:guide>
        <p15:guide id="65" pos="4344" userDrawn="1">
          <p15:clr>
            <a:srgbClr val="F26B43"/>
          </p15:clr>
        </p15:guide>
        <p15:guide id="66" pos="4488" userDrawn="1">
          <p15:clr>
            <a:srgbClr val="F26B43"/>
          </p15:clr>
        </p15:guide>
        <p15:guide id="67" pos="4920" userDrawn="1">
          <p15:clr>
            <a:srgbClr val="F26B43"/>
          </p15:clr>
        </p15:guide>
        <p15:guide id="68" pos="5064" userDrawn="1">
          <p15:clr>
            <a:srgbClr val="F26B43"/>
          </p15:clr>
        </p15:guide>
        <p15:guide id="69" pos="5496" userDrawn="1">
          <p15:clr>
            <a:srgbClr val="F26B43"/>
          </p15:clr>
        </p15:guide>
        <p15:guide id="70" pos="5640" userDrawn="1">
          <p15:clr>
            <a:srgbClr val="F26B43"/>
          </p15:clr>
        </p15:guide>
        <p15:guide id="71" pos="6072" userDrawn="1">
          <p15:clr>
            <a:srgbClr val="F26B43"/>
          </p15:clr>
        </p15:guide>
        <p15:guide id="72" pos="6216" userDrawn="1">
          <p15:clr>
            <a:srgbClr val="F26B43"/>
          </p15:clr>
        </p15:guide>
        <p15:guide id="73" pos="6648" userDrawn="1">
          <p15:clr>
            <a:srgbClr val="F26B43"/>
          </p15:clr>
        </p15:guide>
        <p15:guide id="74" pos="6792" userDrawn="1">
          <p15:clr>
            <a:srgbClr val="F26B43"/>
          </p15:clr>
        </p15:guide>
        <p15:guide id="75" pos="7224" userDrawn="1">
          <p15:clr>
            <a:srgbClr val="F26B43"/>
          </p15:clr>
        </p15:guide>
        <p15:guide id="76" pos="7368" userDrawn="1">
          <p15:clr>
            <a:srgbClr val="F26B43"/>
          </p15:clr>
        </p15:guide>
        <p15:guide id="77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17AE08-0264-A8C5-22DA-70AFA897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E8412C0-76B1-E211-FAD2-772EFC9B9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844907"/>
              </p:ext>
            </p:extLst>
          </p:nvPr>
        </p:nvGraphicFramePr>
        <p:xfrm>
          <a:off x="723900" y="1544921"/>
          <a:ext cx="10744200" cy="1981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60528">
                  <a:extLst>
                    <a:ext uri="{9D8B030D-6E8A-4147-A177-3AD203B41FA5}">
                      <a16:colId xmlns:a16="http://schemas.microsoft.com/office/drawing/2014/main" val="3241570070"/>
                    </a:ext>
                  </a:extLst>
                </a:gridCol>
                <a:gridCol w="2583672">
                  <a:extLst>
                    <a:ext uri="{9D8B030D-6E8A-4147-A177-3AD203B41FA5}">
                      <a16:colId xmlns:a16="http://schemas.microsoft.com/office/drawing/2014/main" val="1355367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FY23 Anticipated Enrollment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($6,038,474)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423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Increase Interest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$2,190,000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00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Prepay MOSERS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$806,183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9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Property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($234,000)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42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    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($3,276,291)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044356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AF5B21A-5F76-5AFE-782D-A628E617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FY23 Update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E5B53B8-3A95-BEEB-FD0B-6136D32B8BA9}"/>
              </a:ext>
            </a:extLst>
          </p:cNvPr>
          <p:cNvSpPr txBox="1">
            <a:spLocks/>
          </p:cNvSpPr>
          <p:nvPr/>
        </p:nvSpPr>
        <p:spPr>
          <a:xfrm>
            <a:off x="723900" y="4100348"/>
            <a:ext cx="10744200" cy="49296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/>
              <a:buChar char="•"/>
              <a:defRPr sz="28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24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20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solidFill>
                  <a:schemeClr val="tx1"/>
                </a:solidFill>
              </a:rPr>
              <a:t>*Open positions are being used to temporarily manage the revenue reductions this year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094F63B-FFFE-F7BB-78A5-F06FC53C8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479099"/>
              </p:ext>
            </p:extLst>
          </p:nvPr>
        </p:nvGraphicFramePr>
        <p:xfrm>
          <a:off x="723900" y="4593315"/>
          <a:ext cx="10744200" cy="1188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60528">
                  <a:extLst>
                    <a:ext uri="{9D8B030D-6E8A-4147-A177-3AD203B41FA5}">
                      <a16:colId xmlns:a16="http://schemas.microsoft.com/office/drawing/2014/main" val="3241570070"/>
                    </a:ext>
                  </a:extLst>
                </a:gridCol>
                <a:gridCol w="2583672">
                  <a:extLst>
                    <a:ext uri="{9D8B030D-6E8A-4147-A177-3AD203B41FA5}">
                      <a16:colId xmlns:a16="http://schemas.microsoft.com/office/drawing/2014/main" val="1355367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Faculty Open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$3,642,222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423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Staff Open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$2,304,585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9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/>
                        <a:t>     Total </a:t>
                      </a:r>
                      <a:r>
                        <a:rPr lang="en-US" sz="2000" b="1" dirty="0"/>
                        <a:t>Open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$5,946,807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9289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17AE08-0264-A8C5-22DA-70AFA897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E8412C0-76B1-E211-FAD2-772EFC9B9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072781"/>
              </p:ext>
            </p:extLst>
          </p:nvPr>
        </p:nvGraphicFramePr>
        <p:xfrm>
          <a:off x="723900" y="1544921"/>
          <a:ext cx="10744200" cy="1981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60528">
                  <a:extLst>
                    <a:ext uri="{9D8B030D-6E8A-4147-A177-3AD203B41FA5}">
                      <a16:colId xmlns:a16="http://schemas.microsoft.com/office/drawing/2014/main" val="3241570070"/>
                    </a:ext>
                  </a:extLst>
                </a:gridCol>
                <a:gridCol w="2583672">
                  <a:extLst>
                    <a:ext uri="{9D8B030D-6E8A-4147-A177-3AD203B41FA5}">
                      <a16:colId xmlns:a16="http://schemas.microsoft.com/office/drawing/2014/main" val="1355367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FY23 Anticipated Enrollment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($6,038,474)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423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Increase Interest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$2,190,000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00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Prepay MOSERS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$806,183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9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Property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($234,000)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42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    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($3,276,291)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044356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AF5B21A-5F76-5AFE-782D-A628E617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FY24 Budget Strategies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63448A21-D61C-5B63-9409-33A83F5388C2}"/>
              </a:ext>
            </a:extLst>
          </p:cNvPr>
          <p:cNvGraphicFramePr>
            <a:graphicFrameLocks/>
          </p:cNvGraphicFramePr>
          <p:nvPr/>
        </p:nvGraphicFramePr>
        <p:xfrm>
          <a:off x="723900" y="3898666"/>
          <a:ext cx="10744200" cy="1981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60528">
                  <a:extLst>
                    <a:ext uri="{9D8B030D-6E8A-4147-A177-3AD203B41FA5}">
                      <a16:colId xmlns:a16="http://schemas.microsoft.com/office/drawing/2014/main" val="3241570070"/>
                    </a:ext>
                  </a:extLst>
                </a:gridCol>
                <a:gridCol w="2583672">
                  <a:extLst>
                    <a:ext uri="{9D8B030D-6E8A-4147-A177-3AD203B41FA5}">
                      <a16:colId xmlns:a16="http://schemas.microsoft.com/office/drawing/2014/main" val="1355367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     Other Factors for FY24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423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Continuing obligation of FY23 MOSERS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rgbClr val="EB002B"/>
                          </a:solidFill>
                        </a:rPr>
                        <a:t>($2,900,000)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9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FY24 MOSERS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rgbClr val="EB002B"/>
                          </a:solidFill>
                        </a:rPr>
                        <a:t>($1,000,000)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28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Estimated Support for Auxiliary Bond covenants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rgbClr val="EB002B"/>
                          </a:solidFill>
                        </a:rPr>
                        <a:t>($1,196,868)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813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    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EB002B"/>
                          </a:solidFill>
                        </a:rPr>
                        <a:t>($5,096,868)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0298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2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ke Your Missouri Statement, Light">
  <a:themeElements>
    <a:clrScheme name="Make Your Missouri Statement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17C96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Make Your Missouri Stateme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Presentation1" id="{C53F076F-5E27-9A4A-AC2A-5C7CA7459EE4}" vid="{F7920C1C-0B77-1542-BEED-5BB9F5F55C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nte xmlns="e781b28d-45dd-4531-809a-63f3b585fd48">
      <UserInfo>
        <DisplayName/>
        <AccountId xsi:nil="true"/>
        <AccountType/>
      </UserInfo>
    </Dante>
    <Photo_x0020_credit xmlns="e781b28d-45dd-4531-809a-63f3b585fd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E6470E75ECF449E7C3E5159FA8C15" ma:contentTypeVersion="14" ma:contentTypeDescription="Create a new document." ma:contentTypeScope="" ma:versionID="610680d3667623d0ea9b917757429e97">
  <xsd:schema xmlns:xsd="http://www.w3.org/2001/XMLSchema" xmlns:xs="http://www.w3.org/2001/XMLSchema" xmlns:p="http://schemas.microsoft.com/office/2006/metadata/properties" xmlns:ns2="6518288b-24b7-4fe8-b443-b3bd60b08e6f" xmlns:ns3="e781b28d-45dd-4531-809a-63f3b585fd48" targetNamespace="http://schemas.microsoft.com/office/2006/metadata/properties" ma:root="true" ma:fieldsID="0c09f6457eac07d02ea02801dfb3d6ea" ns2:_="" ns3:_="">
    <xsd:import namespace="6518288b-24b7-4fe8-b443-b3bd60b08e6f"/>
    <xsd:import namespace="e781b28d-45dd-4531-809a-63f3b585fd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Photo_x0020_credit" minOccurs="0"/>
                <xsd:element ref="ns3:Dant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8288b-24b7-4fe8-b443-b3bd60b08e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tes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1b28d-45dd-4531-809a-63f3b585f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Photo_x0020_credit" ma:index="18" nillable="true" ma:displayName="Photo credit" ma:description="Photo courtesy Dean Curtis/Curtis Photography LLC" ma:format="Dropdown" ma:internalName="Photo_x0020_credit">
      <xsd:simpleType>
        <xsd:restriction base="dms:Text">
          <xsd:maxLength value="255"/>
        </xsd:restriction>
      </xsd:simpleType>
    </xsd:element>
    <xsd:element name="Dante" ma:index="19" nillable="true" ma:displayName="Dante" ma:description="Dante is a doge who plays in the snow in BearWear." ma:format="Dropdown" ma:list="UserInfo" ma:SharePointGroup="0" ma:internalName="Dant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B3B4F5-9F99-4F0E-8BD2-C5EB6C61A9CC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e781b28d-45dd-4531-809a-63f3b585fd48"/>
    <ds:schemaRef ds:uri="6518288b-24b7-4fe8-b443-b3bd60b08e6f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5179F2-76FF-4238-BD25-8CCF08B5D7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40BDF-DB24-4BE3-9E8B-22259F452F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18288b-24b7-4fe8-b443-b3bd60b08e6f"/>
    <ds:schemaRef ds:uri="e781b28d-45dd-4531-809a-63f3b585f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statement-light-widescreen</Template>
  <TotalTime>3724</TotalTime>
  <Words>123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Impact</vt:lpstr>
      <vt:lpstr>Make Your Missouri Statement, Light</vt:lpstr>
      <vt:lpstr>FY23 Update</vt:lpstr>
      <vt:lpstr>FY24 Budget Strategies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May 14, 2020  Board of Governors Meeting</dc:title>
  <dc:subject/>
  <dc:creator>Stone, Rowena A</dc:creator>
  <cp:keywords>Flagship, Widescreen, Light</cp:keywords>
  <dc:description/>
  <cp:lastModifiedBy>Busby, Charles M</cp:lastModifiedBy>
  <cp:revision>156</cp:revision>
  <cp:lastPrinted>2022-09-30T16:31:05Z</cp:lastPrinted>
  <dcterms:created xsi:type="dcterms:W3CDTF">2020-05-12T17:18:08Z</dcterms:created>
  <dcterms:modified xsi:type="dcterms:W3CDTF">2022-11-08T20:55:49Z</dcterms:modified>
  <cp:category>Make Your Missouri Statement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sion">
    <vt:lpwstr>Marketing and Communications</vt:lpwstr>
  </property>
  <property fmtid="{D5CDD505-2E9C-101B-9397-08002B2CF9AE}" pid="3" name="ContentTypeId">
    <vt:lpwstr>0x0101009AFE6470E75ECF449E7C3E5159FA8C15</vt:lpwstr>
  </property>
</Properties>
</file>