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86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12727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0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82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66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96989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52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45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03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9102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979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064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ssouristate.edu/GeneralEducation/mdhemotrcourses.htm" TargetMode="External"/><Relationship Id="rId2" Type="http://schemas.openxmlformats.org/officeDocument/2006/relationships/hyperlink" Target="https://www.missouristate.edu/GeneralEducation/4Areas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497" y="3429000"/>
            <a:ext cx="8361229" cy="2098226"/>
          </a:xfrm>
        </p:spPr>
        <p:txBody>
          <a:bodyPr/>
          <a:lstStyle/>
          <a:p>
            <a:r>
              <a:rPr lang="en-US" sz="6000" dirty="0"/>
              <a:t>GCEIP Report on core 42 and the Missouri state university general education program</a:t>
            </a:r>
          </a:p>
        </p:txBody>
      </p:sp>
    </p:spTree>
    <p:extLst>
      <p:ext uri="{BB962C8B-B14F-4D97-AF65-F5344CB8AC3E}">
        <p14:creationId xmlns:p14="http://schemas.microsoft.com/office/powerpoint/2010/main" val="247131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774" y="566304"/>
            <a:ext cx="11047615" cy="1485900"/>
          </a:xfrm>
        </p:spPr>
        <p:txBody>
          <a:bodyPr>
            <a:normAutofit/>
          </a:bodyPr>
          <a:lstStyle/>
          <a:p>
            <a:r>
              <a:rPr lang="en-US" sz="8800" b="1" dirty="0"/>
              <a:t>Core 42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5224" y="2089101"/>
            <a:ext cx="9513436" cy="54333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4000" dirty="0"/>
              <a:t>Core 42 is a state-wide post-secondary general education program. It is designed to facilitate credit hour transferability between universities. </a:t>
            </a:r>
          </a:p>
        </p:txBody>
      </p:sp>
    </p:spTree>
    <p:extLst>
      <p:ext uri="{BB962C8B-B14F-4D97-AF65-F5344CB8AC3E}">
        <p14:creationId xmlns:p14="http://schemas.microsoft.com/office/powerpoint/2010/main" val="192656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774" y="566304"/>
            <a:ext cx="11047615" cy="1485900"/>
          </a:xfrm>
        </p:spPr>
        <p:txBody>
          <a:bodyPr>
            <a:normAutofit/>
          </a:bodyPr>
          <a:lstStyle/>
          <a:p>
            <a:r>
              <a:rPr lang="en-US" sz="4000" b="1" dirty="0"/>
              <a:t>Missouri State’s Current General Education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4863" y="1309254"/>
            <a:ext cx="9513436" cy="5433391"/>
          </a:xfrm>
        </p:spPr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en-US" sz="3800" b="1" dirty="0"/>
              <a:t>To graduate from Missouri State, you must fulfill a general education curriculum. There are different ways to do so, as follows: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800" dirty="0"/>
              <a:t>Complete the</a:t>
            </a:r>
            <a:r>
              <a:rPr lang="en-US" sz="3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Missouri State general education requirements</a:t>
            </a:r>
            <a:r>
              <a:rPr lang="en-US" sz="3800" dirty="0"/>
              <a:t>, either entirely through MSU coursework or through a combination of MSU coursework and transfer credit.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800" dirty="0"/>
              <a:t>Complete the </a:t>
            </a:r>
            <a:r>
              <a:rPr lang="en-US" sz="3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CORE 42 requirements</a:t>
            </a:r>
            <a:r>
              <a:rPr lang="en-US" sz="3800" dirty="0"/>
              <a:t> defined by the Missouri Department of Higher Education, either at another CORE 42 institution or through a combination of MSU coursework and transfer credit.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800" dirty="0"/>
              <a:t>Complete an Associate of Arts degree at another institution.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800" dirty="0"/>
              <a:t>Complete the Missouri 42 hour block that preceded CORE 42.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800" dirty="0"/>
              <a:t>Complete a bachelor’s degree at another institution (i.e., for students seeking a second degree)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9677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774" y="566304"/>
            <a:ext cx="11047615" cy="1485900"/>
          </a:xfrm>
        </p:spPr>
        <p:txBody>
          <a:bodyPr>
            <a:normAutofit/>
          </a:bodyPr>
          <a:lstStyle/>
          <a:p>
            <a:r>
              <a:rPr lang="en-US" sz="8800" b="1" dirty="0"/>
              <a:t>The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4863" y="2351291"/>
            <a:ext cx="9513436" cy="54333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4000" dirty="0"/>
              <a:t>Should Missouri State adopt Core 42 as its general education program and do away with its current general education program?</a:t>
            </a:r>
          </a:p>
        </p:txBody>
      </p:sp>
    </p:spTree>
    <p:extLst>
      <p:ext uri="{BB962C8B-B14F-4D97-AF65-F5344CB8AC3E}">
        <p14:creationId xmlns:p14="http://schemas.microsoft.com/office/powerpoint/2010/main" val="88922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774" y="566304"/>
            <a:ext cx="11047615" cy="1485900"/>
          </a:xfrm>
        </p:spPr>
        <p:txBody>
          <a:bodyPr>
            <a:normAutofit/>
          </a:bodyPr>
          <a:lstStyle/>
          <a:p>
            <a:r>
              <a:rPr lang="en-US" sz="8800" b="1" dirty="0"/>
              <a:t>GCEIP’s Answer: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4863" y="2351291"/>
            <a:ext cx="9513436" cy="5433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/>
              <a:t>No.</a:t>
            </a:r>
          </a:p>
        </p:txBody>
      </p:sp>
    </p:spTree>
    <p:extLst>
      <p:ext uri="{BB962C8B-B14F-4D97-AF65-F5344CB8AC3E}">
        <p14:creationId xmlns:p14="http://schemas.microsoft.com/office/powerpoint/2010/main" val="246000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774" y="566304"/>
            <a:ext cx="11047615" cy="1485900"/>
          </a:xfrm>
        </p:spPr>
        <p:txBody>
          <a:bodyPr>
            <a:normAutofit/>
          </a:bodyPr>
          <a:lstStyle/>
          <a:p>
            <a:r>
              <a:rPr lang="en-US" sz="8800" b="1" dirty="0"/>
              <a:t>Our rationale: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5653" y="2250928"/>
            <a:ext cx="9513436" cy="5433391"/>
          </a:xfrm>
        </p:spPr>
        <p:txBody>
          <a:bodyPr>
            <a:normAutofit/>
          </a:bodyPr>
          <a:lstStyle/>
          <a:p>
            <a:r>
              <a:rPr lang="en-US" sz="3600" dirty="0"/>
              <a:t>Core 42 is, by its nature, inflexible.</a:t>
            </a:r>
          </a:p>
          <a:p>
            <a:r>
              <a:rPr lang="en-US" sz="3600" dirty="0"/>
              <a:t>We want to maintain a general education program that aligns with our distinctive public affairs mission.</a:t>
            </a:r>
          </a:p>
          <a:p>
            <a:r>
              <a:rPr lang="en-US" sz="3600" dirty="0"/>
              <a:t>We can take guidance from Core 42 without giving up our program.</a:t>
            </a:r>
          </a:p>
        </p:txBody>
      </p:sp>
    </p:spTree>
    <p:extLst>
      <p:ext uri="{BB962C8B-B14F-4D97-AF65-F5344CB8AC3E}">
        <p14:creationId xmlns:p14="http://schemas.microsoft.com/office/powerpoint/2010/main" val="109588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rop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233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Franklin Gothic Book</vt:lpstr>
      <vt:lpstr>Crop</vt:lpstr>
      <vt:lpstr>GCEIP Report on core 42 and the Missouri state university general education program</vt:lpstr>
      <vt:lpstr>Core 42</vt:lpstr>
      <vt:lpstr>Missouri State’s Current General Education Policy</vt:lpstr>
      <vt:lpstr>The Question</vt:lpstr>
      <vt:lpstr>GCEIP’s Answer:</vt:lpstr>
      <vt:lpstr>Our rationale: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Albritton, Andrew</dc:creator>
  <cp:lastModifiedBy>Albritton, Andrew</cp:lastModifiedBy>
  <cp:revision>4</cp:revision>
  <dcterms:created xsi:type="dcterms:W3CDTF">2026-04-07T19:36:27Z</dcterms:created>
  <dcterms:modified xsi:type="dcterms:W3CDTF">2026-04-07T21:51:50Z</dcterms:modified>
</cp:coreProperties>
</file>