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0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11C8A-4084-D006-5018-053AF0BFC8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54464D-ACE2-7E80-3473-438D88187E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6CED0-A266-2203-13FC-1999EF578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0688-6EE3-5B4D-813D-066E59C46099}" type="datetimeFigureOut">
              <a:rPr lang="en-US" smtClean="0"/>
              <a:t>7/28/23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87ADE-D0CD-75D2-3424-A4D68A2EC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61885-FF9A-A86C-FA93-E04B837A1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AD03-FB04-3F4F-9908-AD3C96152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508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75189-0B6F-18A5-B398-A530CF551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1A5B2-49A4-CC59-22CB-67A3BD99F2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66EC3-8961-D0AC-9D9B-461D63AB0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0688-6EE3-5B4D-813D-066E59C46099}" type="datetimeFigureOut">
              <a:rPr lang="en-US" smtClean="0"/>
              <a:t>7/28/23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99165-4FD2-4ABF-38DB-4E586A548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EC004B-BE19-F5C5-E1F8-CBD7CA409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AD03-FB04-3F4F-9908-AD3C96152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946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C5855-7F50-7414-6012-67ABC7303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AACC58-702A-7739-5347-D488A5521D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BB6489-633A-FE64-3CF6-57008754D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0688-6EE3-5B4D-813D-066E59C46099}" type="datetimeFigureOut">
              <a:rPr lang="en-US" smtClean="0"/>
              <a:t>7/28/23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C6C899-5B54-2B0D-6484-7A473F61D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5791F-0B5D-EB12-4B19-9808DA307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AD03-FB04-3F4F-9908-AD3C96152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541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BD3F5-B851-32AE-B520-16E9CBF22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811AF-E44B-4FC4-536B-71E2B2CC58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ECBD55-3E38-D4F5-10B1-96E56C4114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C1A709-A8D8-5F00-0E90-CC55FD38D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0688-6EE3-5B4D-813D-066E59C46099}" type="datetimeFigureOut">
              <a:rPr lang="en-US" smtClean="0"/>
              <a:t>7/28/23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F6ED4F-01A5-29CC-3053-E2513903D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19F50A-2108-7111-3EF6-237C8D35C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AD03-FB04-3F4F-9908-AD3C96152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930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1DB37-5EA5-111D-5A24-961B8E8A8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BA3BB-C8D2-9515-3EAE-F541AAF16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9E7D2A-6A68-A2DA-CDD5-1C77F782D4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CC8B1C-E795-60BF-EC4A-E38E3F58D9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E795BD-F030-561D-A3EC-E055FDA862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058248-474B-2599-B678-665596E2D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0688-6EE3-5B4D-813D-066E59C46099}" type="datetimeFigureOut">
              <a:rPr lang="en-US" smtClean="0"/>
              <a:t>7/28/23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71905D-F2BD-DC08-8F9C-1A9F1CAC4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4F3F0B-95D5-84F8-8D36-F7A0B6A4C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AD03-FB04-3F4F-9908-AD3C96152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505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D4C1B-51A2-D26C-9E1E-92FA3BB74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1A373A-7BD0-0FFC-469B-F6AE5CB81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0688-6EE3-5B4D-813D-066E59C46099}" type="datetimeFigureOut">
              <a:rPr lang="en-US" smtClean="0"/>
              <a:t>7/28/23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4D9B44-553D-785A-0FF1-19E92E6B5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2F68AE-918C-48C5-4FF6-BD5ECFF27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AD03-FB04-3F4F-9908-AD3C96152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16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A3500C-C96C-6272-BDFF-107E080C0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0688-6EE3-5B4D-813D-066E59C46099}" type="datetimeFigureOut">
              <a:rPr lang="en-US" smtClean="0"/>
              <a:t>7/28/23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536E64-76E7-D663-EC1A-6562FD94E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5871D5-E639-6E89-E492-2F80BBC8C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AD03-FB04-3F4F-9908-AD3C96152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4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6BD6D-20C0-E324-B0A8-D430DF903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4BC1B-220C-AB6A-1092-D4F0F4D87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EC9F6C-97D2-1948-DF22-CD85007A4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F02244-D6EB-2FE8-7E3C-87CA4A7E0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0688-6EE3-5B4D-813D-066E59C46099}" type="datetimeFigureOut">
              <a:rPr lang="en-US" smtClean="0"/>
              <a:t>7/28/23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023508-5779-E8CA-74EA-A10FC7189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6BCFB7-707D-BED2-7E18-FB9C43F77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AD03-FB04-3F4F-9908-AD3C96152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49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D9E0D-2A8E-2A82-4A9D-D5A5DE2FA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BCD639-2E70-0B99-36E0-011B57EEF8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A38B21-D7FB-DBEE-AF64-C8DBF38BD2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D5448A-86B1-8765-1FF1-80B036850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0688-6EE3-5B4D-813D-066E59C46099}" type="datetimeFigureOut">
              <a:rPr lang="en-US" smtClean="0"/>
              <a:t>7/28/23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270EB4-A3BA-708C-4837-24C4B6AE2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A6D2A8-6265-BED4-B1C1-061F9A6E2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AD03-FB04-3F4F-9908-AD3C96152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060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7706A-F5FE-A059-4B72-4881A1496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6B2F01-89DE-6034-9992-8AF6B7289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34557-7A50-CB64-58AA-43C62FEA0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0688-6EE3-5B4D-813D-066E59C46099}" type="datetimeFigureOut">
              <a:rPr lang="en-US" smtClean="0"/>
              <a:t>7/28/23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74AEB-0661-419C-C721-FF586F9C5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98DD5-C820-1C93-2768-DB18288D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AD03-FB04-3F4F-9908-AD3C96152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367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DE1AB4-629B-2DB3-55E6-317F80F9F7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D2BF68-0865-45D7-D15C-68BFBFF946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7930C-3DD6-4C0C-DDB8-9885DD8CB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0688-6EE3-5B4D-813D-066E59C46099}" type="datetimeFigureOut">
              <a:rPr lang="en-US" smtClean="0"/>
              <a:t>7/28/23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F6310B-ACC2-BAC5-85A8-34AD115F3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1DD92B-52D9-7E95-303C-A9C9DEF4C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6AD03-FB04-3F4F-9908-AD3C96152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758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22EBB3-C0AF-51E1-2D07-C00F36D90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23DC5F-5156-1318-ED3A-AF88B9820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73D9F-EC2C-A8FE-70DA-4803328B66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A0688-6EE3-5B4D-813D-066E59C46099}" type="datetimeFigureOut">
              <a:rPr lang="en-US" smtClean="0"/>
              <a:t>7/28/23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954A33-CC03-A300-24A2-E710B3B81D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C638A-A3B7-1512-3B04-2ECCD9280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6AD03-FB04-3F4F-9908-AD3C96152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050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bit.ly/MSUshowcase2023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and white background with black dots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DD7012DC-B4E7-DDAC-88D0-C2304CF3EA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9366" y="556054"/>
            <a:ext cx="5745892" cy="57458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C9FAB1-52D3-2BA3-E8A9-86CF467831E6}"/>
              </a:ext>
            </a:extLst>
          </p:cNvPr>
          <p:cNvSpPr txBox="1"/>
          <p:nvPr/>
        </p:nvSpPr>
        <p:spPr>
          <a:xfrm>
            <a:off x="221108" y="1491910"/>
            <a:ext cx="54023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/>
              <a:t>Showcase Feedback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EC7706-9129-3BAD-DDB5-213C54B4D870}"/>
              </a:ext>
            </a:extLst>
          </p:cNvPr>
          <p:cNvSpPr txBox="1"/>
          <p:nvPr/>
        </p:nvSpPr>
        <p:spPr>
          <a:xfrm>
            <a:off x="-10510" y="4658204"/>
            <a:ext cx="59698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hlinkClick r:id="rId2"/>
              </a:rPr>
              <a:t>bit.ly/MSUshowcase2023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249543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7</Words>
  <Application>Microsoft Macintosh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Gross, Tracy L</dc:creator>
  <cp:lastModifiedBy>Gross, Tracy L</cp:lastModifiedBy>
  <cp:revision>3</cp:revision>
  <dcterms:created xsi:type="dcterms:W3CDTF">2023-07-28T16:17:59Z</dcterms:created>
  <dcterms:modified xsi:type="dcterms:W3CDTF">2023-07-28T16:36:05Z</dcterms:modified>
</cp:coreProperties>
</file>