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0" algn="l" defTabSz="8255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54982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8"/>
  </p:normalViewPr>
  <p:slideViewPr>
    <p:cSldViewPr snapToGrid="0">
      <p:cViewPr varScale="1">
        <p:scale>
          <a:sx n="52" d="100"/>
          <a:sy n="52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quarter" idx="21"/>
          </p:nvPr>
        </p:nvSpPr>
        <p:spPr>
          <a:xfrm>
            <a:off x="8250597" y="3860547"/>
            <a:ext cx="7882805" cy="52579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7168644" y="8011715"/>
            <a:ext cx="10046711" cy="87218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168644" y="8850782"/>
            <a:ext cx="10046711" cy="69002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7665460" y="5847808"/>
            <a:ext cx="9053080" cy="2020384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quarter" idx="21"/>
          </p:nvPr>
        </p:nvSpPr>
        <p:spPr>
          <a:xfrm>
            <a:off x="10348262" y="4357362"/>
            <a:ext cx="7501914" cy="5001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7610258" y="4291120"/>
            <a:ext cx="4443738" cy="2412316"/>
          </a:xfrm>
          <a:prstGeom prst="rect">
            <a:avLst/>
          </a:prstGeom>
        </p:spPr>
        <p:txBody>
          <a:bodyPr/>
          <a:lstStyle>
            <a:lvl1pPr>
              <a:defRPr sz="8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10258" y="6714475"/>
            <a:ext cx="4443738" cy="248959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7626818" y="4031672"/>
            <a:ext cx="9130364" cy="993632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7626818" y="4031672"/>
            <a:ext cx="9130364" cy="993632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26818" y="5246110"/>
            <a:ext cx="9130364" cy="4040766"/>
          </a:xfrm>
          <a:prstGeom prst="rect">
            <a:avLst/>
          </a:prstGeom>
        </p:spPr>
        <p:txBody>
          <a:bodyPr anchor="ctr"/>
          <a:lstStyle>
            <a:lvl1pPr marL="608541" indent="-608541" algn="l">
              <a:spcBef>
                <a:spcPts val="5900"/>
              </a:spcBef>
              <a:buSzPct val="125000"/>
              <a:buChar char="•"/>
              <a:defRPr sz="4600"/>
            </a:lvl1pPr>
            <a:lvl2pPr marL="1243541" indent="-608541" algn="l">
              <a:spcBef>
                <a:spcPts val="5900"/>
              </a:spcBef>
              <a:buSzPct val="125000"/>
              <a:buChar char="•"/>
              <a:defRPr sz="4600"/>
            </a:lvl2pPr>
            <a:lvl3pPr marL="1878541" indent="-608541" algn="l">
              <a:spcBef>
                <a:spcPts val="5900"/>
              </a:spcBef>
              <a:buSzPct val="125000"/>
              <a:buChar char="•"/>
              <a:defRPr sz="4600"/>
            </a:lvl3pPr>
            <a:lvl4pPr marL="2513541" indent="-608541" algn="l">
              <a:spcBef>
                <a:spcPts val="5900"/>
              </a:spcBef>
              <a:buSzPct val="125000"/>
              <a:buChar char="•"/>
              <a:defRPr sz="4600"/>
            </a:lvl4pPr>
            <a:lvl5pPr marL="3148541" indent="-608541" algn="l">
              <a:spcBef>
                <a:spcPts val="5900"/>
              </a:spcBef>
              <a:buSzPct val="125000"/>
              <a:buChar char="•"/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21"/>
          </p:nvPr>
        </p:nvSpPr>
        <p:spPr>
          <a:xfrm>
            <a:off x="11656543" y="5246110"/>
            <a:ext cx="6061148" cy="404076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7626818" y="4031672"/>
            <a:ext cx="9130364" cy="993632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26818" y="5246110"/>
            <a:ext cx="4443738" cy="4040766"/>
          </a:xfrm>
          <a:prstGeom prst="rect">
            <a:avLst/>
          </a:prstGeom>
        </p:spPr>
        <p:txBody>
          <a:bodyPr anchor="ctr"/>
          <a:lstStyle>
            <a:lvl1pPr marL="529389" indent="-529389" algn="l">
              <a:spcBef>
                <a:spcPts val="4500"/>
              </a:spcBef>
              <a:buSzPct val="125000"/>
              <a:buChar char="•"/>
              <a:defRPr sz="3600"/>
            </a:lvl1pPr>
            <a:lvl2pPr marL="1088189" indent="-529389" algn="l">
              <a:spcBef>
                <a:spcPts val="4500"/>
              </a:spcBef>
              <a:buSzPct val="125000"/>
              <a:buChar char="•"/>
              <a:defRPr sz="3600"/>
            </a:lvl2pPr>
            <a:lvl3pPr marL="1646989" indent="-529389" algn="l">
              <a:spcBef>
                <a:spcPts val="4500"/>
              </a:spcBef>
              <a:buSzPct val="125000"/>
              <a:buChar char="•"/>
              <a:defRPr sz="3600"/>
            </a:lvl3pPr>
            <a:lvl4pPr marL="2205789" indent="-529389" algn="l">
              <a:spcBef>
                <a:spcPts val="4500"/>
              </a:spcBef>
              <a:buSzPct val="125000"/>
              <a:buChar char="•"/>
              <a:defRPr sz="3600"/>
            </a:lvl4pPr>
            <a:lvl5pPr marL="2764589" indent="-529389" algn="l">
              <a:spcBef>
                <a:spcPts val="4500"/>
              </a:spcBef>
              <a:buSzPct val="125000"/>
              <a:buChar char="•"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26818" y="4649932"/>
            <a:ext cx="9130364" cy="4416137"/>
          </a:xfrm>
          <a:prstGeom prst="rect">
            <a:avLst/>
          </a:prstGeom>
        </p:spPr>
        <p:txBody>
          <a:bodyPr anchor="ctr"/>
          <a:lstStyle>
            <a:lvl1pPr marL="608541" indent="-608541" algn="l">
              <a:spcBef>
                <a:spcPts val="5900"/>
              </a:spcBef>
              <a:buSzPct val="125000"/>
              <a:buChar char="•"/>
              <a:defRPr sz="4600"/>
            </a:lvl1pPr>
            <a:lvl2pPr marL="1243541" indent="-608541" algn="l">
              <a:spcBef>
                <a:spcPts val="5900"/>
              </a:spcBef>
              <a:buSzPct val="125000"/>
              <a:buChar char="•"/>
              <a:defRPr sz="4600"/>
            </a:lvl2pPr>
            <a:lvl3pPr marL="1878541" indent="-608541" algn="l">
              <a:spcBef>
                <a:spcPts val="5900"/>
              </a:spcBef>
              <a:buSzPct val="125000"/>
              <a:buChar char="•"/>
              <a:defRPr sz="4600"/>
            </a:lvl3pPr>
            <a:lvl4pPr marL="2513541" indent="-608541" algn="l">
              <a:spcBef>
                <a:spcPts val="5900"/>
              </a:spcBef>
              <a:buSzPct val="125000"/>
              <a:buChar char="•"/>
              <a:defRPr sz="4600"/>
            </a:lvl4pPr>
            <a:lvl5pPr marL="3148541" indent="-608541" algn="l">
              <a:spcBef>
                <a:spcPts val="5900"/>
              </a:spcBef>
              <a:buSzPct val="125000"/>
              <a:buChar char="•"/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3708673" y="6935282"/>
            <a:ext cx="3649693" cy="24343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3538920" y="4368403"/>
            <a:ext cx="3621233" cy="24141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quarter" idx="23"/>
          </p:nvPr>
        </p:nvSpPr>
        <p:spPr>
          <a:xfrm>
            <a:off x="6760152" y="4368403"/>
            <a:ext cx="7477072" cy="498471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7930428" y="7768828"/>
            <a:ext cx="8528664" cy="46600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7930428" y="6328706"/>
            <a:ext cx="8528664" cy="738417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sz="half" idx="21"/>
          </p:nvPr>
        </p:nvSpPr>
        <p:spPr>
          <a:xfrm>
            <a:off x="6892636" y="3877107"/>
            <a:ext cx="10598729" cy="70694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7621299" y="4194518"/>
            <a:ext cx="9141403" cy="1152337"/>
          </a:xfrm>
          <a:prstGeom prst="rect">
            <a:avLst/>
          </a:prstGeom>
        </p:spPr>
        <p:txBody>
          <a:bodyPr lIns="39745" tIns="39745" rIns="39745" bIns="39745" anchor="ctr"/>
          <a:lstStyle>
            <a:lvl1pPr algn="l" defTabSz="1828799">
              <a:lnSpc>
                <a:spcPct val="90000"/>
              </a:lnSpc>
              <a:defRPr sz="86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413037" y="9397387"/>
            <a:ext cx="349664" cy="328233"/>
          </a:xfrm>
          <a:prstGeom prst="rect">
            <a:avLst/>
          </a:prstGeom>
        </p:spPr>
        <p:txBody>
          <a:bodyPr lIns="39745" tIns="39745" rIns="39745" bIns="39745" anchor="ctr"/>
          <a:lstStyle>
            <a:lvl1pPr algn="r" defTabSz="1828799">
              <a:lnSpc>
                <a:spcPct val="90000"/>
              </a:lnSpc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een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"/>
          <p:cNvSpPr/>
          <p:nvPr/>
        </p:nvSpPr>
        <p:spPr>
          <a:xfrm>
            <a:off x="6892636" y="3877107"/>
            <a:ext cx="264969" cy="5961786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</p:spPr>
        <p:txBody>
          <a:bodyPr lIns="39745" tIns="39745" rIns="39745" bIns="39745"/>
          <a:lstStyle/>
          <a:p>
            <a:pPr defTabSz="2438339">
              <a:lnSpc>
                <a:spcPct val="100000"/>
              </a:lnSpc>
              <a:defRPr sz="4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2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5789" y="4119995"/>
            <a:ext cx="995686" cy="618260"/>
          </a:xfrm>
          <a:prstGeom prst="rect">
            <a:avLst/>
          </a:prstGeom>
          <a:ln w="3175">
            <a:miter lim="400000"/>
          </a:ln>
        </p:spPr>
      </p:pic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86815" y="9416559"/>
            <a:ext cx="327904" cy="358892"/>
          </a:xfrm>
          <a:prstGeom prst="rect">
            <a:avLst/>
          </a:prstGeom>
        </p:spPr>
        <p:txBody>
          <a:bodyPr lIns="39745" tIns="39745" rIns="39745" bIns="39745" anchor="ctr"/>
          <a:lstStyle>
            <a:lvl1pPr algn="r" defTabSz="1828799">
              <a:lnSpc>
                <a:spcPct val="90000"/>
              </a:lnSpc>
              <a:defRPr sz="1600">
                <a:solidFill>
                  <a:srgbClr val="054982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7622679" y="4194518"/>
            <a:ext cx="9141404" cy="1152337"/>
          </a:xfrm>
          <a:prstGeom prst="rect">
            <a:avLst/>
          </a:prstGeom>
        </p:spPr>
        <p:txBody>
          <a:bodyPr lIns="39745" tIns="39745" rIns="39745" bIns="39745" anchor="ctr"/>
          <a:lstStyle>
            <a:lvl1pPr algn="l" defTabSz="1828799">
              <a:lnSpc>
                <a:spcPct val="90000"/>
              </a:lnSpc>
              <a:defRPr sz="86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22679" y="5338573"/>
            <a:ext cx="4483759" cy="716243"/>
          </a:xfrm>
          <a:prstGeom prst="rect">
            <a:avLst/>
          </a:prstGeom>
        </p:spPr>
        <p:txBody>
          <a:bodyPr lIns="39745" tIns="39745" rIns="39745" bIns="39745" anchor="b"/>
          <a:lstStyle>
            <a:lvl1pPr algn="l" defTabSz="1828799">
              <a:lnSpc>
                <a:spcPct val="90000"/>
              </a:lnSpc>
              <a:spcBef>
                <a:spcPts val="2000"/>
              </a:spcBef>
              <a:defRPr sz="4600" b="1">
                <a:latin typeface="Calibri"/>
                <a:ea typeface="Calibri"/>
                <a:cs typeface="Calibri"/>
                <a:sym typeface="Calibri"/>
              </a:defRPr>
            </a:lvl1pPr>
            <a:lvl2pPr indent="457200" algn="l" defTabSz="1828799">
              <a:lnSpc>
                <a:spcPct val="90000"/>
              </a:lnSpc>
              <a:spcBef>
                <a:spcPts val="2000"/>
              </a:spcBef>
              <a:defRPr sz="4600" b="1">
                <a:latin typeface="Calibri"/>
                <a:ea typeface="Calibri"/>
                <a:cs typeface="Calibri"/>
                <a:sym typeface="Calibri"/>
              </a:defRPr>
            </a:lvl2pPr>
            <a:lvl3pPr indent="914400" algn="l" defTabSz="1828799">
              <a:lnSpc>
                <a:spcPct val="90000"/>
              </a:lnSpc>
              <a:spcBef>
                <a:spcPts val="2000"/>
              </a:spcBef>
              <a:defRPr sz="4600" b="1">
                <a:latin typeface="Calibri"/>
                <a:ea typeface="Calibri"/>
                <a:cs typeface="Calibri"/>
                <a:sym typeface="Calibri"/>
              </a:defRPr>
            </a:lvl3pPr>
            <a:lvl4pPr indent="1371600" algn="l" defTabSz="1828799">
              <a:lnSpc>
                <a:spcPct val="90000"/>
              </a:lnSpc>
              <a:spcBef>
                <a:spcPts val="2000"/>
              </a:spcBef>
              <a:defRPr sz="4600" b="1">
                <a:latin typeface="Calibri"/>
                <a:ea typeface="Calibri"/>
                <a:cs typeface="Calibri"/>
                <a:sym typeface="Calibri"/>
              </a:defRPr>
            </a:lvl4pPr>
            <a:lvl5pPr indent="1828800" algn="l" defTabSz="1828799">
              <a:lnSpc>
                <a:spcPct val="90000"/>
              </a:lnSpc>
              <a:spcBef>
                <a:spcPts val="2000"/>
              </a:spcBef>
              <a:defRPr sz="46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258241" y="5338573"/>
            <a:ext cx="4505841" cy="716243"/>
          </a:xfrm>
          <a:prstGeom prst="rect">
            <a:avLst/>
          </a:prstGeom>
        </p:spPr>
        <p:txBody>
          <a:bodyPr lIns="39745" tIns="39745" rIns="39745" bIns="39745" anchor="b"/>
          <a:lstStyle/>
          <a:p>
            <a:pPr algn="l" defTabSz="1828799">
              <a:lnSpc>
                <a:spcPct val="90000"/>
              </a:lnSpc>
              <a:spcBef>
                <a:spcPts val="2000"/>
              </a:spcBef>
              <a:defRPr sz="46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413037" y="9397387"/>
            <a:ext cx="349664" cy="328233"/>
          </a:xfrm>
          <a:prstGeom prst="rect">
            <a:avLst/>
          </a:prstGeom>
        </p:spPr>
        <p:txBody>
          <a:bodyPr lIns="39745" tIns="39745" rIns="39745" bIns="39745" anchor="ctr"/>
          <a:lstStyle>
            <a:lvl1pPr algn="r" defTabSz="1828799">
              <a:lnSpc>
                <a:spcPct val="90000"/>
              </a:lnSpc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665460" y="4876258"/>
            <a:ext cx="9053080" cy="202038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080" tIns="22080" rIns="22080" bIns="2208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7665460" y="6951843"/>
            <a:ext cx="9053080" cy="69002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080" tIns="22080" rIns="22080" bIns="2208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9585" y="9562883"/>
            <a:ext cx="339310" cy="341595"/>
          </a:xfrm>
          <a:prstGeom prst="rect">
            <a:avLst/>
          </a:prstGeom>
          <a:ln w="3175">
            <a:miter lim="400000"/>
          </a:ln>
        </p:spPr>
        <p:txBody>
          <a:bodyPr wrap="none" lIns="22080" tIns="22080" rIns="22080" bIns="22080">
            <a:spAutoFit/>
          </a:bodyPr>
          <a:lstStyle>
            <a:lvl1pPr algn="ctr">
              <a:lnSpc>
                <a:spcPct val="100000"/>
              </a:lnSpc>
              <a:defRPr sz="2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55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711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66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422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D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blue and white background&#10;&#10;AI-generated content may be incorrect.">
            <a:extLst>
              <a:ext uri="{FF2B5EF4-FFF2-40B4-BE49-F238E27FC236}">
                <a16:creationId xmlns:a16="http://schemas.microsoft.com/office/drawing/2014/main" id="{BC3A5705-6F98-C9A0-34F0-5D6B04A27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text and symbols&#10;&#10;AI-generated content may be incorrect.">
            <a:extLst>
              <a:ext uri="{FF2B5EF4-FFF2-40B4-BE49-F238E27FC236}">
                <a16:creationId xmlns:a16="http://schemas.microsoft.com/office/drawing/2014/main" id="{1D48DE95-A097-E605-FC6C-C366DB89F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FFFFFF"/>
      </a:dk1>
      <a:lt1>
        <a:srgbClr val="05498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2080" tIns="22080" rIns="22080" bIns="2208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54982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2080" tIns="22080" rIns="22080" bIns="2208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54982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Avenir Next Regular</vt:lpstr>
      <vt:lpstr>Calibri</vt:lpstr>
      <vt:lpstr>Calibri Light</vt:lpstr>
      <vt:lpstr>Helvetica Neue</vt:lpstr>
      <vt:lpstr>Helvetica Neue Light</vt:lpstr>
      <vt:lpstr>Helvetica Neue Medium</vt:lpstr>
      <vt:lpstr>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Jayme  Wong</cp:lastModifiedBy>
  <cp:revision>1</cp:revision>
  <dcterms:modified xsi:type="dcterms:W3CDTF">2025-12-12T00:19:58Z</dcterms:modified>
</cp:coreProperties>
</file>