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0009"/>
    <a:srgbClr val="000000"/>
    <a:srgbClr val="E4002B"/>
    <a:srgbClr val="A4D65E"/>
    <a:srgbClr val="CFB500"/>
    <a:srgbClr val="009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3"/>
    <p:restoredTop sz="94618"/>
  </p:normalViewPr>
  <p:slideViewPr>
    <p:cSldViewPr snapToGrid="0" snapToObjects="1">
      <p:cViewPr varScale="1">
        <p:scale>
          <a:sx n="144" d="100"/>
          <a:sy n="144" d="100"/>
        </p:scale>
        <p:origin x="23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Single Corner Rectangle 9"/>
          <p:cNvSpPr/>
          <p:nvPr userDrawn="1"/>
        </p:nvSpPr>
        <p:spPr>
          <a:xfrm rot="10800000" flipH="1">
            <a:off x="193965" y="193964"/>
            <a:ext cx="11804072" cy="6483927"/>
          </a:xfrm>
          <a:prstGeom prst="snip1Rect">
            <a:avLst/>
          </a:prstGeom>
          <a:noFill/>
          <a:ln w="381000"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5324406" y="785316"/>
            <a:ext cx="5909444" cy="2842102"/>
          </a:xfrm>
        </p:spPr>
        <p:txBody>
          <a:bodyPr anchor="b"/>
          <a:lstStyle>
            <a:lvl1pPr algn="r">
              <a:defRPr sz="6000">
                <a:solidFill>
                  <a:srgbClr val="E4002B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5338260" y="3618939"/>
            <a:ext cx="5895590" cy="1655762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Right Triangle 13"/>
          <p:cNvSpPr/>
          <p:nvPr userDrawn="1"/>
        </p:nvSpPr>
        <p:spPr>
          <a:xfrm rot="16200000">
            <a:off x="10487891" y="5168706"/>
            <a:ext cx="1704109" cy="1704109"/>
          </a:xfrm>
          <a:prstGeom prst="rtTriangle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 userDrawn="1"/>
        </p:nvSpPr>
        <p:spPr>
          <a:xfrm rot="5400000">
            <a:off x="27228" y="55148"/>
            <a:ext cx="1704109" cy="1704109"/>
          </a:xfrm>
          <a:prstGeom prst="rtTriangle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4C9633-7E01-4841-A9CB-DA9995F7B0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3510" y="5864087"/>
            <a:ext cx="2031188" cy="39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16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rgbClr val="E4002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000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rgbClr val="E4002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1000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38200" y="6352839"/>
            <a:ext cx="328059" cy="521716"/>
          </a:xfrm>
          <a:prstGeom prst="rect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997991" y="6352839"/>
            <a:ext cx="335510" cy="515738"/>
          </a:xfrm>
          <a:prstGeom prst="rect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418095" y="6352839"/>
            <a:ext cx="328059" cy="521716"/>
          </a:xfrm>
          <a:prstGeom prst="rect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980641B-82FB-8040-801C-29B3BC14D0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48582" y="6352839"/>
            <a:ext cx="1825624" cy="35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73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3071" y="686666"/>
            <a:ext cx="10515600" cy="1801701"/>
          </a:xfrm>
        </p:spPr>
        <p:txBody>
          <a:bodyPr anchor="t">
            <a:normAutofit/>
          </a:bodyPr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 flipV="1">
            <a:off x="228600" y="1656729"/>
            <a:ext cx="304800" cy="762000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4002B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 rot="16200000" flipV="1">
            <a:off x="220773" y="497314"/>
            <a:ext cx="311722" cy="753269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4002B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35050" y="2563813"/>
            <a:ext cx="8963025" cy="3771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rot="16200000" flipV="1">
            <a:off x="220773" y="1080935"/>
            <a:ext cx="311722" cy="753269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4002B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BEC19B-9E63-7B47-965F-10C2FBAB6A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8655" y="6273800"/>
            <a:ext cx="1825624" cy="35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707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2864" y="1710661"/>
            <a:ext cx="4230008" cy="4070576"/>
          </a:xfrm>
        </p:spPr>
        <p:txBody>
          <a:bodyPr anchor="t"/>
          <a:lstStyle>
            <a:lvl1pPr algn="l">
              <a:defRPr sz="6000"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STYLE.” 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2864" y="776086"/>
            <a:ext cx="9470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400" dirty="0">
                <a:solidFill>
                  <a:srgbClr val="E4002B"/>
                </a:solidFill>
                <a:latin typeface="Impact" charset="0"/>
                <a:ea typeface="Impact" charset="0"/>
                <a:cs typeface="Impact" charset="0"/>
              </a:rPr>
              <a:t>“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2B0A85-3097-B440-A236-A388D591C6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864" y="6273800"/>
            <a:ext cx="1825624" cy="35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735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82E432-F8F6-A24B-970B-268D485FD4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4805" y="2610035"/>
            <a:ext cx="6222904" cy="371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36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Single Corner Rectangle 7"/>
          <p:cNvSpPr/>
          <p:nvPr userDrawn="1"/>
        </p:nvSpPr>
        <p:spPr>
          <a:xfrm rot="10800000" flipH="1">
            <a:off x="857794" y="1367632"/>
            <a:ext cx="4686299" cy="4575967"/>
          </a:xfrm>
          <a:prstGeom prst="snip1Rect">
            <a:avLst/>
          </a:prstGeom>
          <a:noFill/>
          <a:ln w="63500">
            <a:solidFill>
              <a:srgbClr val="E4002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4824" y="2403737"/>
            <a:ext cx="3932237" cy="888926"/>
          </a:xfrm>
        </p:spPr>
        <p:txBody>
          <a:bodyPr anchor="ctr">
            <a:normAutofit/>
          </a:bodyPr>
          <a:lstStyle>
            <a:lvl1pPr>
              <a:defRPr sz="2400"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6577" y="301761"/>
            <a:ext cx="2608729" cy="1755342"/>
          </a:xfrm>
          <a:solidFill>
            <a:schemeClr val="bg1"/>
          </a:solidFill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9091" y="3639476"/>
            <a:ext cx="3932237" cy="19231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2858042" y="3292663"/>
            <a:ext cx="685800" cy="136338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ingle Corner Rectangle 14"/>
          <p:cNvSpPr/>
          <p:nvPr userDrawn="1"/>
        </p:nvSpPr>
        <p:spPr>
          <a:xfrm rot="10800000" flipH="1">
            <a:off x="6790279" y="1367633"/>
            <a:ext cx="4686299" cy="4575966"/>
          </a:xfrm>
          <a:prstGeom prst="snip1Rect">
            <a:avLst/>
          </a:prstGeom>
          <a:noFill/>
          <a:ln w="63500">
            <a:solidFill>
              <a:srgbClr val="E4002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1"/>
          </p:nvPr>
        </p:nvSpPr>
        <p:spPr>
          <a:xfrm>
            <a:off x="7181576" y="3639477"/>
            <a:ext cx="3932237" cy="192312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8790527" y="3292664"/>
            <a:ext cx="685800" cy="136338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167308" y="2403737"/>
            <a:ext cx="3932237" cy="87371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5E0009"/>
                </a:solidFill>
                <a:latin typeface="Impact" charset="0"/>
                <a:ea typeface="Impact" charset="0"/>
                <a:cs typeface="Impact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7843329" y="293620"/>
            <a:ext cx="2608729" cy="1755342"/>
          </a:xfrm>
          <a:solidFill>
            <a:schemeClr val="bg1"/>
          </a:solidFill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D2B6DF8-99CF-4246-B770-5F94DEA460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8655" y="6273800"/>
            <a:ext cx="1825624" cy="35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255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</p:spPr>
        <p:txBody>
          <a:bodyPr anchor="ctr"/>
          <a:lstStyle>
            <a:lvl1pPr>
              <a:defRPr sz="3200"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ln w="63500">
            <a:noFill/>
            <a:miter lim="800000"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381158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2E37A7-6F54-EB4E-A90E-720D3A245C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8655" y="6273800"/>
            <a:ext cx="1825624" cy="35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21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7462964" cy="1069975"/>
          </a:xfrm>
        </p:spPr>
        <p:txBody>
          <a:bodyPr anchor="b">
            <a:noAutofit/>
          </a:bodyPr>
          <a:lstStyle>
            <a:lvl1pPr algn="l">
              <a:defRPr sz="4400"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7462964" cy="381158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155810" y="3027361"/>
            <a:ext cx="2566497" cy="120573"/>
          </a:xfrm>
          <a:prstGeom prst="rect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417405" y="987424"/>
            <a:ext cx="2041525" cy="2039937"/>
          </a:xfr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9417404" y="3538250"/>
            <a:ext cx="2041525" cy="2039937"/>
          </a:xfr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9155810" y="5578187"/>
            <a:ext cx="2566497" cy="120573"/>
          </a:xfrm>
          <a:prstGeom prst="rect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3D44A0E-BF3C-0548-959A-CADD21ABAC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8655" y="6273800"/>
            <a:ext cx="1825624" cy="35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951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7462964" cy="1069975"/>
          </a:xfrm>
        </p:spPr>
        <p:txBody>
          <a:bodyPr anchor="b">
            <a:noAutofit/>
          </a:bodyPr>
          <a:lstStyle>
            <a:lvl1pPr algn="l">
              <a:defRPr sz="4400"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7462964" cy="381158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049" y="1090241"/>
            <a:ext cx="1447800" cy="12700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10168346" y="2552066"/>
            <a:ext cx="493206" cy="101194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261610" y="2845085"/>
            <a:ext cx="2306678" cy="28035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4876FA-DD1E-1140-AD3E-F427367FE52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655" y="6273800"/>
            <a:ext cx="1825624" cy="35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875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7462964" cy="1069975"/>
          </a:xfrm>
        </p:spPr>
        <p:txBody>
          <a:bodyPr anchor="b">
            <a:noAutofit/>
          </a:bodyPr>
          <a:lstStyle>
            <a:lvl1pPr algn="l">
              <a:defRPr sz="4400"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7462964" cy="381158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0168346" y="2552066"/>
            <a:ext cx="493206" cy="101194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261610" y="2845085"/>
            <a:ext cx="2306678" cy="28035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49" y="1522411"/>
            <a:ext cx="1981200" cy="9271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B86FD3-66D5-2A49-910E-273A81E014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655" y="6273800"/>
            <a:ext cx="1825624" cy="35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022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7462964" cy="1069975"/>
          </a:xfrm>
        </p:spPr>
        <p:txBody>
          <a:bodyPr anchor="b">
            <a:noAutofit/>
          </a:bodyPr>
          <a:lstStyle>
            <a:lvl1pPr algn="l">
              <a:defRPr sz="4400"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7462964" cy="381158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0168346" y="2552066"/>
            <a:ext cx="493206" cy="101194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261610" y="2845085"/>
            <a:ext cx="2306678" cy="28035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549" y="1415673"/>
            <a:ext cx="1574800" cy="889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A22D90-86AD-0345-ADEC-13E6D10871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655" y="6273800"/>
            <a:ext cx="1825624" cy="35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3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1" y="1710267"/>
            <a:ext cx="10515600" cy="2853267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8934"/>
            <a:ext cx="10515600" cy="1500717"/>
          </a:xfrm>
        </p:spPr>
        <p:txBody>
          <a:bodyPr/>
          <a:lstStyle>
            <a:lvl1pPr marL="0" indent="0" algn="ctr">
              <a:buNone/>
              <a:defRPr sz="3200">
                <a:solidFill>
                  <a:srgbClr val="000000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ight Triangle 8"/>
          <p:cNvSpPr/>
          <p:nvPr userDrawn="1"/>
        </p:nvSpPr>
        <p:spPr>
          <a:xfrm rot="16200000">
            <a:off x="10354164" y="5021178"/>
            <a:ext cx="1837836" cy="1837836"/>
          </a:xfrm>
          <a:prstGeom prst="rtTriangle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E0009"/>
              </a:solidFill>
            </a:endParaRPr>
          </a:p>
        </p:txBody>
      </p:sp>
      <p:sp>
        <p:nvSpPr>
          <p:cNvPr id="10" name="Right Triangle 9"/>
          <p:cNvSpPr/>
          <p:nvPr userDrawn="1"/>
        </p:nvSpPr>
        <p:spPr>
          <a:xfrm rot="5400000">
            <a:off x="0" y="1"/>
            <a:ext cx="1825624" cy="1825624"/>
          </a:xfrm>
          <a:prstGeom prst="rtTriangle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E0009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4DB104F-CDE3-204A-925A-1E010BBC52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8655" y="6273800"/>
            <a:ext cx="1825624" cy="35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5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88052" y="365125"/>
            <a:ext cx="9386456" cy="1325563"/>
          </a:xfrm>
        </p:spPr>
        <p:txBody>
          <a:bodyPr/>
          <a:lstStyle>
            <a:lvl1pPr algn="l">
              <a:defRPr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052" y="1825625"/>
            <a:ext cx="938645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8" t="11646" r="56095" b="48175"/>
          <a:stretch/>
        </p:blipFill>
        <p:spPr>
          <a:xfrm>
            <a:off x="9924789" y="3894029"/>
            <a:ext cx="2267211" cy="29639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8347F1F-A241-0C44-B9CF-8A224289471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655" y="6273800"/>
            <a:ext cx="1825624" cy="35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32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401" y="706582"/>
            <a:ext cx="9386455" cy="54703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8" t="11646" r="56095" b="48175"/>
          <a:stretch/>
        </p:blipFill>
        <p:spPr>
          <a:xfrm>
            <a:off x="9924789" y="3894029"/>
            <a:ext cx="2267211" cy="29639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D3EEE8-3D04-9847-AD9D-D064BF0D95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655" y="6273800"/>
            <a:ext cx="1825624" cy="35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87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 userDrawn="1"/>
        </p:nvSpPr>
        <p:spPr>
          <a:xfrm rot="16200000">
            <a:off x="10354164" y="5021178"/>
            <a:ext cx="1837836" cy="1837836"/>
          </a:xfrm>
          <a:prstGeom prst="rtTriangle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E0009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041986" y="365125"/>
            <a:ext cx="8103031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041987" y="1825625"/>
            <a:ext cx="810303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ight Triangle 8"/>
          <p:cNvSpPr/>
          <p:nvPr userDrawn="1"/>
        </p:nvSpPr>
        <p:spPr>
          <a:xfrm rot="5400000">
            <a:off x="0" y="1"/>
            <a:ext cx="1825624" cy="1825624"/>
          </a:xfrm>
          <a:prstGeom prst="rtTriangle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E0009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BD17869-2457-CE42-8B30-51A559A0D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8655" y="6273800"/>
            <a:ext cx="1825624" cy="35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56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041986" y="706582"/>
            <a:ext cx="8235870" cy="54703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ight Triangle 7"/>
          <p:cNvSpPr/>
          <p:nvPr userDrawn="1"/>
        </p:nvSpPr>
        <p:spPr>
          <a:xfrm rot="16200000">
            <a:off x="10354164" y="5021178"/>
            <a:ext cx="1837836" cy="1837836"/>
          </a:xfrm>
          <a:prstGeom prst="rtTriangle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 userDrawn="1"/>
        </p:nvSpPr>
        <p:spPr>
          <a:xfrm rot="5400000">
            <a:off x="0" y="1"/>
            <a:ext cx="1828799" cy="1828799"/>
          </a:xfrm>
          <a:prstGeom prst="rtTriangle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096537B-5E59-1D41-98F2-4D90E7D890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8655" y="6273800"/>
            <a:ext cx="1825624" cy="35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6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0696" y="732095"/>
            <a:ext cx="9563103" cy="1189213"/>
          </a:xfrm>
        </p:spPr>
        <p:txBody>
          <a:bodyPr/>
          <a:lstStyle>
            <a:lvl1pPr algn="l">
              <a:defRPr>
                <a:solidFill>
                  <a:srgbClr val="5E000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696" y="2056245"/>
            <a:ext cx="9563104" cy="40397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18655" y="-21174"/>
            <a:ext cx="304800" cy="762000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478975" y="-21174"/>
            <a:ext cx="311722" cy="753269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8815" y="-29905"/>
            <a:ext cx="304800" cy="762000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BF6EE43-AAC1-8645-AC89-B8C2F8A286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8655" y="6273800"/>
            <a:ext cx="1825624" cy="35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696" y="942109"/>
            <a:ext cx="9563103" cy="51538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18655" y="-21174"/>
            <a:ext cx="304800" cy="762000"/>
          </a:xfrm>
          <a:prstGeom prst="rect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478975" y="-21174"/>
            <a:ext cx="311722" cy="753269"/>
          </a:xfrm>
          <a:prstGeom prst="rect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8815" y="-29905"/>
            <a:ext cx="304800" cy="762000"/>
          </a:xfrm>
          <a:prstGeom prst="rect">
            <a:avLst/>
          </a:prstGeom>
          <a:solidFill>
            <a:srgbClr val="5E0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4074AB-6F31-B64B-9F5F-7F49AF93A2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8655" y="6273800"/>
            <a:ext cx="1825624" cy="35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1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38200" y="6352839"/>
            <a:ext cx="328059" cy="521716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997991" y="6352839"/>
            <a:ext cx="335510" cy="515738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418095" y="6352839"/>
            <a:ext cx="328059" cy="521716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4291808-E395-E146-85FA-3E6DA15556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48582" y="6352839"/>
            <a:ext cx="1825624" cy="35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27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1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0" r:id="rId3"/>
    <p:sldLayoutId id="2147483661" r:id="rId4"/>
    <p:sldLayoutId id="2147483668" r:id="rId5"/>
    <p:sldLayoutId id="2147483669" r:id="rId6"/>
    <p:sldLayoutId id="2147483659" r:id="rId7"/>
    <p:sldLayoutId id="2147483660" r:id="rId8"/>
    <p:sldLayoutId id="2147483652" r:id="rId9"/>
    <p:sldLayoutId id="2147483653" r:id="rId10"/>
    <p:sldLayoutId id="2147483654" r:id="rId11"/>
    <p:sldLayoutId id="2147483651" r:id="rId12"/>
    <p:sldLayoutId id="2147483655" r:id="rId13"/>
    <p:sldLayoutId id="2147483656" r:id="rId14"/>
    <p:sldLayoutId id="2147483657" r:id="rId15"/>
    <p:sldLayoutId id="2147483667" r:id="rId16"/>
    <p:sldLayoutId id="2147483664" r:id="rId17"/>
    <p:sldLayoutId id="2147483665" r:id="rId18"/>
    <p:sldLayoutId id="2147483666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E0009"/>
          </a:solidFill>
          <a:latin typeface="Impact" charset="0"/>
          <a:ea typeface="Impact" charset="0"/>
          <a:cs typeface="Impact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283" y="1767840"/>
            <a:ext cx="10424159" cy="112941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06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BFE4EE9A-873A-7943-BBFC-76BC7A23993B}" vid="{C2EAFEFF-4CCA-D24C-9993-B2F2E6D1774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491E47C586834F968DE3FC9EEE13A2" ma:contentTypeVersion="10" ma:contentTypeDescription="Create a new document." ma:contentTypeScope="" ma:versionID="ef23869db691f575f50dc86055aed8e7">
  <xsd:schema xmlns:xsd="http://www.w3.org/2001/XMLSchema" xmlns:xs="http://www.w3.org/2001/XMLSchema" xmlns:p="http://schemas.microsoft.com/office/2006/metadata/properties" xmlns:ns2="fb50f39b-5553-48ce-98a5-bd8bf2e381d5" xmlns:ns3="7c7e428a-36ed-43eb-af89-dd01c348ebfe" targetNamespace="http://schemas.microsoft.com/office/2006/metadata/properties" ma:root="true" ma:fieldsID="9d14d63be060433bbd9a05968bf1289d" ns2:_="" ns3:_="">
    <xsd:import namespace="fb50f39b-5553-48ce-98a5-bd8bf2e381d5"/>
    <xsd:import namespace="7c7e428a-36ed-43eb-af89-dd01c348ebf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0f39b-5553-48ce-98a5-bd8bf2e381d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7e428a-36ed-43eb-af89-dd01c348eb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C615A1-77EA-464B-B19F-3D5B573D7264}"/>
</file>

<file path=customXml/itemProps2.xml><?xml version="1.0" encoding="utf-8"?>
<ds:datastoreItem xmlns:ds="http://schemas.openxmlformats.org/officeDocument/2006/customXml" ds:itemID="{A73F1C1F-0426-45D0-876B-965A5291E865}"/>
</file>

<file path=customXml/itemProps3.xml><?xml version="1.0" encoding="utf-8"?>
<ds:datastoreItem xmlns:ds="http://schemas.openxmlformats.org/officeDocument/2006/customXml" ds:itemID="{CCC96FE3-1C3D-4B8E-A45D-0F6836CBD12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Isackson, Abby S</cp:lastModifiedBy>
  <cp:revision>3</cp:revision>
  <dcterms:created xsi:type="dcterms:W3CDTF">2018-03-07T16:53:43Z</dcterms:created>
  <dcterms:modified xsi:type="dcterms:W3CDTF">2019-04-11T17:10:40Z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0x01010045491E47C586834F968DE3FC9EEE13A2</vt:lpwstr>
  </property>
</Properties>
</file>