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318" r:id="rId3"/>
    <p:sldId id="320" r:id="rId4"/>
    <p:sldId id="315" r:id="rId5"/>
    <p:sldId id="322" r:id="rId6"/>
    <p:sldId id="323" r:id="rId7"/>
    <p:sldId id="327" r:id="rId8"/>
    <p:sldId id="326" r:id="rId9"/>
    <p:sldId id="324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666666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2144" autoAdjust="0"/>
  </p:normalViewPr>
  <p:slideViewPr>
    <p:cSldViewPr snapToGrid="0" snapToObjects="1">
      <p:cViewPr varScale="1">
        <p:scale>
          <a:sx n="161" d="100"/>
          <a:sy n="161" d="100"/>
        </p:scale>
        <p:origin x="174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Rental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9F-4E4E-8F00-D7E1CA1A4E99}"/>
                </c:ext>
              </c:extLst>
            </c:dLbl>
            <c:dLbl>
              <c:idx val="1"/>
              <c:layout>
                <c:manualLayout>
                  <c:x val="3.8094798020880602E-17"/>
                  <c:y val="-1.3852813852813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9F-4E4E-8F00-D7E1CA1A4E99}"/>
                </c:ext>
              </c:extLst>
            </c:dLbl>
            <c:dLbl>
              <c:idx val="2"/>
              <c:layout>
                <c:manualLayout>
                  <c:x val="3.8094798020880602E-17"/>
                  <c:y val="-3.809523809523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9F-4E4E-8F00-D7E1CA1A4E99}"/>
                </c:ext>
              </c:extLst>
            </c:dLbl>
            <c:dLbl>
              <c:idx val="3"/>
              <c:layout>
                <c:manualLayout>
                  <c:x val="0"/>
                  <c:y val="-5.194805194805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9F-4E4E-8F00-D7E1CA1A4E99}"/>
                </c:ext>
              </c:extLst>
            </c:dLbl>
            <c:dLbl>
              <c:idx val="4"/>
              <c:layout>
                <c:manualLayout>
                  <c:x val="-2.0779220779220779E-3"/>
                  <c:y val="-5.887445887445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19F-4E4E-8F00-D7E1CA1A4E99}"/>
                </c:ext>
              </c:extLst>
            </c:dLbl>
            <c:dLbl>
              <c:idx val="5"/>
              <c:layout>
                <c:manualLayout>
                  <c:x val="-7.6189596041761205E-17"/>
                  <c:y val="-7.619047619047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9F-4E4E-8F00-D7E1CA1A4E99}"/>
                </c:ext>
              </c:extLst>
            </c:dLbl>
            <c:dLbl>
              <c:idx val="6"/>
              <c:layout>
                <c:manualLayout>
                  <c:x val="-2.0779220779222301E-3"/>
                  <c:y val="-8.658008658008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19F-4E4E-8F00-D7E1CA1A4E99}"/>
                </c:ext>
              </c:extLst>
            </c:dLbl>
            <c:dLbl>
              <c:idx val="7"/>
              <c:layout>
                <c:manualLayout>
                  <c:x val="-2.285714285714301E-2"/>
                  <c:y val="-7.2727272727272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19F-4E4E-8F00-D7E1CA1A4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Sheet1!$A$6:$A$13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Sheet1!$B$6:$B$13</c:f>
              <c:numCache>
                <c:formatCode>0%</c:formatCode>
                <c:ptCount val="8"/>
                <c:pt idx="0">
                  <c:v>0.01</c:v>
                </c:pt>
                <c:pt idx="1">
                  <c:v>0.06</c:v>
                </c:pt>
                <c:pt idx="2">
                  <c:v>0.09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0.17</c:v>
                </c:pt>
                <c:pt idx="6">
                  <c:v>0.17</c:v>
                </c:pt>
                <c:pt idx="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9F-4E4E-8F00-D7E1CA1A4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3422288"/>
        <c:axId val="1033413136"/>
      </c:areaChart>
      <c:catAx>
        <c:axId val="103342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413136"/>
        <c:crosses val="autoZero"/>
        <c:auto val="1"/>
        <c:lblAlgn val="ctr"/>
        <c:lblOffset val="100"/>
        <c:noMultiLvlLbl val="0"/>
      </c:catAx>
      <c:valAx>
        <c:axId val="103341313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422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Rental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41-4A1C-BCB9-D3D6C13B26D0}"/>
                </c:ext>
              </c:extLst>
            </c:dLbl>
            <c:dLbl>
              <c:idx val="1"/>
              <c:layout>
                <c:manualLayout>
                  <c:x val="3.8094798020880602E-17"/>
                  <c:y val="-1.3852813852813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41-4A1C-BCB9-D3D6C13B26D0}"/>
                </c:ext>
              </c:extLst>
            </c:dLbl>
            <c:dLbl>
              <c:idx val="2"/>
              <c:layout>
                <c:manualLayout>
                  <c:x val="3.8094798020880602E-17"/>
                  <c:y val="-3.809523809523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41-4A1C-BCB9-D3D6C13B26D0}"/>
                </c:ext>
              </c:extLst>
            </c:dLbl>
            <c:dLbl>
              <c:idx val="3"/>
              <c:layout>
                <c:manualLayout>
                  <c:x val="0"/>
                  <c:y val="-5.194805194805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41-4A1C-BCB9-D3D6C13B26D0}"/>
                </c:ext>
              </c:extLst>
            </c:dLbl>
            <c:dLbl>
              <c:idx val="4"/>
              <c:layout>
                <c:manualLayout>
                  <c:x val="-2.0779220779220779E-3"/>
                  <c:y val="-5.887445887445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C41-4A1C-BCB9-D3D6C13B26D0}"/>
                </c:ext>
              </c:extLst>
            </c:dLbl>
            <c:dLbl>
              <c:idx val="5"/>
              <c:layout>
                <c:manualLayout>
                  <c:x val="-7.6189596041761205E-17"/>
                  <c:y val="-7.619047619047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C41-4A1C-BCB9-D3D6C13B26D0}"/>
                </c:ext>
              </c:extLst>
            </c:dLbl>
            <c:dLbl>
              <c:idx val="6"/>
              <c:layout>
                <c:manualLayout>
                  <c:x val="-2.0779220779222301E-3"/>
                  <c:y val="-8.658008658008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C41-4A1C-BCB9-D3D6C13B26D0}"/>
                </c:ext>
              </c:extLst>
            </c:dLbl>
            <c:dLbl>
              <c:idx val="7"/>
              <c:layout>
                <c:manualLayout>
                  <c:x val="-2.285714285714301E-2"/>
                  <c:y val="-7.2727272727272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C41-4A1C-BCB9-D3D6C13B2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Sheet1!$A$6:$A$13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Sheet1!$B$6:$B$13</c:f>
              <c:numCache>
                <c:formatCode>0%</c:formatCode>
                <c:ptCount val="8"/>
                <c:pt idx="0">
                  <c:v>0.01</c:v>
                </c:pt>
                <c:pt idx="1">
                  <c:v>0.06</c:v>
                </c:pt>
                <c:pt idx="2">
                  <c:v>0.09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0.17</c:v>
                </c:pt>
                <c:pt idx="6">
                  <c:v>0.17</c:v>
                </c:pt>
                <c:pt idx="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41-4A1C-BCB9-D3D6C13B26D0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AutoAccess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2.0779220779220779E-3"/>
                  <c:y val="-5.194805194805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C41-4A1C-BCB9-D3D6C13B26D0}"/>
                </c:ext>
              </c:extLst>
            </c:dLbl>
            <c:dLbl>
              <c:idx val="1"/>
              <c:layout>
                <c:manualLayout>
                  <c:x val="3.8094798020880602E-17"/>
                  <c:y val="-9.350649350649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C41-4A1C-BCB9-D3D6C13B26D0}"/>
                </c:ext>
              </c:extLst>
            </c:dLbl>
            <c:dLbl>
              <c:idx val="2"/>
              <c:layout>
                <c:manualLayout>
                  <c:x val="-4.1558441558441558E-3"/>
                  <c:y val="-0.14545454545454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C41-4A1C-BCB9-D3D6C13B26D0}"/>
                </c:ext>
              </c:extLst>
            </c:dLbl>
            <c:dLbl>
              <c:idx val="3"/>
              <c:layout>
                <c:manualLayout>
                  <c:x val="4.1558441558441558E-3"/>
                  <c:y val="-0.23896103896103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C41-4A1C-BCB9-D3D6C13B2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Sheet1!$A$6:$A$13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Sheet1!$C$6:$C$9</c:f>
              <c:numCache>
                <c:formatCode>0%</c:formatCode>
                <c:ptCount val="4"/>
                <c:pt idx="0">
                  <c:v>0.03</c:v>
                </c:pt>
                <c:pt idx="1">
                  <c:v>0.08</c:v>
                </c:pt>
                <c:pt idx="2">
                  <c:v>0.17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C41-4A1C-BCB9-D3D6C13B2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3422288"/>
        <c:axId val="1033413136"/>
      </c:areaChart>
      <c:catAx>
        <c:axId val="103342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413136"/>
        <c:crosses val="autoZero"/>
        <c:auto val="1"/>
        <c:lblAlgn val="ctr"/>
        <c:lblOffset val="100"/>
        <c:noMultiLvlLbl val="0"/>
      </c:catAx>
      <c:valAx>
        <c:axId val="103341313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422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E2899-C22A-435F-894C-31DB381315B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EDE35-6CAD-4C95-9BB5-A7BBFD1B478D}">
      <dgm:prSet phldrT="[Text]"/>
      <dgm:spPr/>
      <dgm:t>
        <a:bodyPr/>
        <a:lstStyle/>
        <a:p>
          <a:r>
            <a:rPr lang="en-US" dirty="0"/>
            <a:t>Publisher</a:t>
          </a:r>
        </a:p>
      </dgm:t>
    </dgm:pt>
    <dgm:pt modelId="{ADEA9494-A5F1-4D47-AAED-6C1B6413A3E4}" type="parTrans" cxnId="{C50A67B4-4577-4F02-962A-20BE6EB2E7D2}">
      <dgm:prSet/>
      <dgm:spPr/>
      <dgm:t>
        <a:bodyPr/>
        <a:lstStyle/>
        <a:p>
          <a:endParaRPr lang="en-US"/>
        </a:p>
      </dgm:t>
    </dgm:pt>
    <dgm:pt modelId="{001E240C-2CE0-4C91-A5AF-61C408ABD66E}" type="sibTrans" cxnId="{C50A67B4-4577-4F02-962A-20BE6EB2E7D2}">
      <dgm:prSet/>
      <dgm:spPr/>
      <dgm:t>
        <a:bodyPr/>
        <a:lstStyle/>
        <a:p>
          <a:endParaRPr lang="en-US"/>
        </a:p>
      </dgm:t>
    </dgm:pt>
    <dgm:pt modelId="{713CC2C3-49CB-457E-9BF2-CBA5BC4E935E}">
      <dgm:prSet phldrT="[Text]"/>
      <dgm:spPr/>
      <dgm:t>
        <a:bodyPr/>
        <a:lstStyle/>
        <a:p>
          <a:r>
            <a:rPr lang="en-US" dirty="0"/>
            <a:t>12 participating publishers</a:t>
          </a:r>
        </a:p>
      </dgm:t>
    </dgm:pt>
    <dgm:pt modelId="{64AF9DFB-CA53-423C-9A76-14C026C4A4AD}" type="parTrans" cxnId="{4783C32E-DC61-40E0-918F-8701539EA44E}">
      <dgm:prSet/>
      <dgm:spPr/>
      <dgm:t>
        <a:bodyPr/>
        <a:lstStyle/>
        <a:p>
          <a:endParaRPr lang="en-US"/>
        </a:p>
      </dgm:t>
    </dgm:pt>
    <dgm:pt modelId="{AD2AA15B-CCC6-440A-9C68-34734D4E24C3}" type="sibTrans" cxnId="{4783C32E-DC61-40E0-918F-8701539EA44E}">
      <dgm:prSet/>
      <dgm:spPr/>
      <dgm:t>
        <a:bodyPr/>
        <a:lstStyle/>
        <a:p>
          <a:endParaRPr lang="en-US"/>
        </a:p>
      </dgm:t>
    </dgm:pt>
    <dgm:pt modelId="{A0E11CCD-4A09-463A-B855-DEDE0A1CAAB9}">
      <dgm:prSet phldrT="[Text]"/>
      <dgm:spPr/>
      <dgm:t>
        <a:bodyPr/>
        <a:lstStyle/>
        <a:p>
          <a:r>
            <a:rPr lang="en-US" dirty="0"/>
            <a:t>Faculty</a:t>
          </a:r>
        </a:p>
      </dgm:t>
    </dgm:pt>
    <dgm:pt modelId="{B4A776A3-150F-455B-9B2D-9D1A9A3162FD}" type="parTrans" cxnId="{3D9D914A-8926-4CB6-A0FB-440E05CE5DCE}">
      <dgm:prSet/>
      <dgm:spPr/>
      <dgm:t>
        <a:bodyPr/>
        <a:lstStyle/>
        <a:p>
          <a:endParaRPr lang="en-US"/>
        </a:p>
      </dgm:t>
    </dgm:pt>
    <dgm:pt modelId="{3C73430B-18EB-4B60-8D95-EFFA0CBB8AFA}" type="sibTrans" cxnId="{3D9D914A-8926-4CB6-A0FB-440E05CE5DCE}">
      <dgm:prSet/>
      <dgm:spPr/>
      <dgm:t>
        <a:bodyPr/>
        <a:lstStyle/>
        <a:p>
          <a:endParaRPr lang="en-US"/>
        </a:p>
      </dgm:t>
    </dgm:pt>
    <dgm:pt modelId="{120555E1-C134-4AA5-A057-A1D91FACE91A}">
      <dgm:prSet phldrT="[Text]"/>
      <dgm:spPr/>
      <dgm:t>
        <a:bodyPr/>
        <a:lstStyle/>
        <a:p>
          <a:r>
            <a:rPr lang="en-US" dirty="0"/>
            <a:t>Day 1 Access</a:t>
          </a:r>
        </a:p>
      </dgm:t>
    </dgm:pt>
    <dgm:pt modelId="{E403CC99-5994-4D03-AA31-30CF78945D2E}" type="parTrans" cxnId="{053F907F-0702-4825-8F75-9EA3B57FB65A}">
      <dgm:prSet/>
      <dgm:spPr/>
      <dgm:t>
        <a:bodyPr/>
        <a:lstStyle/>
        <a:p>
          <a:endParaRPr lang="en-US"/>
        </a:p>
      </dgm:t>
    </dgm:pt>
    <dgm:pt modelId="{AD56FAE9-D1E0-4FD9-9A29-0EE4231CC4FD}" type="sibTrans" cxnId="{053F907F-0702-4825-8F75-9EA3B57FB65A}">
      <dgm:prSet/>
      <dgm:spPr/>
      <dgm:t>
        <a:bodyPr/>
        <a:lstStyle/>
        <a:p>
          <a:endParaRPr lang="en-US"/>
        </a:p>
      </dgm:t>
    </dgm:pt>
    <dgm:pt modelId="{CCD0C062-AAEE-4B86-8400-83EF77D2BB14}">
      <dgm:prSet phldrT="[Text]"/>
      <dgm:spPr/>
      <dgm:t>
        <a:bodyPr/>
        <a:lstStyle/>
        <a:p>
          <a:r>
            <a:rPr lang="en-US" dirty="0"/>
            <a:t>Canvas integration</a:t>
          </a:r>
        </a:p>
      </dgm:t>
    </dgm:pt>
    <dgm:pt modelId="{22A2EC36-D4F3-4737-8C3C-8E0D0C12C895}" type="parTrans" cxnId="{0777644E-6768-4197-8D12-0A3F21D1E266}">
      <dgm:prSet/>
      <dgm:spPr/>
      <dgm:t>
        <a:bodyPr/>
        <a:lstStyle/>
        <a:p>
          <a:endParaRPr lang="en-US"/>
        </a:p>
      </dgm:t>
    </dgm:pt>
    <dgm:pt modelId="{8CE103BF-1603-4D3C-9557-918C5C583F6E}" type="sibTrans" cxnId="{0777644E-6768-4197-8D12-0A3F21D1E266}">
      <dgm:prSet/>
      <dgm:spPr/>
      <dgm:t>
        <a:bodyPr/>
        <a:lstStyle/>
        <a:p>
          <a:endParaRPr lang="en-US"/>
        </a:p>
      </dgm:t>
    </dgm:pt>
    <dgm:pt modelId="{DE131E50-F6C7-40B7-BCAA-F40F63409A33}">
      <dgm:prSet phldrT="[Text]"/>
      <dgm:spPr/>
      <dgm:t>
        <a:bodyPr/>
        <a:lstStyle/>
        <a:p>
          <a:r>
            <a:rPr lang="en-US" dirty="0"/>
            <a:t>Students</a:t>
          </a:r>
        </a:p>
      </dgm:t>
    </dgm:pt>
    <dgm:pt modelId="{90A79BDC-36FE-4C7C-8B5B-5E221D02084A}" type="parTrans" cxnId="{83D39F92-86C3-42C9-8B90-9E5CECE110B5}">
      <dgm:prSet/>
      <dgm:spPr/>
      <dgm:t>
        <a:bodyPr/>
        <a:lstStyle/>
        <a:p>
          <a:endParaRPr lang="en-US"/>
        </a:p>
      </dgm:t>
    </dgm:pt>
    <dgm:pt modelId="{A992EE8B-E0A3-4D6D-ACE3-8E2DC0BC360E}" type="sibTrans" cxnId="{83D39F92-86C3-42C9-8B90-9E5CECE110B5}">
      <dgm:prSet/>
      <dgm:spPr/>
      <dgm:t>
        <a:bodyPr/>
        <a:lstStyle/>
        <a:p>
          <a:endParaRPr lang="en-US"/>
        </a:p>
      </dgm:t>
    </dgm:pt>
    <dgm:pt modelId="{83146737-CFE8-49CA-8C75-F1F647474603}">
      <dgm:prSet phldrT="[Text]"/>
      <dgm:spPr/>
      <dgm:t>
        <a:bodyPr/>
        <a:lstStyle/>
        <a:p>
          <a:r>
            <a:rPr lang="en-US" dirty="0"/>
            <a:t>Cheapest Option</a:t>
          </a:r>
        </a:p>
      </dgm:t>
    </dgm:pt>
    <dgm:pt modelId="{C786ADD6-4E9D-48B6-833D-4D8B7CA7DA70}" type="parTrans" cxnId="{14A00CDA-1E88-4194-A8A2-C72B5E512779}">
      <dgm:prSet/>
      <dgm:spPr/>
      <dgm:t>
        <a:bodyPr/>
        <a:lstStyle/>
        <a:p>
          <a:endParaRPr lang="en-US"/>
        </a:p>
      </dgm:t>
    </dgm:pt>
    <dgm:pt modelId="{543461F2-4072-4959-90DB-359224F5EADE}" type="sibTrans" cxnId="{14A00CDA-1E88-4194-A8A2-C72B5E512779}">
      <dgm:prSet/>
      <dgm:spPr/>
      <dgm:t>
        <a:bodyPr/>
        <a:lstStyle/>
        <a:p>
          <a:endParaRPr lang="en-US"/>
        </a:p>
      </dgm:t>
    </dgm:pt>
    <dgm:pt modelId="{B34DC185-EFBC-4DCF-8F68-76F86E4947C7}">
      <dgm:prSet phldrT="[Text]"/>
      <dgm:spPr/>
      <dgm:t>
        <a:bodyPr/>
        <a:lstStyle/>
        <a:p>
          <a:r>
            <a:rPr lang="en-US" dirty="0"/>
            <a:t>Confidence in content</a:t>
          </a:r>
        </a:p>
      </dgm:t>
    </dgm:pt>
    <dgm:pt modelId="{D356CE81-D444-42BC-A076-3E170D5A6565}" type="parTrans" cxnId="{7C4157CD-7DA3-462B-A921-A86E267FFEFF}">
      <dgm:prSet/>
      <dgm:spPr/>
      <dgm:t>
        <a:bodyPr/>
        <a:lstStyle/>
        <a:p>
          <a:endParaRPr lang="en-US"/>
        </a:p>
      </dgm:t>
    </dgm:pt>
    <dgm:pt modelId="{C5A3350E-73B0-4E54-B39B-361DAB15141F}" type="sibTrans" cxnId="{7C4157CD-7DA3-462B-A921-A86E267FFEFF}">
      <dgm:prSet/>
      <dgm:spPr/>
      <dgm:t>
        <a:bodyPr/>
        <a:lstStyle/>
        <a:p>
          <a:endParaRPr lang="en-US"/>
        </a:p>
      </dgm:t>
    </dgm:pt>
    <dgm:pt modelId="{5BEA35EE-8DBC-4879-A20E-3F5C7E6BC761}">
      <dgm:prSet phldrT="[Text]"/>
      <dgm:spPr/>
      <dgm:t>
        <a:bodyPr/>
        <a:lstStyle/>
        <a:p>
          <a:r>
            <a:rPr lang="en-US" dirty="0"/>
            <a:t>Ease of communication</a:t>
          </a:r>
        </a:p>
      </dgm:t>
    </dgm:pt>
    <dgm:pt modelId="{9FE04F75-F2DB-4D11-9837-DB2C2718E90D}" type="parTrans" cxnId="{1EA06865-9130-462B-BBEB-34D4C9B8581A}">
      <dgm:prSet/>
      <dgm:spPr/>
      <dgm:t>
        <a:bodyPr/>
        <a:lstStyle/>
        <a:p>
          <a:endParaRPr lang="en-US"/>
        </a:p>
      </dgm:t>
    </dgm:pt>
    <dgm:pt modelId="{9A21AAD1-47D1-467A-B691-17DBECCF8F3F}" type="sibTrans" cxnId="{1EA06865-9130-462B-BBEB-34D4C9B8581A}">
      <dgm:prSet/>
      <dgm:spPr/>
      <dgm:t>
        <a:bodyPr/>
        <a:lstStyle/>
        <a:p>
          <a:endParaRPr lang="en-US"/>
        </a:p>
      </dgm:t>
    </dgm:pt>
    <dgm:pt modelId="{A88B5B7F-CE4B-485C-9226-C1C35B278712}">
      <dgm:prSet phldrT="[Text]"/>
      <dgm:spPr/>
      <dgm:t>
        <a:bodyPr/>
        <a:lstStyle/>
        <a:p>
          <a:r>
            <a:rPr lang="en-US" dirty="0"/>
            <a:t>Low cost for students</a:t>
          </a:r>
        </a:p>
      </dgm:t>
    </dgm:pt>
    <dgm:pt modelId="{C45CB4CA-756E-4388-9B0D-66B8DB28F562}" type="parTrans" cxnId="{85F3673D-85D1-424F-8852-3236DA16ADDB}">
      <dgm:prSet/>
      <dgm:spPr/>
      <dgm:t>
        <a:bodyPr/>
        <a:lstStyle/>
        <a:p>
          <a:endParaRPr lang="en-US"/>
        </a:p>
      </dgm:t>
    </dgm:pt>
    <dgm:pt modelId="{40662B3B-9BB2-48CF-B8E6-2FD1F6FCC67A}" type="sibTrans" cxnId="{85F3673D-85D1-424F-8852-3236DA16ADDB}">
      <dgm:prSet/>
      <dgm:spPr/>
      <dgm:t>
        <a:bodyPr/>
        <a:lstStyle/>
        <a:p>
          <a:endParaRPr lang="en-US"/>
        </a:p>
      </dgm:t>
    </dgm:pt>
    <dgm:pt modelId="{7289921D-89A0-40EB-971B-4A4F392817EC}">
      <dgm:prSet phldrT="[Text]"/>
      <dgm:spPr/>
      <dgm:t>
        <a:bodyPr/>
        <a:lstStyle/>
        <a:p>
          <a:r>
            <a:rPr lang="en-US" dirty="0"/>
            <a:t>Convenience</a:t>
          </a:r>
        </a:p>
      </dgm:t>
    </dgm:pt>
    <dgm:pt modelId="{51D7C0B1-A597-4FD9-AD93-F4580CA797F5}" type="parTrans" cxnId="{601E82F4-5001-4EC5-BCA0-DDEEC94426FD}">
      <dgm:prSet/>
      <dgm:spPr/>
      <dgm:t>
        <a:bodyPr/>
        <a:lstStyle/>
        <a:p>
          <a:endParaRPr lang="en-US"/>
        </a:p>
      </dgm:t>
    </dgm:pt>
    <dgm:pt modelId="{094C6546-2657-4539-B285-EE38CCB836F9}" type="sibTrans" cxnId="{601E82F4-5001-4EC5-BCA0-DDEEC94426FD}">
      <dgm:prSet/>
      <dgm:spPr/>
      <dgm:t>
        <a:bodyPr/>
        <a:lstStyle/>
        <a:p>
          <a:endParaRPr lang="en-US"/>
        </a:p>
      </dgm:t>
    </dgm:pt>
    <dgm:pt modelId="{898DD183-4FCE-CD48-8A2E-92D5758CECF4}">
      <dgm:prSet phldrT="[Text]"/>
      <dgm:spPr/>
      <dgm:t>
        <a:bodyPr/>
        <a:lstStyle/>
        <a:p>
          <a:r>
            <a:rPr lang="en-US" dirty="0"/>
            <a:t>Textbooks and other </a:t>
          </a:r>
          <a:r>
            <a:rPr lang="en-US" dirty="0" err="1"/>
            <a:t>eContent</a:t>
          </a:r>
          <a:endParaRPr lang="en-US" dirty="0"/>
        </a:p>
      </dgm:t>
    </dgm:pt>
    <dgm:pt modelId="{3EADFB56-1F80-FC4D-A8C7-AB5C239BC81A}" type="parTrans" cxnId="{49E51658-877B-3542-A714-BD39D9E9672C}">
      <dgm:prSet/>
      <dgm:spPr/>
      <dgm:t>
        <a:bodyPr/>
        <a:lstStyle/>
        <a:p>
          <a:endParaRPr lang="en-US"/>
        </a:p>
      </dgm:t>
    </dgm:pt>
    <dgm:pt modelId="{3BB1C20B-B2A4-2143-AB18-CB46FA8CC5FA}" type="sibTrans" cxnId="{49E51658-877B-3542-A714-BD39D9E9672C}">
      <dgm:prSet/>
      <dgm:spPr/>
      <dgm:t>
        <a:bodyPr/>
        <a:lstStyle/>
        <a:p>
          <a:endParaRPr lang="en-US"/>
        </a:p>
      </dgm:t>
    </dgm:pt>
    <dgm:pt modelId="{D766A200-96E3-4D91-B3A4-A1BFEB45D3CF}" type="pres">
      <dgm:prSet presAssocID="{BC7E2899-C22A-435F-894C-31DB381315B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756C1-400C-43A3-8B09-5670B989360B}" type="pres">
      <dgm:prSet presAssocID="{BC7E2899-C22A-435F-894C-31DB381315B3}" presName="cycle" presStyleCnt="0"/>
      <dgm:spPr/>
    </dgm:pt>
    <dgm:pt modelId="{FC9460E9-8714-4EEF-813D-2A736F12784B}" type="pres">
      <dgm:prSet presAssocID="{BC7E2899-C22A-435F-894C-31DB381315B3}" presName="centerShape" presStyleCnt="0"/>
      <dgm:spPr/>
    </dgm:pt>
    <dgm:pt modelId="{A28709DD-FD07-4251-853E-B73D06C2304B}" type="pres">
      <dgm:prSet presAssocID="{BC7E2899-C22A-435F-894C-31DB381315B3}" presName="connSite" presStyleLbl="node1" presStyleIdx="0" presStyleCnt="4"/>
      <dgm:spPr/>
    </dgm:pt>
    <dgm:pt modelId="{4E9A947D-81DB-4505-BD20-FE76B7E5614D}" type="pres">
      <dgm:prSet presAssocID="{BC7E2899-C22A-435F-894C-31DB381315B3}" presName="visible" presStyleLbl="node1" presStyleIdx="0" presStyleCnt="4" custScaleX="264442" custLinFactNeighborX="-591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2E99249-A67C-4B86-91C4-C6D7B4AA2861}" type="pres">
      <dgm:prSet presAssocID="{ADEA9494-A5F1-4D47-AAED-6C1B6413A3E4}" presName="Name25" presStyleLbl="parChTrans1D1" presStyleIdx="0" presStyleCnt="3"/>
      <dgm:spPr/>
      <dgm:t>
        <a:bodyPr/>
        <a:lstStyle/>
        <a:p>
          <a:endParaRPr lang="en-US"/>
        </a:p>
      </dgm:t>
    </dgm:pt>
    <dgm:pt modelId="{064378FB-5ED2-476A-92AC-97D3760755A6}" type="pres">
      <dgm:prSet presAssocID="{338EDE35-6CAD-4C95-9BB5-A7BBFD1B478D}" presName="node" presStyleCnt="0"/>
      <dgm:spPr/>
    </dgm:pt>
    <dgm:pt modelId="{3F8DC7F7-54CD-4F8B-8F48-EC41FFBEEF27}" type="pres">
      <dgm:prSet presAssocID="{338EDE35-6CAD-4C95-9BB5-A7BBFD1B478D}" presName="parentNode" presStyleLbl="node1" presStyleIdx="1" presStyleCnt="4" custScaleX="1002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0EC2F-396A-45A5-B631-65796564B979}" type="pres">
      <dgm:prSet presAssocID="{338EDE35-6CAD-4C95-9BB5-A7BBFD1B478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30DAA-6F0A-4E16-BCBA-585262133D9D}" type="pres">
      <dgm:prSet presAssocID="{B4A776A3-150F-455B-9B2D-9D1A9A3162FD}" presName="Name25" presStyleLbl="parChTrans1D1" presStyleIdx="1" presStyleCnt="3"/>
      <dgm:spPr/>
      <dgm:t>
        <a:bodyPr/>
        <a:lstStyle/>
        <a:p>
          <a:endParaRPr lang="en-US"/>
        </a:p>
      </dgm:t>
    </dgm:pt>
    <dgm:pt modelId="{DE05CDD4-5898-4E7F-A54F-33ADB5128708}" type="pres">
      <dgm:prSet presAssocID="{A0E11CCD-4A09-463A-B855-DEDE0A1CAAB9}" presName="node" presStyleCnt="0"/>
      <dgm:spPr/>
    </dgm:pt>
    <dgm:pt modelId="{CF95B420-1ABA-4848-B9FF-2923FFA1B252}" type="pres">
      <dgm:prSet presAssocID="{A0E11CCD-4A09-463A-B855-DEDE0A1CAAB9}" presName="parentNode" presStyleLbl="node1" presStyleIdx="2" presStyleCnt="4" custLinFactNeighborX="557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78A8C-3524-4E0B-A899-B645BD6E1A27}" type="pres">
      <dgm:prSet presAssocID="{A0E11CCD-4A09-463A-B855-DEDE0A1CAAB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D839F-D7C4-43C5-908F-22D70374C6EA}" type="pres">
      <dgm:prSet presAssocID="{90A79BDC-36FE-4C7C-8B5B-5E221D02084A}" presName="Name25" presStyleLbl="parChTrans1D1" presStyleIdx="2" presStyleCnt="3"/>
      <dgm:spPr/>
      <dgm:t>
        <a:bodyPr/>
        <a:lstStyle/>
        <a:p>
          <a:endParaRPr lang="en-US"/>
        </a:p>
      </dgm:t>
    </dgm:pt>
    <dgm:pt modelId="{63927D92-21BB-400D-95C5-DB757BFE1AB2}" type="pres">
      <dgm:prSet presAssocID="{DE131E50-F6C7-40B7-BCAA-F40F63409A33}" presName="node" presStyleCnt="0"/>
      <dgm:spPr/>
    </dgm:pt>
    <dgm:pt modelId="{F5054539-6657-439B-B1B1-3BDCF6DC0C35}" type="pres">
      <dgm:prSet presAssocID="{DE131E50-F6C7-40B7-BCAA-F40F63409A33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AB99-F48B-433A-9A06-4C2C70616CE0}" type="pres">
      <dgm:prSet presAssocID="{DE131E50-F6C7-40B7-BCAA-F40F63409A33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0FDD3B-8A4C-4067-B139-B1358BFEB7D5}" type="presOf" srcId="{120555E1-C134-4AA5-A057-A1D91FACE91A}" destId="{F5578A8C-3524-4E0B-A899-B645BD6E1A27}" srcOrd="0" destOrd="0" presId="urn:microsoft.com/office/officeart/2005/8/layout/radial2"/>
    <dgm:cxn modelId="{6BDF6C09-E609-409C-960B-C13016D08A13}" type="presOf" srcId="{7289921D-89A0-40EB-971B-4A4F392817EC}" destId="{96F7AB99-F48B-433A-9A06-4C2C70616CE0}" srcOrd="0" destOrd="2" presId="urn:microsoft.com/office/officeart/2005/8/layout/radial2"/>
    <dgm:cxn modelId="{8409D620-B039-4896-9167-2BF828FB3A3B}" type="presOf" srcId="{DE131E50-F6C7-40B7-BCAA-F40F63409A33}" destId="{F5054539-6657-439B-B1B1-3BDCF6DC0C35}" srcOrd="0" destOrd="0" presId="urn:microsoft.com/office/officeart/2005/8/layout/radial2"/>
    <dgm:cxn modelId="{4099C2A2-D0E5-4A83-BE87-08CDB0F870D5}" type="presOf" srcId="{ADEA9494-A5F1-4D47-AAED-6C1B6413A3E4}" destId="{52E99249-A67C-4B86-91C4-C6D7B4AA2861}" srcOrd="0" destOrd="0" presId="urn:microsoft.com/office/officeart/2005/8/layout/radial2"/>
    <dgm:cxn modelId="{053F907F-0702-4825-8F75-9EA3B57FB65A}" srcId="{A0E11CCD-4A09-463A-B855-DEDE0A1CAAB9}" destId="{120555E1-C134-4AA5-A057-A1D91FACE91A}" srcOrd="0" destOrd="0" parTransId="{E403CC99-5994-4D03-AA31-30CF78945D2E}" sibTransId="{AD56FAE9-D1E0-4FD9-9A29-0EE4231CC4FD}"/>
    <dgm:cxn modelId="{566E880E-6E08-4108-98D6-9573F744935B}" type="presOf" srcId="{713CC2C3-49CB-457E-9BF2-CBA5BC4E935E}" destId="{4840EC2F-396A-45A5-B631-65796564B979}" srcOrd="0" destOrd="0" presId="urn:microsoft.com/office/officeart/2005/8/layout/radial2"/>
    <dgm:cxn modelId="{3D9D914A-8926-4CB6-A0FB-440E05CE5DCE}" srcId="{BC7E2899-C22A-435F-894C-31DB381315B3}" destId="{A0E11CCD-4A09-463A-B855-DEDE0A1CAAB9}" srcOrd="1" destOrd="0" parTransId="{B4A776A3-150F-455B-9B2D-9D1A9A3162FD}" sibTransId="{3C73430B-18EB-4B60-8D95-EFFA0CBB8AFA}"/>
    <dgm:cxn modelId="{83D39F92-86C3-42C9-8B90-9E5CECE110B5}" srcId="{BC7E2899-C22A-435F-894C-31DB381315B3}" destId="{DE131E50-F6C7-40B7-BCAA-F40F63409A33}" srcOrd="2" destOrd="0" parTransId="{90A79BDC-36FE-4C7C-8B5B-5E221D02084A}" sibTransId="{A992EE8B-E0A3-4D6D-ACE3-8E2DC0BC360E}"/>
    <dgm:cxn modelId="{35CBD866-12E0-4653-8CBA-D3868824CF36}" type="presOf" srcId="{B4A776A3-150F-455B-9B2D-9D1A9A3162FD}" destId="{7DC30DAA-6F0A-4E16-BCBA-585262133D9D}" srcOrd="0" destOrd="0" presId="urn:microsoft.com/office/officeart/2005/8/layout/radial2"/>
    <dgm:cxn modelId="{C7D2895F-6EE5-41FC-B71D-EF8CEE9F0CDE}" type="presOf" srcId="{83146737-CFE8-49CA-8C75-F1F647474603}" destId="{96F7AB99-F48B-433A-9A06-4C2C70616CE0}" srcOrd="0" destOrd="0" presId="urn:microsoft.com/office/officeart/2005/8/layout/radial2"/>
    <dgm:cxn modelId="{A2DB0513-8362-4460-838B-C7CC1CC38B8E}" type="presOf" srcId="{338EDE35-6CAD-4C95-9BB5-A7BBFD1B478D}" destId="{3F8DC7F7-54CD-4F8B-8F48-EC41FFBEEF27}" srcOrd="0" destOrd="0" presId="urn:microsoft.com/office/officeart/2005/8/layout/radial2"/>
    <dgm:cxn modelId="{85F3673D-85D1-424F-8852-3236DA16ADDB}" srcId="{A0E11CCD-4A09-463A-B855-DEDE0A1CAAB9}" destId="{A88B5B7F-CE4B-485C-9226-C1C35B278712}" srcOrd="3" destOrd="0" parTransId="{C45CB4CA-756E-4388-9B0D-66B8DB28F562}" sibTransId="{40662B3B-9BB2-48CF-B8E6-2FD1F6FCC67A}"/>
    <dgm:cxn modelId="{70974313-AEF7-9E48-AD9F-C62C2C089234}" type="presOf" srcId="{898DD183-4FCE-CD48-8A2E-92D5758CECF4}" destId="{4840EC2F-396A-45A5-B631-65796564B979}" srcOrd="0" destOrd="1" presId="urn:microsoft.com/office/officeart/2005/8/layout/radial2"/>
    <dgm:cxn modelId="{601E82F4-5001-4EC5-BCA0-DDEEC94426FD}" srcId="{DE131E50-F6C7-40B7-BCAA-F40F63409A33}" destId="{7289921D-89A0-40EB-971B-4A4F392817EC}" srcOrd="2" destOrd="0" parTransId="{51D7C0B1-A597-4FD9-AD93-F4580CA797F5}" sibTransId="{094C6546-2657-4539-B285-EE38CCB836F9}"/>
    <dgm:cxn modelId="{E80B6238-2383-4B9C-B939-A2A86EEE2F5F}" type="presOf" srcId="{A88B5B7F-CE4B-485C-9226-C1C35B278712}" destId="{F5578A8C-3524-4E0B-A899-B645BD6E1A27}" srcOrd="0" destOrd="3" presId="urn:microsoft.com/office/officeart/2005/8/layout/radial2"/>
    <dgm:cxn modelId="{BA194505-4A21-448A-B569-CCE1399B3F3B}" type="presOf" srcId="{90A79BDC-36FE-4C7C-8B5B-5E221D02084A}" destId="{1DCD839F-D7C4-43C5-908F-22D70374C6EA}" srcOrd="0" destOrd="0" presId="urn:microsoft.com/office/officeart/2005/8/layout/radial2"/>
    <dgm:cxn modelId="{C50A67B4-4577-4F02-962A-20BE6EB2E7D2}" srcId="{BC7E2899-C22A-435F-894C-31DB381315B3}" destId="{338EDE35-6CAD-4C95-9BB5-A7BBFD1B478D}" srcOrd="0" destOrd="0" parTransId="{ADEA9494-A5F1-4D47-AAED-6C1B6413A3E4}" sibTransId="{001E240C-2CE0-4C91-A5AF-61C408ABD66E}"/>
    <dgm:cxn modelId="{14A00CDA-1E88-4194-A8A2-C72B5E512779}" srcId="{DE131E50-F6C7-40B7-BCAA-F40F63409A33}" destId="{83146737-CFE8-49CA-8C75-F1F647474603}" srcOrd="0" destOrd="0" parTransId="{C786ADD6-4E9D-48B6-833D-4D8B7CA7DA70}" sibTransId="{543461F2-4072-4959-90DB-359224F5EADE}"/>
    <dgm:cxn modelId="{7C4157CD-7DA3-462B-A921-A86E267FFEFF}" srcId="{DE131E50-F6C7-40B7-BCAA-F40F63409A33}" destId="{B34DC185-EFBC-4DCF-8F68-76F86E4947C7}" srcOrd="1" destOrd="0" parTransId="{D356CE81-D444-42BC-A076-3E170D5A6565}" sibTransId="{C5A3350E-73B0-4E54-B39B-361DAB15141F}"/>
    <dgm:cxn modelId="{49E51658-877B-3542-A714-BD39D9E9672C}" srcId="{338EDE35-6CAD-4C95-9BB5-A7BBFD1B478D}" destId="{898DD183-4FCE-CD48-8A2E-92D5758CECF4}" srcOrd="1" destOrd="0" parTransId="{3EADFB56-1F80-FC4D-A8C7-AB5C239BC81A}" sibTransId="{3BB1C20B-B2A4-2143-AB18-CB46FA8CC5FA}"/>
    <dgm:cxn modelId="{F69F8379-6B67-4E9D-94E3-34D53CA8011B}" type="presOf" srcId="{BC7E2899-C22A-435F-894C-31DB381315B3}" destId="{D766A200-96E3-4D91-B3A4-A1BFEB45D3CF}" srcOrd="0" destOrd="0" presId="urn:microsoft.com/office/officeart/2005/8/layout/radial2"/>
    <dgm:cxn modelId="{9235D34E-40B3-459C-AAAA-3E85FE9C59B7}" type="presOf" srcId="{5BEA35EE-8DBC-4879-A20E-3F5C7E6BC761}" destId="{F5578A8C-3524-4E0B-A899-B645BD6E1A27}" srcOrd="0" destOrd="2" presId="urn:microsoft.com/office/officeart/2005/8/layout/radial2"/>
    <dgm:cxn modelId="{1EA06865-9130-462B-BBEB-34D4C9B8581A}" srcId="{A0E11CCD-4A09-463A-B855-DEDE0A1CAAB9}" destId="{5BEA35EE-8DBC-4879-A20E-3F5C7E6BC761}" srcOrd="2" destOrd="0" parTransId="{9FE04F75-F2DB-4D11-9837-DB2C2718E90D}" sibTransId="{9A21AAD1-47D1-467A-B691-17DBECCF8F3F}"/>
    <dgm:cxn modelId="{99E6BFCD-60B4-4D65-85C1-F7CB0DFE227D}" type="presOf" srcId="{B34DC185-EFBC-4DCF-8F68-76F86E4947C7}" destId="{96F7AB99-F48B-433A-9A06-4C2C70616CE0}" srcOrd="0" destOrd="1" presId="urn:microsoft.com/office/officeart/2005/8/layout/radial2"/>
    <dgm:cxn modelId="{37F6C640-94A0-4277-AD42-83314E63684C}" type="presOf" srcId="{A0E11CCD-4A09-463A-B855-DEDE0A1CAAB9}" destId="{CF95B420-1ABA-4848-B9FF-2923FFA1B252}" srcOrd="0" destOrd="0" presId="urn:microsoft.com/office/officeart/2005/8/layout/radial2"/>
    <dgm:cxn modelId="{0777644E-6768-4197-8D12-0A3F21D1E266}" srcId="{A0E11CCD-4A09-463A-B855-DEDE0A1CAAB9}" destId="{CCD0C062-AAEE-4B86-8400-83EF77D2BB14}" srcOrd="1" destOrd="0" parTransId="{22A2EC36-D4F3-4737-8C3C-8E0D0C12C895}" sibTransId="{8CE103BF-1603-4D3C-9557-918C5C583F6E}"/>
    <dgm:cxn modelId="{CCB0589C-9CC2-4506-A1E5-4FC1FF358A7D}" type="presOf" srcId="{CCD0C062-AAEE-4B86-8400-83EF77D2BB14}" destId="{F5578A8C-3524-4E0B-A899-B645BD6E1A27}" srcOrd="0" destOrd="1" presId="urn:microsoft.com/office/officeart/2005/8/layout/radial2"/>
    <dgm:cxn modelId="{4783C32E-DC61-40E0-918F-8701539EA44E}" srcId="{338EDE35-6CAD-4C95-9BB5-A7BBFD1B478D}" destId="{713CC2C3-49CB-457E-9BF2-CBA5BC4E935E}" srcOrd="0" destOrd="0" parTransId="{64AF9DFB-CA53-423C-9A76-14C026C4A4AD}" sibTransId="{AD2AA15B-CCC6-440A-9C68-34734D4E24C3}"/>
    <dgm:cxn modelId="{D4F800DE-6CEE-4A08-A7BA-452BADB5552B}" type="presParOf" srcId="{D766A200-96E3-4D91-B3A4-A1BFEB45D3CF}" destId="{5BD756C1-400C-43A3-8B09-5670B989360B}" srcOrd="0" destOrd="0" presId="urn:microsoft.com/office/officeart/2005/8/layout/radial2"/>
    <dgm:cxn modelId="{05DF0FCB-B7E8-4DEB-AC99-15EADEB2B692}" type="presParOf" srcId="{5BD756C1-400C-43A3-8B09-5670B989360B}" destId="{FC9460E9-8714-4EEF-813D-2A736F12784B}" srcOrd="0" destOrd="0" presId="urn:microsoft.com/office/officeart/2005/8/layout/radial2"/>
    <dgm:cxn modelId="{19387FE6-6D8E-43A2-B9CD-B0A580377424}" type="presParOf" srcId="{FC9460E9-8714-4EEF-813D-2A736F12784B}" destId="{A28709DD-FD07-4251-853E-B73D06C2304B}" srcOrd="0" destOrd="0" presId="urn:microsoft.com/office/officeart/2005/8/layout/radial2"/>
    <dgm:cxn modelId="{A3F280A6-1BC5-4088-A5DC-0CA6D62F20F2}" type="presParOf" srcId="{FC9460E9-8714-4EEF-813D-2A736F12784B}" destId="{4E9A947D-81DB-4505-BD20-FE76B7E5614D}" srcOrd="1" destOrd="0" presId="urn:microsoft.com/office/officeart/2005/8/layout/radial2"/>
    <dgm:cxn modelId="{259C7594-CC6E-4C02-8E6D-2C847F021CA1}" type="presParOf" srcId="{5BD756C1-400C-43A3-8B09-5670B989360B}" destId="{52E99249-A67C-4B86-91C4-C6D7B4AA2861}" srcOrd="1" destOrd="0" presId="urn:microsoft.com/office/officeart/2005/8/layout/radial2"/>
    <dgm:cxn modelId="{75B016E3-C9C1-4301-91E5-3B7ACA3F09D2}" type="presParOf" srcId="{5BD756C1-400C-43A3-8B09-5670B989360B}" destId="{064378FB-5ED2-476A-92AC-97D3760755A6}" srcOrd="2" destOrd="0" presId="urn:microsoft.com/office/officeart/2005/8/layout/radial2"/>
    <dgm:cxn modelId="{3685A216-1353-435E-BA4B-044733C4EF11}" type="presParOf" srcId="{064378FB-5ED2-476A-92AC-97D3760755A6}" destId="{3F8DC7F7-54CD-4F8B-8F48-EC41FFBEEF27}" srcOrd="0" destOrd="0" presId="urn:microsoft.com/office/officeart/2005/8/layout/radial2"/>
    <dgm:cxn modelId="{AE9E7905-8E25-4E52-8C8B-FB0C708E2387}" type="presParOf" srcId="{064378FB-5ED2-476A-92AC-97D3760755A6}" destId="{4840EC2F-396A-45A5-B631-65796564B979}" srcOrd="1" destOrd="0" presId="urn:microsoft.com/office/officeart/2005/8/layout/radial2"/>
    <dgm:cxn modelId="{57B5EA03-4E2E-4476-B1A4-63A208CA808C}" type="presParOf" srcId="{5BD756C1-400C-43A3-8B09-5670B989360B}" destId="{7DC30DAA-6F0A-4E16-BCBA-585262133D9D}" srcOrd="3" destOrd="0" presId="urn:microsoft.com/office/officeart/2005/8/layout/radial2"/>
    <dgm:cxn modelId="{85917FAD-2AC5-467D-9759-218CEE12C93E}" type="presParOf" srcId="{5BD756C1-400C-43A3-8B09-5670B989360B}" destId="{DE05CDD4-5898-4E7F-A54F-33ADB5128708}" srcOrd="4" destOrd="0" presId="urn:microsoft.com/office/officeart/2005/8/layout/radial2"/>
    <dgm:cxn modelId="{E3D0FD9A-911E-4B4C-9D68-088B41AC724A}" type="presParOf" srcId="{DE05CDD4-5898-4E7F-A54F-33ADB5128708}" destId="{CF95B420-1ABA-4848-B9FF-2923FFA1B252}" srcOrd="0" destOrd="0" presId="urn:microsoft.com/office/officeart/2005/8/layout/radial2"/>
    <dgm:cxn modelId="{F9E4AA52-5B54-40D7-B89F-51DF62F0F597}" type="presParOf" srcId="{DE05CDD4-5898-4E7F-A54F-33ADB5128708}" destId="{F5578A8C-3524-4E0B-A899-B645BD6E1A27}" srcOrd="1" destOrd="0" presId="urn:microsoft.com/office/officeart/2005/8/layout/radial2"/>
    <dgm:cxn modelId="{967BF6FE-C96A-410C-A2FE-705E6CD52BB4}" type="presParOf" srcId="{5BD756C1-400C-43A3-8B09-5670B989360B}" destId="{1DCD839F-D7C4-43C5-908F-22D70374C6EA}" srcOrd="5" destOrd="0" presId="urn:microsoft.com/office/officeart/2005/8/layout/radial2"/>
    <dgm:cxn modelId="{EF7D9D23-77BE-4E2D-B2CD-A205F21BD990}" type="presParOf" srcId="{5BD756C1-400C-43A3-8B09-5670B989360B}" destId="{63927D92-21BB-400D-95C5-DB757BFE1AB2}" srcOrd="6" destOrd="0" presId="urn:microsoft.com/office/officeart/2005/8/layout/radial2"/>
    <dgm:cxn modelId="{33E49BCA-3C14-4F0D-A800-33E58FB41CA2}" type="presParOf" srcId="{63927D92-21BB-400D-95C5-DB757BFE1AB2}" destId="{F5054539-6657-439B-B1B1-3BDCF6DC0C35}" srcOrd="0" destOrd="0" presId="urn:microsoft.com/office/officeart/2005/8/layout/radial2"/>
    <dgm:cxn modelId="{85BE6F29-0BA1-45A1-AA57-5163198DAA49}" type="presParOf" srcId="{63927D92-21BB-400D-95C5-DB757BFE1AB2}" destId="{96F7AB99-F48B-433A-9A06-4C2C70616CE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D839F-D7C4-43C5-908F-22D70374C6EA}">
      <dsp:nvSpPr>
        <dsp:cNvPr id="0" name=""/>
        <dsp:cNvSpPr/>
      </dsp:nvSpPr>
      <dsp:spPr>
        <a:xfrm rot="2535399">
          <a:off x="3941176" y="2397304"/>
          <a:ext cx="517585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517585" y="18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30DAA-6F0A-4E16-BCBA-585262133D9D}">
      <dsp:nvSpPr>
        <dsp:cNvPr id="0" name=""/>
        <dsp:cNvSpPr/>
      </dsp:nvSpPr>
      <dsp:spPr>
        <a:xfrm>
          <a:off x="4008426" y="1678294"/>
          <a:ext cx="1119218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1119218" y="18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99249-A67C-4B86-91C4-C6D7B4AA2861}">
      <dsp:nvSpPr>
        <dsp:cNvPr id="0" name=""/>
        <dsp:cNvSpPr/>
      </dsp:nvSpPr>
      <dsp:spPr>
        <a:xfrm rot="19064205">
          <a:off x="3941284" y="959469"/>
          <a:ext cx="516595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516595" y="187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A947D-81DB-4505-BD20-FE76B7E5614D}">
      <dsp:nvSpPr>
        <dsp:cNvPr id="0" name=""/>
        <dsp:cNvSpPr/>
      </dsp:nvSpPr>
      <dsp:spPr>
        <a:xfrm>
          <a:off x="128571" y="840122"/>
          <a:ext cx="4532087" cy="17138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DC7F7-54CD-4F8B-8F48-EC41FFBEEF27}">
      <dsp:nvSpPr>
        <dsp:cNvPr id="0" name=""/>
        <dsp:cNvSpPr/>
      </dsp:nvSpPr>
      <dsp:spPr>
        <a:xfrm>
          <a:off x="4265308" y="1713"/>
          <a:ext cx="961890" cy="959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Publisher</a:t>
          </a:r>
        </a:p>
      </dsp:txBody>
      <dsp:txXfrm>
        <a:off x="4406174" y="142216"/>
        <a:ext cx="680158" cy="678409"/>
      </dsp:txXfrm>
    </dsp:sp>
    <dsp:sp modelId="{4840EC2F-396A-45A5-B631-65796564B979}">
      <dsp:nvSpPr>
        <dsp:cNvPr id="0" name=""/>
        <dsp:cNvSpPr/>
      </dsp:nvSpPr>
      <dsp:spPr>
        <a:xfrm>
          <a:off x="5320045" y="1713"/>
          <a:ext cx="1442835" cy="959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12 participating publishers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Textbooks and other </a:t>
          </a:r>
          <a:r>
            <a:rPr lang="en-US" sz="1100" kern="1200" dirty="0" err="1"/>
            <a:t>eContent</a:t>
          </a:r>
          <a:endParaRPr lang="en-US" sz="1100" kern="1200" dirty="0"/>
        </a:p>
      </dsp:txBody>
      <dsp:txXfrm>
        <a:off x="5320045" y="1713"/>
        <a:ext cx="1442835" cy="959415"/>
      </dsp:txXfrm>
    </dsp:sp>
    <dsp:sp modelId="{CF95B420-1ABA-4848-B9FF-2923FFA1B252}">
      <dsp:nvSpPr>
        <dsp:cNvPr id="0" name=""/>
        <dsp:cNvSpPr/>
      </dsp:nvSpPr>
      <dsp:spPr>
        <a:xfrm>
          <a:off x="5127644" y="1217329"/>
          <a:ext cx="959415" cy="959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Faculty</a:t>
          </a:r>
        </a:p>
      </dsp:txBody>
      <dsp:txXfrm>
        <a:off x="5268147" y="1357832"/>
        <a:ext cx="678409" cy="678409"/>
      </dsp:txXfrm>
    </dsp:sp>
    <dsp:sp modelId="{F5578A8C-3524-4E0B-A899-B645BD6E1A27}">
      <dsp:nvSpPr>
        <dsp:cNvPr id="0" name=""/>
        <dsp:cNvSpPr/>
      </dsp:nvSpPr>
      <dsp:spPr>
        <a:xfrm>
          <a:off x="6183001" y="1217329"/>
          <a:ext cx="1439122" cy="959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Day 1 Access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Canvas integration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Ease of communication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Low cost for students</a:t>
          </a:r>
        </a:p>
      </dsp:txBody>
      <dsp:txXfrm>
        <a:off x="6183001" y="1217329"/>
        <a:ext cx="1439122" cy="959415"/>
      </dsp:txXfrm>
    </dsp:sp>
    <dsp:sp modelId="{F5054539-6657-439B-B1B1-3BDCF6DC0C35}">
      <dsp:nvSpPr>
        <dsp:cNvPr id="0" name=""/>
        <dsp:cNvSpPr/>
      </dsp:nvSpPr>
      <dsp:spPr>
        <a:xfrm>
          <a:off x="4266855" y="2432946"/>
          <a:ext cx="959415" cy="959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Students</a:t>
          </a:r>
        </a:p>
      </dsp:txBody>
      <dsp:txXfrm>
        <a:off x="4407358" y="2573449"/>
        <a:ext cx="678409" cy="678409"/>
      </dsp:txXfrm>
    </dsp:sp>
    <dsp:sp modelId="{96F7AB99-F48B-433A-9A06-4C2C70616CE0}">
      <dsp:nvSpPr>
        <dsp:cNvPr id="0" name=""/>
        <dsp:cNvSpPr/>
      </dsp:nvSpPr>
      <dsp:spPr>
        <a:xfrm>
          <a:off x="5322211" y="2432946"/>
          <a:ext cx="1439122" cy="959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Cheapest Option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Confidence in content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Convenience</a:t>
          </a:r>
        </a:p>
      </dsp:txBody>
      <dsp:txXfrm>
        <a:off x="5322211" y="2432946"/>
        <a:ext cx="1439122" cy="959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4FCAB-2546-414D-B515-8B19D584D3B9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F715C-C128-4742-8FA1-77A9CB072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9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F715C-C128-4742-8FA1-77A9CB072B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1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784"/>
            <a:ext cx="7772400" cy="1102519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0615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C77EBDA-C135-8A45-ACAC-DFA08BA68AF2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5003D33D-21EA-0E4A-974B-A5C4F5C4E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5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3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aseline="0">
                <a:solidFill>
                  <a:srgbClr val="4C4C4C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  <a:latin typeface="Helvetica"/>
              </a:defRPr>
            </a:lvl1pPr>
            <a:lvl2pPr>
              <a:defRPr>
                <a:solidFill>
                  <a:srgbClr val="4C4C4C"/>
                </a:solidFill>
                <a:latin typeface="Helvetica"/>
              </a:defRPr>
            </a:lvl2pPr>
            <a:lvl3pPr>
              <a:defRPr>
                <a:solidFill>
                  <a:srgbClr val="4C4C4C"/>
                </a:solidFill>
                <a:latin typeface="Helvetica"/>
              </a:defRPr>
            </a:lvl3pPr>
            <a:lvl4pPr>
              <a:defRPr>
                <a:solidFill>
                  <a:srgbClr val="4C4C4C"/>
                </a:solidFill>
                <a:latin typeface="Helvetica"/>
              </a:defRPr>
            </a:lvl4pPr>
            <a:lvl5pPr>
              <a:defRPr>
                <a:solidFill>
                  <a:srgbClr val="4C4C4C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86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7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3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7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38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4C4C4C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rgbClr val="666666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rgbClr val="666666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1800" kern="1200">
          <a:solidFill>
            <a:srgbClr val="666666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1600" kern="1200">
          <a:solidFill>
            <a:srgbClr val="666666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1400" kern="1200">
          <a:solidFill>
            <a:srgbClr val="666666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03367" y="3107591"/>
            <a:ext cx="3255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Sherry Pollard</a:t>
            </a:r>
            <a:endParaRPr lang="en-US" sz="1400" dirty="0" smtClean="0"/>
          </a:p>
          <a:p>
            <a:pPr algn="ctr"/>
            <a:r>
              <a:rPr lang="en-US" sz="1400" dirty="0" smtClean="0"/>
              <a:t>Director</a:t>
            </a:r>
            <a:endParaRPr lang="en-US" sz="1400" dirty="0" smtClean="0"/>
          </a:p>
          <a:p>
            <a:pPr algn="ctr"/>
            <a:r>
              <a:rPr lang="en-US" sz="1400" dirty="0" smtClean="0"/>
              <a:t>UM Campus Stores</a:t>
            </a:r>
          </a:p>
          <a:p>
            <a:pPr algn="ctr"/>
            <a:r>
              <a:rPr lang="en-US" sz="1400" dirty="0" smtClean="0"/>
              <a:t>University of Missouri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38447" y="457205"/>
            <a:ext cx="846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A&amp;OER – Bookstore Perspective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66060" y="3107590"/>
            <a:ext cx="3255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Dale Sanders</a:t>
            </a:r>
          </a:p>
          <a:p>
            <a:pPr algn="ctr"/>
            <a:r>
              <a:rPr lang="en-US" sz="1400" dirty="0" smtClean="0"/>
              <a:t>Senior Associate Director</a:t>
            </a:r>
          </a:p>
          <a:p>
            <a:pPr algn="ctr"/>
            <a:r>
              <a:rPr lang="en-US" sz="1400" dirty="0" smtClean="0"/>
              <a:t>UM Campus Stores</a:t>
            </a:r>
          </a:p>
          <a:p>
            <a:pPr algn="ctr"/>
            <a:r>
              <a:rPr lang="en-US" sz="1400" dirty="0" smtClean="0"/>
              <a:t>University of Missouri</a:t>
            </a:r>
            <a:endParaRPr lang="en-U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96" y="1232017"/>
            <a:ext cx="4209128" cy="160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5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_PPT_wide_bg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475"/>
            <a:ext cx="8229600" cy="2740961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7554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81699" y="1359725"/>
            <a:ext cx="35922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University Owned and Operated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</a:t>
            </a:r>
            <a:r>
              <a:rPr lang="en-US" dirty="0" smtClean="0"/>
              <a:t>University </a:t>
            </a:r>
            <a:r>
              <a:rPr lang="en-US" dirty="0" smtClean="0"/>
              <a:t>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Shared Services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Marketing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Accounting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GM Buying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eCommerce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Course Materials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355"/>
          <a:stretch/>
        </p:blipFill>
        <p:spPr>
          <a:xfrm>
            <a:off x="679016" y="190673"/>
            <a:ext cx="7578784" cy="1023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44" y="1197874"/>
            <a:ext cx="3392678" cy="34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4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AutoAccess</a:t>
            </a:r>
            <a:r>
              <a:rPr lang="en-US" dirty="0" smtClean="0"/>
              <a:t> is currently the largest inclusive access program in the country.</a:t>
            </a:r>
          </a:p>
          <a:p>
            <a:r>
              <a:rPr lang="en-US" dirty="0" smtClean="0"/>
              <a:t>Collaborative program </a:t>
            </a:r>
            <a:r>
              <a:rPr lang="en-US" dirty="0" smtClean="0"/>
              <a:t>between campus stores, faculty, publishers, and education technology teams.</a:t>
            </a:r>
          </a:p>
          <a:p>
            <a:r>
              <a:rPr lang="en-US" dirty="0" smtClean="0"/>
              <a:t>All digital content is integrated into the LMS (Canvas or Blackboard).</a:t>
            </a:r>
          </a:p>
          <a:p>
            <a:r>
              <a:rPr lang="en-US" dirty="0" smtClean="0"/>
              <a:t>Content is available to all students on the first day of class for prices that are “below competitive market rates”</a:t>
            </a:r>
          </a:p>
          <a:p>
            <a:r>
              <a:rPr lang="en-US" dirty="0"/>
              <a:t>Student choice remains (opt-out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" y="120078"/>
            <a:ext cx="2822787" cy="11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68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7137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6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953528"/>
              </p:ext>
            </p:extLst>
          </p:nvPr>
        </p:nvGraphicFramePr>
        <p:xfrm>
          <a:off x="1516062" y="876981"/>
          <a:ext cx="6111875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385" y="114320"/>
            <a:ext cx="8229600" cy="6557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157628"/>
              </p:ext>
            </p:extLst>
          </p:nvPr>
        </p:nvGraphicFramePr>
        <p:xfrm>
          <a:off x="1593252" y="853230"/>
          <a:ext cx="6111875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6260" y="125908"/>
            <a:ext cx="8229600" cy="616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105"/>
            <a:ext cx="8229600" cy="2985517"/>
          </a:xfrm>
        </p:spPr>
        <p:txBody>
          <a:bodyPr/>
          <a:lstStyle/>
          <a:p>
            <a:r>
              <a:rPr lang="en-US" dirty="0" smtClean="0"/>
              <a:t>Spring 2018 Data – UM System</a:t>
            </a:r>
          </a:p>
          <a:p>
            <a:pPr lvl="1"/>
            <a:r>
              <a:rPr lang="en-US" dirty="0" smtClean="0"/>
              <a:t>Courses:  357</a:t>
            </a:r>
          </a:p>
          <a:p>
            <a:pPr lvl="1"/>
            <a:r>
              <a:rPr lang="en-US" dirty="0" smtClean="0"/>
              <a:t>Sections:  858</a:t>
            </a:r>
          </a:p>
          <a:p>
            <a:pPr lvl="1"/>
            <a:r>
              <a:rPr lang="en-US" dirty="0"/>
              <a:t>Enrollment in </a:t>
            </a:r>
            <a:r>
              <a:rPr lang="en-US" dirty="0" err="1"/>
              <a:t>AutoAccess</a:t>
            </a:r>
            <a:r>
              <a:rPr lang="en-US" dirty="0"/>
              <a:t>:  40,200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" y="120078"/>
            <a:ext cx="2822787" cy="11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8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" y="120078"/>
            <a:ext cx="2822787" cy="11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39009"/>
              </p:ext>
            </p:extLst>
          </p:nvPr>
        </p:nvGraphicFramePr>
        <p:xfrm>
          <a:off x="1095499" y="1440075"/>
          <a:ext cx="6953002" cy="265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286">
                  <a:extLst>
                    <a:ext uri="{9D8B030D-6E8A-4147-A177-3AD203B41FA5}">
                      <a16:colId xmlns:a16="http://schemas.microsoft.com/office/drawing/2014/main" val="466696595"/>
                    </a:ext>
                  </a:extLst>
                </a:gridCol>
                <a:gridCol w="993286">
                  <a:extLst>
                    <a:ext uri="{9D8B030D-6E8A-4147-A177-3AD203B41FA5}">
                      <a16:colId xmlns:a16="http://schemas.microsoft.com/office/drawing/2014/main" val="2678263676"/>
                    </a:ext>
                  </a:extLst>
                </a:gridCol>
                <a:gridCol w="993286">
                  <a:extLst>
                    <a:ext uri="{9D8B030D-6E8A-4147-A177-3AD203B41FA5}">
                      <a16:colId xmlns:a16="http://schemas.microsoft.com/office/drawing/2014/main" val="3207256969"/>
                    </a:ext>
                  </a:extLst>
                </a:gridCol>
                <a:gridCol w="993286">
                  <a:extLst>
                    <a:ext uri="{9D8B030D-6E8A-4147-A177-3AD203B41FA5}">
                      <a16:colId xmlns:a16="http://schemas.microsoft.com/office/drawing/2014/main" val="646388883"/>
                    </a:ext>
                  </a:extLst>
                </a:gridCol>
                <a:gridCol w="993286">
                  <a:extLst>
                    <a:ext uri="{9D8B030D-6E8A-4147-A177-3AD203B41FA5}">
                      <a16:colId xmlns:a16="http://schemas.microsoft.com/office/drawing/2014/main" val="265697378"/>
                    </a:ext>
                  </a:extLst>
                </a:gridCol>
                <a:gridCol w="993286">
                  <a:extLst>
                    <a:ext uri="{9D8B030D-6E8A-4147-A177-3AD203B41FA5}">
                      <a16:colId xmlns:a16="http://schemas.microsoft.com/office/drawing/2014/main" val="4251170135"/>
                    </a:ext>
                  </a:extLst>
                </a:gridCol>
                <a:gridCol w="993286">
                  <a:extLst>
                    <a:ext uri="{9D8B030D-6E8A-4147-A177-3AD203B41FA5}">
                      <a16:colId xmlns:a16="http://schemas.microsoft.com/office/drawing/2014/main" val="60587429"/>
                    </a:ext>
                  </a:extLst>
                </a:gridCol>
              </a:tblGrid>
              <a:tr h="52147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Campus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Course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Enrollment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Prev</a:t>
                      </a:r>
                      <a:r>
                        <a:rPr lang="en-US" sz="1100" dirty="0" smtClean="0"/>
                        <a:t>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Cost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Current</a:t>
                      </a:r>
                      <a:r>
                        <a:rPr lang="en-US" sz="1100" baseline="0" dirty="0" smtClean="0"/>
                        <a:t> Cost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Savings/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Student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Total Savings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extLst>
                  <a:ext uri="{0D108BD9-81ED-4DB2-BD59-A6C34878D82A}">
                    <a16:rowId xmlns:a16="http://schemas.microsoft.com/office/drawing/2014/main" val="980265533"/>
                  </a:ext>
                </a:extLst>
              </a:tr>
              <a:tr h="4229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MU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ITAL</a:t>
                      </a:r>
                      <a:r>
                        <a:rPr lang="en-US" sz="1000" baseline="0" dirty="0" smtClean="0"/>
                        <a:t>1200</a:t>
                      </a:r>
                      <a:endParaRPr lang="en-US" sz="10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325.65</a:t>
                      </a:r>
                      <a:endParaRPr lang="en-US" sz="12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29.95</a:t>
                      </a:r>
                      <a:endParaRPr lang="en-US" sz="12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295.70</a:t>
                      </a:r>
                      <a:endParaRPr lang="en-US" sz="12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4,435.50</a:t>
                      </a:r>
                      <a:endParaRPr lang="en-US" sz="1200" dirty="0"/>
                    </a:p>
                  </a:txBody>
                  <a:tcPr marL="104295" marR="104295" marT="52148" marB="52148" anchor="ctr"/>
                </a:tc>
                <a:extLst>
                  <a:ext uri="{0D108BD9-81ED-4DB2-BD59-A6C34878D82A}">
                    <a16:rowId xmlns:a16="http://schemas.microsoft.com/office/drawing/2014/main" val="3446143968"/>
                  </a:ext>
                </a:extLst>
              </a:tr>
              <a:tr h="4229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MU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BIO_SC 2200</a:t>
                      </a:r>
                      <a:endParaRPr lang="en-US" sz="10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235</a:t>
                      </a:r>
                      <a:endParaRPr lang="en-US" sz="12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232.40</a:t>
                      </a:r>
                      <a:endParaRPr lang="en-US" sz="12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88.25</a:t>
                      </a:r>
                      <a:endParaRPr lang="en-US" sz="12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144.15</a:t>
                      </a:r>
                      <a:endParaRPr lang="en-US" sz="12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33,875.25</a:t>
                      </a:r>
                      <a:endParaRPr lang="en-US" sz="1200" dirty="0"/>
                    </a:p>
                  </a:txBody>
                  <a:tcPr marL="104295" marR="104295" marT="52148" marB="52148" anchor="ctr"/>
                </a:tc>
                <a:extLst>
                  <a:ext uri="{0D108BD9-81ED-4DB2-BD59-A6C34878D82A}">
                    <a16:rowId xmlns:a16="http://schemas.microsoft.com/office/drawing/2014/main" val="4252301594"/>
                  </a:ext>
                </a:extLst>
              </a:tr>
              <a:tr h="4229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S&amp;T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ENG_MGT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52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205.95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58.99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146.96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7,41.92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extLst>
                  <a:ext uri="{0D108BD9-81ED-4DB2-BD59-A6C34878D82A}">
                    <a16:rowId xmlns:a16="http://schemas.microsoft.com/office/drawing/2014/main" val="65999817"/>
                  </a:ext>
                </a:extLst>
              </a:tr>
              <a:tr h="4229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UMKC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MATH 110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75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171.61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88.25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83.36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6,251.66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extLst>
                  <a:ext uri="{0D108BD9-81ED-4DB2-BD59-A6C34878D82A}">
                    <a16:rowId xmlns:a16="http://schemas.microsoft.com/office/drawing/2014/main" val="1534874964"/>
                  </a:ext>
                </a:extLst>
              </a:tr>
              <a:tr h="4229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UMSL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PSYCH 2160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62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175.20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58.99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116.21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7,205.02</a:t>
                      </a:r>
                      <a:endParaRPr lang="en-US" sz="1100" dirty="0"/>
                    </a:p>
                  </a:txBody>
                  <a:tcPr marL="104295" marR="104295" marT="52148" marB="52148" anchor="ctr"/>
                </a:tc>
                <a:extLst>
                  <a:ext uri="{0D108BD9-81ED-4DB2-BD59-A6C34878D82A}">
                    <a16:rowId xmlns:a16="http://schemas.microsoft.com/office/drawing/2014/main" val="1305649246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06686" y="315912"/>
            <a:ext cx="4079174" cy="6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4C4C4C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dirty="0" smtClean="0"/>
              <a:t>Student Savings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73236" y="1440075"/>
            <a:ext cx="2974769" cy="2652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0943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" y="120078"/>
            <a:ext cx="2822787" cy="11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47700"/>
            <a:ext cx="8229600" cy="33243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AutoAccess</a:t>
            </a:r>
            <a:r>
              <a:rPr lang="en-US" dirty="0" smtClean="0"/>
              <a:t> average price is $65.32, down from $150.38 on the prior adoption.</a:t>
            </a:r>
          </a:p>
          <a:p>
            <a:r>
              <a:rPr lang="en-US" dirty="0" smtClean="0"/>
              <a:t>Spring 18 total student savings $2.5M from previous adoption.</a:t>
            </a:r>
          </a:p>
          <a:p>
            <a:r>
              <a:rPr lang="en-US" dirty="0" smtClean="0"/>
              <a:t>Total student savings since Summer 14:</a:t>
            </a:r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7200" dirty="0" smtClean="0"/>
              <a:t>$9,766,425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1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C4C4C"/>
      </a:dk2>
      <a:lt2>
        <a:srgbClr val="F1B82D"/>
      </a:lt2>
      <a:accent1>
        <a:srgbClr val="66666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264</Words>
  <Application>Microsoft Office PowerPoint</Application>
  <PresentationFormat>On-screen Show (16:9)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Growth</vt:lpstr>
      <vt:lpstr>Growth</vt:lpstr>
      <vt:lpstr>PowerPoint Presentation</vt:lpstr>
      <vt:lpstr>Savings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 VanSciver</dc:creator>
  <cp:lastModifiedBy>Sanders, Dale B.</cp:lastModifiedBy>
  <cp:revision>102</cp:revision>
  <dcterms:created xsi:type="dcterms:W3CDTF">2014-06-09T16:21:09Z</dcterms:created>
  <dcterms:modified xsi:type="dcterms:W3CDTF">2018-03-06T23:06:22Z</dcterms:modified>
</cp:coreProperties>
</file>