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2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6" r:id="rId9"/>
    <p:sldId id="264" r:id="rId10"/>
    <p:sldId id="265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F2F3F2"/>
    <a:srgbClr val="7A81FF"/>
    <a:srgbClr val="FF40FF"/>
    <a:srgbClr val="FAF14B"/>
    <a:srgbClr val="5E000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E8034E78-7F5D-4C2E-B375-FC64B27BC917}" styleName="Dark Style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125E5076-3810-47DD-B79F-674D7AD40C01}" styleName="Dark Style 1 - Accent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37CE84F3-28C3-443E-9E96-99CF82512B78}" styleName="Dark Style 1 - Accent 2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wholeTbl>
    <a:band1H>
      <a:tcStyle>
        <a:tcBdr/>
        <a:fill>
          <a:solidFill>
            <a:schemeClr val="accent2">
              <a:shade val="60000"/>
            </a:schemeClr>
          </a:solidFill>
        </a:fill>
      </a:tcStyle>
    </a:band1H>
    <a:band1V>
      <a:tcStyle>
        <a:tcBdr/>
        <a:fill>
          <a:solidFill>
            <a:schemeClr val="accent2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2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2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2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5202B0CA-FC54-4496-8BCA-5EF66A818D29}" styleName="Dark Style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6084" autoAdjust="0"/>
    <p:restoredTop sz="86429" autoAdjust="0"/>
  </p:normalViewPr>
  <p:slideViewPr>
    <p:cSldViewPr snapToGrid="0" snapToObjects="1">
      <p:cViewPr varScale="1">
        <p:scale>
          <a:sx n="94" d="100"/>
          <a:sy n="94" d="100"/>
        </p:scale>
        <p:origin x="78" y="3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40" d="100"/>
        <a:sy n="14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FEBF3DD-24B8-9D40-ABEB-B4A0E772B6FC}" type="datetimeFigureOut">
              <a:rPr lang="en-US" smtClean="0"/>
              <a:t>1/30/2017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EA5C634-AB7C-E047-B961-FC16FF4C0ED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79345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.png"/><Relationship Id="rId4" Type="http://schemas.openxmlformats.org/officeDocument/2006/relationships/image" Target="../media/image5.emf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Background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2" name="Diagonal"/>
          <p:cNvSpPr/>
          <p:nvPr userDrawn="1"/>
        </p:nvSpPr>
        <p:spPr>
          <a:xfrm rot="16200000">
            <a:off x="5486400" y="3200402"/>
            <a:ext cx="3657600" cy="3657600"/>
          </a:xfrm>
          <a:prstGeom prst="rt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6" name="Wordmark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0221" y="6062473"/>
            <a:ext cx="1752279" cy="339151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Date"/>
          <p:cNvSpPr>
            <a:spLocks noGrp="1"/>
          </p:cNvSpPr>
          <p:nvPr>
            <p:ph type="body" sz="quarter" idx="14" hasCustomPrompt="1"/>
          </p:nvPr>
        </p:nvSpPr>
        <p:spPr>
          <a:xfrm>
            <a:off x="571501" y="6057900"/>
            <a:ext cx="5257800" cy="342900"/>
          </a:xfrm>
          <a:prstGeom prst="rect">
            <a:avLst/>
          </a:prstGeom>
        </p:spPr>
        <p:txBody>
          <a:bodyPr lIns="0" tIns="0" rIns="0" bIns="0" anchor="ctr" anchorCtr="0">
            <a:noAutofit/>
          </a:bodyPr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Presentation date</a:t>
            </a:r>
          </a:p>
        </p:txBody>
      </p:sp>
      <p:sp>
        <p:nvSpPr>
          <p:cNvPr id="3" name="Presenters"/>
          <p:cNvSpPr>
            <a:spLocks noGrp="1"/>
          </p:cNvSpPr>
          <p:nvPr>
            <p:ph type="body" sz="quarter" idx="12" hasCustomPrompt="1"/>
          </p:nvPr>
        </p:nvSpPr>
        <p:spPr>
          <a:xfrm>
            <a:off x="571499" y="5186364"/>
            <a:ext cx="5943601" cy="528637"/>
          </a:xfrm>
          <a:prstGeom prst="rect">
            <a:avLst/>
          </a:prstGeom>
        </p:spPr>
        <p:txBody>
          <a:bodyPr lIns="0" tIns="0" rIns="0" bIns="0" anchor="t" anchorCtr="0">
            <a:normAutofit/>
          </a:bodyPr>
          <a:lstStyle>
            <a:lvl1pPr marL="0" indent="0">
              <a:buNone/>
              <a:defRPr sz="2400">
                <a:solidFill>
                  <a:srgbClr val="425563"/>
                </a:solidFill>
              </a:defRPr>
            </a:lvl1pPr>
          </a:lstStyle>
          <a:p>
            <a:pPr lvl="0"/>
            <a:r>
              <a:rPr lang="en-US" dirty="0"/>
              <a:t>Presenter names</a:t>
            </a:r>
          </a:p>
        </p:txBody>
      </p:sp>
      <p:sp>
        <p:nvSpPr>
          <p:cNvPr id="18" name="Subtitle"/>
          <p:cNvSpPr>
            <a:spLocks noGrp="1"/>
          </p:cNvSpPr>
          <p:nvPr>
            <p:ph type="body" sz="quarter" idx="15" hasCustomPrompt="1"/>
          </p:nvPr>
        </p:nvSpPr>
        <p:spPr>
          <a:xfrm>
            <a:off x="571499" y="4573155"/>
            <a:ext cx="5943601" cy="514347"/>
          </a:xfrm>
          <a:prstGeom prst="rect">
            <a:avLst/>
          </a:prstGeom>
        </p:spPr>
        <p:txBody>
          <a:bodyPr lIns="0" anchor="t" anchorCtr="0">
            <a:normAutofit/>
          </a:bodyPr>
          <a:lstStyle>
            <a:lvl1pPr marL="0" indent="0">
              <a:lnSpc>
                <a:spcPct val="100000"/>
              </a:lnSpc>
              <a:spcAft>
                <a:spcPts val="0"/>
              </a:spcAft>
              <a:buNone/>
              <a:defRPr sz="2800" b="1" cap="all">
                <a:solidFill>
                  <a:srgbClr val="425563"/>
                </a:solidFill>
                <a:latin typeface="+mn-lt"/>
                <a:ea typeface="Impact" charset="0"/>
                <a:cs typeface="Impact" charset="0"/>
              </a:defRPr>
            </a:lvl1pPr>
          </a:lstStyle>
          <a:p>
            <a:pPr lvl="0"/>
            <a:r>
              <a:rPr lang="en-US" dirty="0"/>
              <a:t>Slide </a:t>
            </a:r>
            <a:r>
              <a:rPr lang="en-US" dirty="0" smtClean="0"/>
              <a:t>subtitle</a:t>
            </a:r>
            <a:endParaRPr lang="en-US" dirty="0"/>
          </a:p>
        </p:txBody>
      </p:sp>
      <p:sp>
        <p:nvSpPr>
          <p:cNvPr id="14" name="Divider"/>
          <p:cNvSpPr/>
          <p:nvPr userDrawn="1"/>
        </p:nvSpPr>
        <p:spPr>
          <a:xfrm>
            <a:off x="571499" y="4230044"/>
            <a:ext cx="685800" cy="11887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9" name="Title"/>
          <p:cNvSpPr>
            <a:spLocks noGrp="1"/>
          </p:cNvSpPr>
          <p:nvPr>
            <p:ph type="title" hasCustomPrompt="1"/>
          </p:nvPr>
        </p:nvSpPr>
        <p:spPr>
          <a:xfrm>
            <a:off x="571500" y="685801"/>
            <a:ext cx="7315200" cy="3314700"/>
          </a:xfrm>
          <a:prstGeom prst="rect">
            <a:avLst/>
          </a:prstGeom>
        </p:spPr>
        <p:txBody>
          <a:bodyPr lIns="0" tIns="0" rIns="0" bIns="0" anchor="b" anchorCtr="0">
            <a:normAutofit/>
          </a:bodyPr>
          <a:lstStyle>
            <a:lvl1pPr algn="l">
              <a:lnSpc>
                <a:spcPct val="90000"/>
              </a:lnSpc>
              <a:defRPr sz="6000" b="1">
                <a:solidFill>
                  <a:srgbClr val="5E0009"/>
                </a:solidFill>
                <a:latin typeface="Georgia" charset="0"/>
                <a:ea typeface="Georgia" charset="0"/>
                <a:cs typeface="Georgia" charset="0"/>
              </a:defRPr>
            </a:lvl1pPr>
          </a:lstStyle>
          <a:p>
            <a:r>
              <a:rPr lang="en-US" dirty="0" smtClean="0"/>
              <a:t>Presentation title</a:t>
            </a:r>
            <a:endParaRPr lang="en-US" dirty="0"/>
          </a:p>
        </p:txBody>
      </p:sp>
      <p:pic>
        <p:nvPicPr>
          <p:cNvPr id="10" name="Grounding Bars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500" y="-1"/>
            <a:ext cx="760782" cy="45720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764015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  <p:extLst mod="1">
    <p:ext uri="{DCECCB84-F9BA-43D5-87BE-67443E8EF086}">
      <p15:sldGuideLst xmlns:p15="http://schemas.microsoft.com/office/powerpoint/2012/main">
        <p15:guide id="1" orient="horz" pos="2520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, Sidebar w/Spotl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"/>
          <p:cNvSpPr>
            <a:spLocks noGrp="1"/>
          </p:cNvSpPr>
          <p:nvPr>
            <p:ph type="sldNum" sz="quarter" idx="12"/>
          </p:nvPr>
        </p:nvSpPr>
        <p:spPr>
          <a:xfrm>
            <a:off x="6743701" y="6062473"/>
            <a:ext cx="457200" cy="338328"/>
          </a:xfrm>
        </p:spPr>
        <p:txBody>
          <a:bodyPr/>
          <a:lstStyle/>
          <a:p>
            <a:fld id="{DCFE8AC6-424E-904F-AE4A-648F5E9D72F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5" name="Footer"/>
          <p:cNvSpPr>
            <a:spLocks noGrp="1"/>
          </p:cNvSpPr>
          <p:nvPr>
            <p:ph type="ftr" sz="quarter" idx="15"/>
          </p:nvPr>
        </p:nvSpPr>
        <p:spPr>
          <a:xfrm>
            <a:off x="4000500" y="6062473"/>
            <a:ext cx="2743201" cy="338328"/>
          </a:xfrm>
        </p:spPr>
        <p:txBody>
          <a:bodyPr/>
          <a:lstStyle/>
          <a:p>
            <a:pPr algn="r"/>
            <a:endParaRPr lang="en-US" dirty="0"/>
          </a:p>
        </p:txBody>
      </p:sp>
      <p:sp>
        <p:nvSpPr>
          <p:cNvPr id="12" name="Sidebar"/>
          <p:cNvSpPr/>
          <p:nvPr userDrawn="1"/>
        </p:nvSpPr>
        <p:spPr>
          <a:xfrm>
            <a:off x="7429500" y="0"/>
            <a:ext cx="17145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15" name="Spotlight Caption"/>
          <p:cNvSpPr>
            <a:spLocks noGrp="1"/>
          </p:cNvSpPr>
          <p:nvPr>
            <p:ph type="body" idx="44" hasCustomPrompt="1"/>
          </p:nvPr>
        </p:nvSpPr>
        <p:spPr>
          <a:xfrm>
            <a:off x="7655814" y="3660276"/>
            <a:ext cx="1261872" cy="2054724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0" indent="0" algn="ctr">
              <a:lnSpc>
                <a:spcPct val="100000"/>
              </a:lnSpc>
              <a:buNone/>
              <a:defRPr sz="1400" b="0">
                <a:solidFill>
                  <a:schemeClr val="bg1"/>
                </a:solidFill>
              </a:defRPr>
            </a:lvl1pPr>
            <a:lvl2pPr marL="457189" indent="0">
              <a:buNone/>
              <a:defRPr sz="2000" b="1"/>
            </a:lvl2pPr>
            <a:lvl3pPr marL="914378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2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 dirty="0" smtClean="0"/>
              <a:t>Caption</a:t>
            </a:r>
            <a:endParaRPr lang="en-US" dirty="0"/>
          </a:p>
        </p:txBody>
      </p:sp>
      <p:sp>
        <p:nvSpPr>
          <p:cNvPr id="17" name="Spotlight Heading"/>
          <p:cNvSpPr>
            <a:spLocks noGrp="1"/>
          </p:cNvSpPr>
          <p:nvPr>
            <p:ph type="body" sz="quarter" idx="33" hasCustomPrompt="1"/>
          </p:nvPr>
        </p:nvSpPr>
        <p:spPr>
          <a:xfrm>
            <a:off x="7655814" y="3264406"/>
            <a:ext cx="1261872" cy="276999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400" b="1" cap="all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Heading</a:t>
            </a:r>
          </a:p>
        </p:txBody>
      </p:sp>
      <p:sp>
        <p:nvSpPr>
          <p:cNvPr id="14" name="Spotlight Divider"/>
          <p:cNvSpPr/>
          <p:nvPr userDrawn="1"/>
        </p:nvSpPr>
        <p:spPr>
          <a:xfrm>
            <a:off x="8115300" y="3090671"/>
            <a:ext cx="342900" cy="5486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11" name="Spotlight Image"/>
          <p:cNvSpPr>
            <a:spLocks noGrp="1"/>
          </p:cNvSpPr>
          <p:nvPr>
            <p:ph type="pic" sz="quarter" idx="28" hasCustomPrompt="1"/>
          </p:nvPr>
        </p:nvSpPr>
        <p:spPr>
          <a:xfrm>
            <a:off x="7829550" y="2057400"/>
            <a:ext cx="914400" cy="914400"/>
          </a:xfrm>
          <a:prstGeom prst="ellipse">
            <a:avLst/>
          </a:prstGeom>
          <a:noFill/>
        </p:spPr>
        <p:txBody>
          <a:bodyPr anchor="ctr">
            <a:normAutofit/>
          </a:bodyPr>
          <a:lstStyle>
            <a:lvl1pPr marL="0" indent="0" algn="ctr">
              <a:lnSpc>
                <a:spcPct val="100000"/>
              </a:lnSpc>
              <a:buNone/>
              <a:defRPr sz="9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Image</a:t>
            </a:r>
            <a:endParaRPr lang="en-US" dirty="0"/>
          </a:p>
        </p:txBody>
      </p:sp>
      <p:sp>
        <p:nvSpPr>
          <p:cNvPr id="3" name="Content"/>
          <p:cNvSpPr>
            <a:spLocks noGrp="1"/>
          </p:cNvSpPr>
          <p:nvPr>
            <p:ph sz="half" idx="1" hasCustomPrompt="1"/>
          </p:nvPr>
        </p:nvSpPr>
        <p:spPr>
          <a:xfrm>
            <a:off x="571501" y="2057400"/>
            <a:ext cx="6629400" cy="3657600"/>
          </a:xfrm>
          <a:prstGeom prst="rect">
            <a:avLst/>
          </a:prstGeom>
        </p:spPr>
        <p:txBody>
          <a:bodyPr lIns="0" tIns="0" rIns="0" bIns="0"/>
          <a:lstStyle/>
          <a:p>
            <a:pPr lvl="0"/>
            <a:r>
              <a:rPr lang="en-US" dirty="0"/>
              <a:t>Click to edit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Subtitle"/>
          <p:cNvSpPr>
            <a:spLocks noGrp="1"/>
          </p:cNvSpPr>
          <p:nvPr>
            <p:ph type="body" sz="quarter" idx="14" hasCustomPrompt="1"/>
          </p:nvPr>
        </p:nvSpPr>
        <p:spPr>
          <a:xfrm>
            <a:off x="571499" y="1485901"/>
            <a:ext cx="6629401" cy="342899"/>
          </a:xfrm>
          <a:prstGeom prst="rect">
            <a:avLst/>
          </a:prstGeom>
        </p:spPr>
        <p:txBody>
          <a:bodyPr lIns="0">
            <a:normAutofit/>
          </a:bodyPr>
          <a:lstStyle>
            <a:lvl1pPr marL="0" indent="0">
              <a:lnSpc>
                <a:spcPct val="100000"/>
              </a:lnSpc>
              <a:spcAft>
                <a:spcPts val="0"/>
              </a:spcAft>
              <a:buNone/>
              <a:defRPr sz="2000" b="1" cap="all">
                <a:solidFill>
                  <a:schemeClr val="accent2"/>
                </a:solidFill>
                <a:latin typeface="+mn-lt"/>
                <a:ea typeface="Impact" charset="0"/>
                <a:cs typeface="Impact" charset="0"/>
              </a:defRPr>
            </a:lvl1pPr>
          </a:lstStyle>
          <a:p>
            <a:pPr lvl="0"/>
            <a:r>
              <a:rPr lang="en-US" dirty="0"/>
              <a:t>Slide </a:t>
            </a:r>
            <a:r>
              <a:rPr lang="en-US" dirty="0" smtClean="0"/>
              <a:t>subtitle</a:t>
            </a:r>
            <a:endParaRPr lang="en-US" dirty="0"/>
          </a:p>
        </p:txBody>
      </p:sp>
      <p:sp>
        <p:nvSpPr>
          <p:cNvPr id="2" name="Title"/>
          <p:cNvSpPr>
            <a:spLocks noGrp="1"/>
          </p:cNvSpPr>
          <p:nvPr>
            <p:ph type="title" hasCustomPrompt="1"/>
          </p:nvPr>
        </p:nvSpPr>
        <p:spPr>
          <a:xfrm>
            <a:off x="571499" y="685801"/>
            <a:ext cx="6629401" cy="685799"/>
          </a:xfrm>
        </p:spPr>
        <p:txBody>
          <a:bodyPr/>
          <a:lstStyle/>
          <a:p>
            <a:r>
              <a:rPr lang="en-US" dirty="0" smtClean="0"/>
              <a:t>Slide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93103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7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4" grpId="0" animBg="1"/>
      <p:bldP spid="11" grpId="0"/>
    </p:bldLst>
  </p:timing>
  <p:extLst mod="1">
    <p:ext uri="{DCECCB84-F9BA-43D5-87BE-67443E8EF086}">
      <p15:sldGuideLst xmlns:p15="http://schemas.microsoft.com/office/powerpoint/2012/main"/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, Sidebar w/Spotlight, 2 Block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"/>
          <p:cNvSpPr>
            <a:spLocks noGrp="1"/>
          </p:cNvSpPr>
          <p:nvPr>
            <p:ph type="sldNum" sz="quarter" idx="12"/>
          </p:nvPr>
        </p:nvSpPr>
        <p:spPr>
          <a:xfrm>
            <a:off x="6743701" y="6062473"/>
            <a:ext cx="457200" cy="338328"/>
          </a:xfrm>
        </p:spPr>
        <p:txBody>
          <a:bodyPr/>
          <a:lstStyle/>
          <a:p>
            <a:fld id="{DCFE8AC6-424E-904F-AE4A-648F5E9D72F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5" name="Footer"/>
          <p:cNvSpPr>
            <a:spLocks noGrp="1"/>
          </p:cNvSpPr>
          <p:nvPr>
            <p:ph type="ftr" sz="quarter" idx="15"/>
          </p:nvPr>
        </p:nvSpPr>
        <p:spPr>
          <a:xfrm>
            <a:off x="4000501" y="6062473"/>
            <a:ext cx="2743199" cy="338328"/>
          </a:xfrm>
        </p:spPr>
        <p:txBody>
          <a:bodyPr/>
          <a:lstStyle/>
          <a:p>
            <a:pPr algn="r"/>
            <a:endParaRPr lang="en-US" dirty="0"/>
          </a:p>
        </p:txBody>
      </p:sp>
      <p:sp>
        <p:nvSpPr>
          <p:cNvPr id="12" name="Sidebar"/>
          <p:cNvSpPr/>
          <p:nvPr userDrawn="1"/>
        </p:nvSpPr>
        <p:spPr>
          <a:xfrm>
            <a:off x="7429500" y="0"/>
            <a:ext cx="17145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23" name="Spotlight Caption 2"/>
          <p:cNvSpPr>
            <a:spLocks noGrp="1"/>
          </p:cNvSpPr>
          <p:nvPr>
            <p:ph type="body" idx="46" hasCustomPrompt="1"/>
          </p:nvPr>
        </p:nvSpPr>
        <p:spPr>
          <a:xfrm>
            <a:off x="7656566" y="5146176"/>
            <a:ext cx="1260366" cy="1483223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0" indent="0" algn="ctr">
              <a:lnSpc>
                <a:spcPct val="100000"/>
              </a:lnSpc>
              <a:buNone/>
              <a:defRPr sz="1400" b="0">
                <a:solidFill>
                  <a:schemeClr val="bg1"/>
                </a:solidFill>
              </a:defRPr>
            </a:lvl1pPr>
            <a:lvl2pPr marL="457189" indent="0">
              <a:buNone/>
              <a:defRPr sz="2000" b="1"/>
            </a:lvl2pPr>
            <a:lvl3pPr marL="914378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2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 dirty="0" smtClean="0"/>
              <a:t>Caption</a:t>
            </a:r>
            <a:endParaRPr lang="en-US" dirty="0"/>
          </a:p>
        </p:txBody>
      </p:sp>
      <p:sp>
        <p:nvSpPr>
          <p:cNvPr id="24" name="Spotlight Heading 2"/>
          <p:cNvSpPr>
            <a:spLocks noGrp="1"/>
          </p:cNvSpPr>
          <p:nvPr>
            <p:ph type="body" sz="quarter" idx="47" hasCustomPrompt="1"/>
          </p:nvPr>
        </p:nvSpPr>
        <p:spPr>
          <a:xfrm>
            <a:off x="7656566" y="4750307"/>
            <a:ext cx="1260366" cy="276999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400" b="1" cap="all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Heading</a:t>
            </a:r>
          </a:p>
        </p:txBody>
      </p:sp>
      <p:sp>
        <p:nvSpPr>
          <p:cNvPr id="25" name="Spotlight Divider 2"/>
          <p:cNvSpPr/>
          <p:nvPr userDrawn="1"/>
        </p:nvSpPr>
        <p:spPr>
          <a:xfrm>
            <a:off x="8058150" y="4576572"/>
            <a:ext cx="457200" cy="5486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22" name="Spotlight Image 2"/>
          <p:cNvSpPr>
            <a:spLocks noGrp="1"/>
          </p:cNvSpPr>
          <p:nvPr>
            <p:ph type="pic" sz="quarter" idx="45" hasCustomPrompt="1"/>
          </p:nvPr>
        </p:nvSpPr>
        <p:spPr>
          <a:xfrm>
            <a:off x="7829550" y="3543300"/>
            <a:ext cx="914400" cy="914400"/>
          </a:xfrm>
          <a:prstGeom prst="ellipse">
            <a:avLst/>
          </a:prstGeom>
          <a:noFill/>
        </p:spPr>
        <p:txBody>
          <a:bodyPr anchor="ctr">
            <a:normAutofit/>
          </a:bodyPr>
          <a:lstStyle>
            <a:lvl1pPr marL="0" indent="0" algn="ctr">
              <a:lnSpc>
                <a:spcPct val="100000"/>
              </a:lnSpc>
              <a:buNone/>
              <a:defRPr sz="9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Image</a:t>
            </a:r>
            <a:endParaRPr lang="en-US" dirty="0"/>
          </a:p>
        </p:txBody>
      </p:sp>
      <p:sp>
        <p:nvSpPr>
          <p:cNvPr id="15" name="Spotlight Caption 1"/>
          <p:cNvSpPr>
            <a:spLocks noGrp="1"/>
          </p:cNvSpPr>
          <p:nvPr>
            <p:ph type="body" idx="44" hasCustomPrompt="1"/>
          </p:nvPr>
        </p:nvSpPr>
        <p:spPr>
          <a:xfrm>
            <a:off x="7656565" y="1827189"/>
            <a:ext cx="1260370" cy="1480654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0" indent="0" algn="ctr">
              <a:lnSpc>
                <a:spcPct val="100000"/>
              </a:lnSpc>
              <a:buNone/>
              <a:defRPr sz="1400" b="0">
                <a:solidFill>
                  <a:schemeClr val="bg1"/>
                </a:solidFill>
              </a:defRPr>
            </a:lvl1pPr>
            <a:lvl2pPr marL="457189" indent="0">
              <a:buNone/>
              <a:defRPr sz="2000" b="1"/>
            </a:lvl2pPr>
            <a:lvl3pPr marL="914378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2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 dirty="0" smtClean="0"/>
              <a:t>Caption</a:t>
            </a:r>
            <a:endParaRPr lang="en-US" dirty="0"/>
          </a:p>
        </p:txBody>
      </p:sp>
      <p:sp>
        <p:nvSpPr>
          <p:cNvPr id="17" name="Spotlight Heading 1"/>
          <p:cNvSpPr>
            <a:spLocks noGrp="1"/>
          </p:cNvSpPr>
          <p:nvPr>
            <p:ph type="body" sz="quarter" idx="33" hasCustomPrompt="1"/>
          </p:nvPr>
        </p:nvSpPr>
        <p:spPr>
          <a:xfrm>
            <a:off x="7656565" y="1431319"/>
            <a:ext cx="1260370" cy="276999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400" b="1" cap="all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Heading</a:t>
            </a:r>
          </a:p>
        </p:txBody>
      </p:sp>
      <p:sp>
        <p:nvSpPr>
          <p:cNvPr id="20" name="Spotlight Divider 1"/>
          <p:cNvSpPr/>
          <p:nvPr userDrawn="1"/>
        </p:nvSpPr>
        <p:spPr>
          <a:xfrm>
            <a:off x="8058150" y="1261872"/>
            <a:ext cx="457200" cy="5486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11" name="Spotlight Image 1"/>
          <p:cNvSpPr>
            <a:spLocks noGrp="1"/>
          </p:cNvSpPr>
          <p:nvPr>
            <p:ph type="pic" sz="quarter" idx="28" hasCustomPrompt="1"/>
          </p:nvPr>
        </p:nvSpPr>
        <p:spPr>
          <a:xfrm>
            <a:off x="7829550" y="228601"/>
            <a:ext cx="914400" cy="914400"/>
          </a:xfrm>
          <a:prstGeom prst="ellipse">
            <a:avLst/>
          </a:prstGeom>
          <a:noFill/>
        </p:spPr>
        <p:txBody>
          <a:bodyPr anchor="ctr">
            <a:normAutofit/>
          </a:bodyPr>
          <a:lstStyle>
            <a:lvl1pPr marL="0" indent="0" algn="ctr">
              <a:lnSpc>
                <a:spcPct val="100000"/>
              </a:lnSpc>
              <a:buNone/>
              <a:defRPr sz="9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Image</a:t>
            </a:r>
            <a:endParaRPr lang="en-US" dirty="0"/>
          </a:p>
        </p:txBody>
      </p:sp>
      <p:sp>
        <p:nvSpPr>
          <p:cNvPr id="3" name="Content"/>
          <p:cNvSpPr>
            <a:spLocks noGrp="1"/>
          </p:cNvSpPr>
          <p:nvPr>
            <p:ph sz="half" idx="1" hasCustomPrompt="1"/>
          </p:nvPr>
        </p:nvSpPr>
        <p:spPr>
          <a:xfrm>
            <a:off x="571499" y="2057400"/>
            <a:ext cx="6629401" cy="3657600"/>
          </a:xfrm>
          <a:prstGeom prst="rect">
            <a:avLst/>
          </a:prstGeom>
        </p:spPr>
        <p:txBody>
          <a:bodyPr lIns="0" tIns="0" rIns="0" bIns="0"/>
          <a:lstStyle/>
          <a:p>
            <a:pPr lvl="0"/>
            <a:r>
              <a:rPr lang="en-US" dirty="0"/>
              <a:t>Click to edit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6" name="Subtitle"/>
          <p:cNvSpPr>
            <a:spLocks noGrp="1"/>
          </p:cNvSpPr>
          <p:nvPr>
            <p:ph type="body" sz="quarter" idx="14" hasCustomPrompt="1"/>
          </p:nvPr>
        </p:nvSpPr>
        <p:spPr>
          <a:xfrm>
            <a:off x="571499" y="1485901"/>
            <a:ext cx="6629401" cy="342899"/>
          </a:xfrm>
          <a:prstGeom prst="rect">
            <a:avLst/>
          </a:prstGeom>
        </p:spPr>
        <p:txBody>
          <a:bodyPr lIns="0">
            <a:normAutofit/>
          </a:bodyPr>
          <a:lstStyle>
            <a:lvl1pPr marL="0" indent="0">
              <a:lnSpc>
                <a:spcPct val="100000"/>
              </a:lnSpc>
              <a:spcAft>
                <a:spcPts val="0"/>
              </a:spcAft>
              <a:buNone/>
              <a:defRPr sz="2000" b="1" cap="all">
                <a:solidFill>
                  <a:schemeClr val="accent2"/>
                </a:solidFill>
                <a:latin typeface="+mn-lt"/>
                <a:ea typeface="Impact" charset="0"/>
                <a:cs typeface="Impact" charset="0"/>
              </a:defRPr>
            </a:lvl1pPr>
          </a:lstStyle>
          <a:p>
            <a:pPr lvl="0"/>
            <a:r>
              <a:rPr lang="en-US" dirty="0"/>
              <a:t>Slide </a:t>
            </a:r>
            <a:r>
              <a:rPr lang="en-US" dirty="0" smtClean="0"/>
              <a:t>subtitle</a:t>
            </a:r>
            <a:endParaRPr lang="en-US" dirty="0"/>
          </a:p>
        </p:txBody>
      </p:sp>
      <p:sp>
        <p:nvSpPr>
          <p:cNvPr id="2" name="Title"/>
          <p:cNvSpPr>
            <a:spLocks noGrp="1"/>
          </p:cNvSpPr>
          <p:nvPr>
            <p:ph type="title" hasCustomPrompt="1"/>
          </p:nvPr>
        </p:nvSpPr>
        <p:spPr>
          <a:xfrm>
            <a:off x="571499" y="685801"/>
            <a:ext cx="6629401" cy="685799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 dirty="0" smtClean="0"/>
              <a:t>Slide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10173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4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5" grpId="0" animBg="1"/>
      <p:bldP spid="22" grpId="0"/>
      <p:bldP spid="15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7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0" grpId="0" animBg="1"/>
      <p:bldP spid="11" grpId="0"/>
    </p:bldLst>
  </p:timing>
  <p:extLst mod="1">
    <p:ext uri="{DCECCB84-F9BA-43D5-87BE-67443E8EF086}">
      <p15:sldGuideLst xmlns:p15="http://schemas.microsoft.com/office/powerpoint/2012/main">
        <p15:guide id="3" orient="horz" pos="2232" userDrawn="1">
          <p15:clr>
            <a:srgbClr val="FBAE40"/>
          </p15:clr>
        </p15:guide>
        <p15:guide id="4" orient="horz" pos="2088" userDrawn="1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, Sidebar w/Fea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"/>
          <p:cNvSpPr>
            <a:spLocks noGrp="1"/>
          </p:cNvSpPr>
          <p:nvPr>
            <p:ph type="sldNum" sz="quarter" idx="12"/>
          </p:nvPr>
        </p:nvSpPr>
        <p:spPr>
          <a:xfrm>
            <a:off x="6743701" y="6062473"/>
            <a:ext cx="457200" cy="338328"/>
          </a:xfrm>
        </p:spPr>
        <p:txBody>
          <a:bodyPr/>
          <a:lstStyle/>
          <a:p>
            <a:fld id="{DCFE8AC6-424E-904F-AE4A-648F5E9D72F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5" name="Footer"/>
          <p:cNvSpPr>
            <a:spLocks noGrp="1"/>
          </p:cNvSpPr>
          <p:nvPr>
            <p:ph type="ftr" sz="quarter" idx="15"/>
          </p:nvPr>
        </p:nvSpPr>
        <p:spPr>
          <a:xfrm>
            <a:off x="4000501" y="6062473"/>
            <a:ext cx="2743199" cy="338328"/>
          </a:xfrm>
        </p:spPr>
        <p:txBody>
          <a:bodyPr/>
          <a:lstStyle/>
          <a:p>
            <a:pPr algn="r"/>
            <a:endParaRPr lang="en-US" dirty="0"/>
          </a:p>
        </p:txBody>
      </p:sp>
      <p:sp>
        <p:nvSpPr>
          <p:cNvPr id="12" name="Sidebar"/>
          <p:cNvSpPr/>
          <p:nvPr userDrawn="1"/>
        </p:nvSpPr>
        <p:spPr>
          <a:xfrm>
            <a:off x="7429500" y="0"/>
            <a:ext cx="17145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15" name="Feature Caption"/>
          <p:cNvSpPr>
            <a:spLocks noGrp="1"/>
          </p:cNvSpPr>
          <p:nvPr>
            <p:ph type="body" idx="44" hasCustomPrompt="1"/>
          </p:nvPr>
        </p:nvSpPr>
        <p:spPr>
          <a:xfrm>
            <a:off x="7655814" y="3541407"/>
            <a:ext cx="1261872" cy="2173595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0" indent="0" algn="ctr">
              <a:lnSpc>
                <a:spcPct val="100000"/>
              </a:lnSpc>
              <a:buNone/>
              <a:defRPr sz="1400" b="0">
                <a:solidFill>
                  <a:schemeClr val="bg1"/>
                </a:solidFill>
              </a:defRPr>
            </a:lvl1pPr>
            <a:lvl2pPr marL="457189" indent="0">
              <a:buNone/>
              <a:defRPr sz="2000" b="1"/>
            </a:lvl2pPr>
            <a:lvl3pPr marL="914378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2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 dirty="0" smtClean="0"/>
              <a:t>Caption</a:t>
            </a:r>
            <a:endParaRPr lang="en-US" dirty="0"/>
          </a:p>
        </p:txBody>
      </p:sp>
      <p:sp>
        <p:nvSpPr>
          <p:cNvPr id="17" name="Feature Heading"/>
          <p:cNvSpPr>
            <a:spLocks noGrp="1"/>
          </p:cNvSpPr>
          <p:nvPr>
            <p:ph type="body" sz="quarter" idx="33" hasCustomPrompt="1"/>
          </p:nvPr>
        </p:nvSpPr>
        <p:spPr>
          <a:xfrm>
            <a:off x="7655814" y="3145536"/>
            <a:ext cx="1261872" cy="276999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400" b="1" cap="all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Heading</a:t>
            </a:r>
          </a:p>
        </p:txBody>
      </p:sp>
      <p:sp>
        <p:nvSpPr>
          <p:cNvPr id="13" name="Feature Divider"/>
          <p:cNvSpPr/>
          <p:nvPr userDrawn="1"/>
        </p:nvSpPr>
        <p:spPr>
          <a:xfrm>
            <a:off x="7655814" y="2971800"/>
            <a:ext cx="1261872" cy="5486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18" name="Feature Image"/>
          <p:cNvSpPr>
            <a:spLocks noGrp="1"/>
          </p:cNvSpPr>
          <p:nvPr>
            <p:ph type="pic" sz="quarter" idx="45" hasCustomPrompt="1"/>
          </p:nvPr>
        </p:nvSpPr>
        <p:spPr>
          <a:xfrm>
            <a:off x="7829550" y="2057400"/>
            <a:ext cx="914400" cy="914400"/>
          </a:xfrm>
          <a:prstGeom prst="rect">
            <a:avLst/>
          </a:prstGeom>
          <a:noFill/>
        </p:spPr>
        <p:txBody>
          <a:bodyPr anchor="ctr">
            <a:normAutofit/>
          </a:bodyPr>
          <a:lstStyle>
            <a:lvl1pPr marL="0" indent="0" algn="ctr">
              <a:lnSpc>
                <a:spcPct val="100000"/>
              </a:lnSpc>
              <a:buNone/>
              <a:defRPr sz="9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Image</a:t>
            </a:r>
            <a:endParaRPr lang="en-US" dirty="0"/>
          </a:p>
        </p:txBody>
      </p:sp>
      <p:sp>
        <p:nvSpPr>
          <p:cNvPr id="3" name="Content"/>
          <p:cNvSpPr>
            <a:spLocks noGrp="1"/>
          </p:cNvSpPr>
          <p:nvPr>
            <p:ph sz="half" idx="1" hasCustomPrompt="1"/>
          </p:nvPr>
        </p:nvSpPr>
        <p:spPr>
          <a:xfrm>
            <a:off x="571500" y="2057400"/>
            <a:ext cx="6629400" cy="3657600"/>
          </a:xfrm>
          <a:prstGeom prst="rect">
            <a:avLst/>
          </a:prstGeom>
        </p:spPr>
        <p:txBody>
          <a:bodyPr lIns="0" tIns="0" rIns="0" bIns="0"/>
          <a:lstStyle/>
          <a:p>
            <a:pPr lvl="0"/>
            <a:r>
              <a:rPr lang="en-US" dirty="0"/>
              <a:t>Click to edit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Subtitle"/>
          <p:cNvSpPr>
            <a:spLocks noGrp="1"/>
          </p:cNvSpPr>
          <p:nvPr>
            <p:ph type="body" sz="quarter" idx="14" hasCustomPrompt="1"/>
          </p:nvPr>
        </p:nvSpPr>
        <p:spPr>
          <a:xfrm>
            <a:off x="571499" y="1485901"/>
            <a:ext cx="6629401" cy="342899"/>
          </a:xfrm>
          <a:prstGeom prst="rect">
            <a:avLst/>
          </a:prstGeom>
        </p:spPr>
        <p:txBody>
          <a:bodyPr lIns="0">
            <a:normAutofit/>
          </a:bodyPr>
          <a:lstStyle>
            <a:lvl1pPr marL="0" indent="0">
              <a:lnSpc>
                <a:spcPct val="100000"/>
              </a:lnSpc>
              <a:spcAft>
                <a:spcPts val="0"/>
              </a:spcAft>
              <a:buNone/>
              <a:defRPr sz="2000" b="1" cap="all">
                <a:solidFill>
                  <a:schemeClr val="accent2"/>
                </a:solidFill>
                <a:latin typeface="+mn-lt"/>
                <a:ea typeface="Impact" charset="0"/>
                <a:cs typeface="Impact" charset="0"/>
              </a:defRPr>
            </a:lvl1pPr>
          </a:lstStyle>
          <a:p>
            <a:pPr lvl="0"/>
            <a:r>
              <a:rPr lang="en-US" dirty="0"/>
              <a:t>Slide </a:t>
            </a:r>
            <a:r>
              <a:rPr lang="en-US" dirty="0" smtClean="0"/>
              <a:t>subtitle</a:t>
            </a:r>
            <a:endParaRPr lang="en-US" dirty="0"/>
          </a:p>
        </p:txBody>
      </p:sp>
      <p:sp>
        <p:nvSpPr>
          <p:cNvPr id="2" name="Title"/>
          <p:cNvSpPr>
            <a:spLocks noGrp="1"/>
          </p:cNvSpPr>
          <p:nvPr>
            <p:ph type="title" hasCustomPrompt="1"/>
          </p:nvPr>
        </p:nvSpPr>
        <p:spPr>
          <a:xfrm>
            <a:off x="571500" y="685801"/>
            <a:ext cx="6629400" cy="685799"/>
          </a:xfrm>
        </p:spPr>
        <p:txBody>
          <a:bodyPr/>
          <a:lstStyle/>
          <a:p>
            <a:r>
              <a:rPr lang="en-US" dirty="0" smtClean="0"/>
              <a:t>Slide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89057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7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3" grpId="0" animBg="1"/>
      <p:bldP spid="18" grpId="0"/>
    </p:bldLst>
  </p:timing>
  <p:extLst mod="1">
    <p:ext uri="{DCECCB84-F9BA-43D5-87BE-67443E8EF086}">
      <p15:sldGuideLst xmlns:p15="http://schemas.microsoft.com/office/powerpoint/2012/main"/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, Sidebar w/Feature, 2 Block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"/>
          <p:cNvSpPr>
            <a:spLocks noGrp="1"/>
          </p:cNvSpPr>
          <p:nvPr>
            <p:ph type="sldNum" sz="quarter" idx="12"/>
          </p:nvPr>
        </p:nvSpPr>
        <p:spPr>
          <a:xfrm>
            <a:off x="6743700" y="6062473"/>
            <a:ext cx="485775" cy="338328"/>
          </a:xfrm>
        </p:spPr>
        <p:txBody>
          <a:bodyPr/>
          <a:lstStyle/>
          <a:p>
            <a:fld id="{DCFE8AC6-424E-904F-AE4A-648F5E9D72F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5" name="Footer"/>
          <p:cNvSpPr>
            <a:spLocks noGrp="1"/>
          </p:cNvSpPr>
          <p:nvPr>
            <p:ph type="ftr" sz="quarter" idx="15"/>
          </p:nvPr>
        </p:nvSpPr>
        <p:spPr>
          <a:xfrm>
            <a:off x="4000501" y="6062473"/>
            <a:ext cx="2743200" cy="338328"/>
          </a:xfrm>
        </p:spPr>
        <p:txBody>
          <a:bodyPr/>
          <a:lstStyle/>
          <a:p>
            <a:pPr algn="r"/>
            <a:endParaRPr lang="en-US" dirty="0"/>
          </a:p>
        </p:txBody>
      </p:sp>
      <p:sp>
        <p:nvSpPr>
          <p:cNvPr id="12" name="Sidebar"/>
          <p:cNvSpPr/>
          <p:nvPr userDrawn="1"/>
        </p:nvSpPr>
        <p:spPr>
          <a:xfrm>
            <a:off x="7429500" y="0"/>
            <a:ext cx="17145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22" name="Feature Caption 2"/>
          <p:cNvSpPr>
            <a:spLocks noGrp="1"/>
          </p:cNvSpPr>
          <p:nvPr>
            <p:ph type="body" idx="46" hasCustomPrompt="1"/>
          </p:nvPr>
        </p:nvSpPr>
        <p:spPr>
          <a:xfrm>
            <a:off x="7655814" y="5033772"/>
            <a:ext cx="1261872" cy="1595628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0" indent="0" algn="ctr">
              <a:lnSpc>
                <a:spcPct val="100000"/>
              </a:lnSpc>
              <a:buNone/>
              <a:defRPr sz="1400" b="0">
                <a:solidFill>
                  <a:schemeClr val="bg1"/>
                </a:solidFill>
              </a:defRPr>
            </a:lvl1pPr>
            <a:lvl2pPr marL="457189" indent="0">
              <a:buNone/>
              <a:defRPr sz="2000" b="1"/>
            </a:lvl2pPr>
            <a:lvl3pPr marL="914378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2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 dirty="0" smtClean="0"/>
              <a:t>Caption</a:t>
            </a:r>
            <a:endParaRPr lang="en-US" dirty="0"/>
          </a:p>
        </p:txBody>
      </p:sp>
      <p:sp>
        <p:nvSpPr>
          <p:cNvPr id="23" name="Feature Heading 2"/>
          <p:cNvSpPr>
            <a:spLocks noGrp="1"/>
          </p:cNvSpPr>
          <p:nvPr>
            <p:ph type="body" sz="quarter" idx="47" hasCustomPrompt="1"/>
          </p:nvPr>
        </p:nvSpPr>
        <p:spPr>
          <a:xfrm>
            <a:off x="7655814" y="4636008"/>
            <a:ext cx="1261872" cy="274320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400" b="1" cap="all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Heading</a:t>
            </a:r>
          </a:p>
        </p:txBody>
      </p:sp>
      <p:sp>
        <p:nvSpPr>
          <p:cNvPr id="25" name="Feature Divider 2"/>
          <p:cNvSpPr/>
          <p:nvPr userDrawn="1"/>
        </p:nvSpPr>
        <p:spPr>
          <a:xfrm>
            <a:off x="7655814" y="4457700"/>
            <a:ext cx="1261872" cy="5486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24" name="Feature Image 2"/>
          <p:cNvSpPr>
            <a:spLocks noGrp="1"/>
          </p:cNvSpPr>
          <p:nvPr>
            <p:ph type="pic" sz="quarter" idx="48" hasCustomPrompt="1"/>
          </p:nvPr>
        </p:nvSpPr>
        <p:spPr>
          <a:xfrm>
            <a:off x="7829550" y="3543300"/>
            <a:ext cx="914400" cy="914400"/>
          </a:xfrm>
          <a:prstGeom prst="rect">
            <a:avLst/>
          </a:prstGeom>
          <a:noFill/>
        </p:spPr>
        <p:txBody>
          <a:bodyPr anchor="ctr">
            <a:normAutofit/>
          </a:bodyPr>
          <a:lstStyle>
            <a:lvl1pPr marL="0" indent="0" algn="ctr">
              <a:lnSpc>
                <a:spcPct val="100000"/>
              </a:lnSpc>
              <a:buNone/>
              <a:defRPr sz="9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Image</a:t>
            </a:r>
            <a:endParaRPr lang="en-US" dirty="0"/>
          </a:p>
        </p:txBody>
      </p:sp>
      <p:sp>
        <p:nvSpPr>
          <p:cNvPr id="15" name="Feature Caption 1"/>
          <p:cNvSpPr>
            <a:spLocks noGrp="1"/>
          </p:cNvSpPr>
          <p:nvPr>
            <p:ph type="body" idx="44" hasCustomPrompt="1"/>
          </p:nvPr>
        </p:nvSpPr>
        <p:spPr>
          <a:xfrm>
            <a:off x="7655814" y="1712680"/>
            <a:ext cx="1261872" cy="1602020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0" indent="0" algn="ctr">
              <a:lnSpc>
                <a:spcPct val="100000"/>
              </a:lnSpc>
              <a:buNone/>
              <a:defRPr sz="1400" b="0">
                <a:solidFill>
                  <a:schemeClr val="bg1"/>
                </a:solidFill>
              </a:defRPr>
            </a:lvl1pPr>
            <a:lvl2pPr marL="457189" indent="0">
              <a:buNone/>
              <a:defRPr sz="2000" b="1"/>
            </a:lvl2pPr>
            <a:lvl3pPr marL="914378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2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 dirty="0" smtClean="0"/>
              <a:t>Caption</a:t>
            </a:r>
            <a:endParaRPr lang="en-US" dirty="0"/>
          </a:p>
        </p:txBody>
      </p:sp>
      <p:sp>
        <p:nvSpPr>
          <p:cNvPr id="17" name="Feature Heading 1"/>
          <p:cNvSpPr>
            <a:spLocks noGrp="1"/>
          </p:cNvSpPr>
          <p:nvPr>
            <p:ph type="body" sz="quarter" idx="33" hasCustomPrompt="1"/>
          </p:nvPr>
        </p:nvSpPr>
        <p:spPr>
          <a:xfrm>
            <a:off x="7655814" y="1321307"/>
            <a:ext cx="1261872" cy="274320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400" b="1" cap="all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Heading</a:t>
            </a:r>
          </a:p>
        </p:txBody>
      </p:sp>
      <p:sp>
        <p:nvSpPr>
          <p:cNvPr id="21" name="Feature Divider 1"/>
          <p:cNvSpPr/>
          <p:nvPr userDrawn="1"/>
        </p:nvSpPr>
        <p:spPr>
          <a:xfrm>
            <a:off x="7655814" y="1143000"/>
            <a:ext cx="1261872" cy="5486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18" name="Feature Image 1"/>
          <p:cNvSpPr>
            <a:spLocks noGrp="1"/>
          </p:cNvSpPr>
          <p:nvPr>
            <p:ph type="pic" sz="quarter" idx="45" hasCustomPrompt="1"/>
          </p:nvPr>
        </p:nvSpPr>
        <p:spPr>
          <a:xfrm>
            <a:off x="7829550" y="228600"/>
            <a:ext cx="914400" cy="914400"/>
          </a:xfrm>
          <a:prstGeom prst="rect">
            <a:avLst/>
          </a:prstGeom>
          <a:noFill/>
        </p:spPr>
        <p:txBody>
          <a:bodyPr anchor="ctr">
            <a:normAutofit/>
          </a:bodyPr>
          <a:lstStyle>
            <a:lvl1pPr marL="0" indent="0" algn="ctr">
              <a:lnSpc>
                <a:spcPct val="100000"/>
              </a:lnSpc>
              <a:buNone/>
              <a:defRPr sz="9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Image</a:t>
            </a:r>
            <a:endParaRPr lang="en-US" dirty="0"/>
          </a:p>
        </p:txBody>
      </p:sp>
      <p:sp>
        <p:nvSpPr>
          <p:cNvPr id="3" name="Content"/>
          <p:cNvSpPr>
            <a:spLocks noGrp="1"/>
          </p:cNvSpPr>
          <p:nvPr>
            <p:ph sz="half" idx="1" hasCustomPrompt="1"/>
          </p:nvPr>
        </p:nvSpPr>
        <p:spPr>
          <a:xfrm>
            <a:off x="571499" y="2057400"/>
            <a:ext cx="6629401" cy="3657600"/>
          </a:xfrm>
          <a:prstGeom prst="rect">
            <a:avLst/>
          </a:prstGeom>
        </p:spPr>
        <p:txBody>
          <a:bodyPr lIns="0" tIns="0" rIns="0" bIns="0"/>
          <a:lstStyle/>
          <a:p>
            <a:pPr lvl="0"/>
            <a:r>
              <a:rPr lang="en-US" dirty="0"/>
              <a:t>Click to edit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6" name="Subtitle"/>
          <p:cNvSpPr>
            <a:spLocks noGrp="1"/>
          </p:cNvSpPr>
          <p:nvPr>
            <p:ph type="body" sz="quarter" idx="14" hasCustomPrompt="1"/>
          </p:nvPr>
        </p:nvSpPr>
        <p:spPr>
          <a:xfrm>
            <a:off x="571499" y="1485901"/>
            <a:ext cx="6629401" cy="342899"/>
          </a:xfrm>
          <a:prstGeom prst="rect">
            <a:avLst/>
          </a:prstGeom>
        </p:spPr>
        <p:txBody>
          <a:bodyPr lIns="0">
            <a:normAutofit/>
          </a:bodyPr>
          <a:lstStyle>
            <a:lvl1pPr marL="0" indent="0">
              <a:lnSpc>
                <a:spcPct val="100000"/>
              </a:lnSpc>
              <a:spcAft>
                <a:spcPts val="0"/>
              </a:spcAft>
              <a:buNone/>
              <a:defRPr sz="2000" b="1" cap="all">
                <a:solidFill>
                  <a:schemeClr val="accent2"/>
                </a:solidFill>
                <a:latin typeface="+mn-lt"/>
                <a:ea typeface="Impact" charset="0"/>
                <a:cs typeface="Impact" charset="0"/>
              </a:defRPr>
            </a:lvl1pPr>
          </a:lstStyle>
          <a:p>
            <a:pPr lvl="0"/>
            <a:r>
              <a:rPr lang="en-US" dirty="0"/>
              <a:t>Slide </a:t>
            </a:r>
            <a:r>
              <a:rPr lang="en-US" dirty="0" smtClean="0"/>
              <a:t>subtitle</a:t>
            </a:r>
            <a:endParaRPr lang="en-US" dirty="0"/>
          </a:p>
        </p:txBody>
      </p:sp>
      <p:sp>
        <p:nvSpPr>
          <p:cNvPr id="2" name="Title"/>
          <p:cNvSpPr>
            <a:spLocks noGrp="1"/>
          </p:cNvSpPr>
          <p:nvPr>
            <p:ph type="title" hasCustomPrompt="1"/>
          </p:nvPr>
        </p:nvSpPr>
        <p:spPr>
          <a:xfrm>
            <a:off x="571501" y="685800"/>
            <a:ext cx="6629400" cy="685800"/>
          </a:xfrm>
        </p:spPr>
        <p:txBody>
          <a:bodyPr/>
          <a:lstStyle/>
          <a:p>
            <a:r>
              <a:rPr lang="en-US" dirty="0" smtClean="0"/>
              <a:t>Slide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5329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3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5" grpId="0" animBg="1"/>
      <p:bldP spid="24" grpId="0"/>
      <p:bldP spid="15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7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1" grpId="0" animBg="1"/>
      <p:bldP spid="18" grpId="0"/>
    </p:bldLst>
  </p:timing>
  <p:extLst mod="1">
    <p:ext uri="{DCECCB84-F9BA-43D5-87BE-67443E8EF086}">
      <p15:sldGuideLst xmlns:p15="http://schemas.microsoft.com/office/powerpoint/2012/main">
        <p15:guide id="3" orient="horz" pos="2088" userDrawn="1">
          <p15:clr>
            <a:srgbClr val="FBAE40"/>
          </p15:clr>
        </p15:guide>
        <p15:guide id="4" orient="horz" pos="2232" userDrawn="1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, Sidebar w/Call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"/>
          <p:cNvSpPr>
            <a:spLocks noGrp="1"/>
          </p:cNvSpPr>
          <p:nvPr>
            <p:ph type="sldNum" sz="quarter" idx="12"/>
          </p:nvPr>
        </p:nvSpPr>
        <p:spPr>
          <a:xfrm>
            <a:off x="6743701" y="6062473"/>
            <a:ext cx="457200" cy="338328"/>
          </a:xfrm>
        </p:spPr>
        <p:txBody>
          <a:bodyPr/>
          <a:lstStyle/>
          <a:p>
            <a:fld id="{DCFE8AC6-424E-904F-AE4A-648F5E9D72F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5" name="Footer"/>
          <p:cNvSpPr>
            <a:spLocks noGrp="1"/>
          </p:cNvSpPr>
          <p:nvPr>
            <p:ph type="ftr" sz="quarter" idx="15"/>
          </p:nvPr>
        </p:nvSpPr>
        <p:spPr>
          <a:xfrm>
            <a:off x="4000501" y="6062473"/>
            <a:ext cx="2743199" cy="338328"/>
          </a:xfrm>
        </p:spPr>
        <p:txBody>
          <a:bodyPr/>
          <a:lstStyle/>
          <a:p>
            <a:pPr algn="r"/>
            <a:endParaRPr lang="en-US" dirty="0"/>
          </a:p>
        </p:txBody>
      </p:sp>
      <p:sp>
        <p:nvSpPr>
          <p:cNvPr id="8" name="Sidebar"/>
          <p:cNvSpPr/>
          <p:nvPr userDrawn="1"/>
        </p:nvSpPr>
        <p:spPr>
          <a:xfrm>
            <a:off x="7429500" y="0"/>
            <a:ext cx="17145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16" name="Callout Icon"/>
          <p:cNvSpPr>
            <a:spLocks noGrp="1"/>
          </p:cNvSpPr>
          <p:nvPr>
            <p:ph type="pic" sz="quarter" idx="35" hasCustomPrompt="1"/>
          </p:nvPr>
        </p:nvSpPr>
        <p:spPr>
          <a:xfrm>
            <a:off x="7658100" y="5257800"/>
            <a:ext cx="457200" cy="457200"/>
          </a:xfrm>
        </p:spPr>
        <p:txBody>
          <a:bodyPr>
            <a:normAutofit/>
          </a:bodyPr>
          <a:lstStyle>
            <a:lvl1pPr marL="0" indent="0" algn="ctr">
              <a:buNone/>
              <a:defRPr sz="9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Image</a:t>
            </a:r>
            <a:endParaRPr lang="en-US" dirty="0"/>
          </a:p>
        </p:txBody>
      </p:sp>
      <p:sp>
        <p:nvSpPr>
          <p:cNvPr id="12" name="Callout Caption"/>
          <p:cNvSpPr>
            <a:spLocks noGrp="1"/>
          </p:cNvSpPr>
          <p:nvPr>
            <p:ph type="body" sz="quarter" idx="34" hasCustomPrompt="1"/>
          </p:nvPr>
        </p:nvSpPr>
        <p:spPr>
          <a:xfrm>
            <a:off x="7655814" y="2565452"/>
            <a:ext cx="1261872" cy="2450592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 b="1" cap="all">
                <a:solidFill>
                  <a:schemeClr val="bg1"/>
                </a:solidFill>
                <a:latin typeface="Impact" charset="0"/>
                <a:ea typeface="Impact" charset="0"/>
                <a:cs typeface="Impact" charset="0"/>
              </a:defRPr>
            </a:lvl1pPr>
          </a:lstStyle>
          <a:p>
            <a:pPr lvl="0"/>
            <a:r>
              <a:rPr lang="en-US" dirty="0" smtClean="0"/>
              <a:t>Caption</a:t>
            </a:r>
          </a:p>
        </p:txBody>
      </p:sp>
      <p:sp>
        <p:nvSpPr>
          <p:cNvPr id="10" name="Callout Heading"/>
          <p:cNvSpPr>
            <a:spLocks noGrp="1"/>
          </p:cNvSpPr>
          <p:nvPr>
            <p:ph type="body" sz="quarter" idx="33" hasCustomPrompt="1"/>
          </p:nvPr>
        </p:nvSpPr>
        <p:spPr>
          <a:xfrm>
            <a:off x="7655814" y="2231136"/>
            <a:ext cx="1261872" cy="215444"/>
          </a:xfrm>
          <a:prstGeom prst="rect">
            <a:avLst/>
          </a:prstGeom>
        </p:spPr>
        <p:txBody>
          <a:bodyPr lIns="0" tIns="0" rIns="0" bIns="0" anchor="t" anchorCtr="0">
            <a:sp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400" b="1" cap="all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Heading</a:t>
            </a:r>
          </a:p>
        </p:txBody>
      </p:sp>
      <p:sp>
        <p:nvSpPr>
          <p:cNvPr id="14" name="Callout Divider"/>
          <p:cNvSpPr/>
          <p:nvPr userDrawn="1"/>
        </p:nvSpPr>
        <p:spPr>
          <a:xfrm>
            <a:off x="7658100" y="2057400"/>
            <a:ext cx="457200" cy="5486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3" name="Content"/>
          <p:cNvSpPr>
            <a:spLocks noGrp="1"/>
          </p:cNvSpPr>
          <p:nvPr>
            <p:ph sz="half" idx="1" hasCustomPrompt="1"/>
          </p:nvPr>
        </p:nvSpPr>
        <p:spPr>
          <a:xfrm>
            <a:off x="571499" y="2057400"/>
            <a:ext cx="6629401" cy="3657600"/>
          </a:xfrm>
          <a:prstGeom prst="rect">
            <a:avLst/>
          </a:prstGeom>
        </p:spPr>
        <p:txBody>
          <a:bodyPr lIns="0" tIns="0" rIns="0" bIns="0"/>
          <a:lstStyle/>
          <a:p>
            <a:pPr lvl="0"/>
            <a:r>
              <a:rPr lang="en-US" dirty="0"/>
              <a:t>Click to edit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</a:t>
            </a:r>
            <a:r>
              <a:rPr lang="en-US" dirty="0" smtClean="0"/>
              <a:t>level</a:t>
            </a:r>
            <a:endParaRPr lang="en-US" dirty="0"/>
          </a:p>
        </p:txBody>
      </p:sp>
      <p:sp>
        <p:nvSpPr>
          <p:cNvPr id="13" name="Subtitle"/>
          <p:cNvSpPr>
            <a:spLocks noGrp="1"/>
          </p:cNvSpPr>
          <p:nvPr>
            <p:ph type="body" sz="quarter" idx="14" hasCustomPrompt="1"/>
          </p:nvPr>
        </p:nvSpPr>
        <p:spPr>
          <a:xfrm>
            <a:off x="571499" y="1485901"/>
            <a:ext cx="6629401" cy="342899"/>
          </a:xfrm>
          <a:prstGeom prst="rect">
            <a:avLst/>
          </a:prstGeom>
        </p:spPr>
        <p:txBody>
          <a:bodyPr lIns="0">
            <a:normAutofit/>
          </a:bodyPr>
          <a:lstStyle>
            <a:lvl1pPr marL="0" indent="0">
              <a:lnSpc>
                <a:spcPct val="100000"/>
              </a:lnSpc>
              <a:spcAft>
                <a:spcPts val="0"/>
              </a:spcAft>
              <a:buNone/>
              <a:defRPr sz="2000" b="1" cap="all">
                <a:solidFill>
                  <a:schemeClr val="accent2"/>
                </a:solidFill>
                <a:latin typeface="+mn-lt"/>
                <a:ea typeface="Impact" charset="0"/>
                <a:cs typeface="Impact" charset="0"/>
              </a:defRPr>
            </a:lvl1pPr>
          </a:lstStyle>
          <a:p>
            <a:pPr lvl="0"/>
            <a:r>
              <a:rPr lang="en-US" dirty="0"/>
              <a:t>Slide </a:t>
            </a:r>
            <a:r>
              <a:rPr lang="en-US" dirty="0" smtClean="0"/>
              <a:t>subtitle</a:t>
            </a:r>
            <a:endParaRPr lang="en-US" dirty="0"/>
          </a:p>
        </p:txBody>
      </p:sp>
      <p:sp>
        <p:nvSpPr>
          <p:cNvPr id="2" name="Title"/>
          <p:cNvSpPr>
            <a:spLocks noGrp="1"/>
          </p:cNvSpPr>
          <p:nvPr>
            <p:ph type="title" hasCustomPrompt="1"/>
          </p:nvPr>
        </p:nvSpPr>
        <p:spPr>
          <a:xfrm>
            <a:off x="571499" y="685801"/>
            <a:ext cx="6629401" cy="685802"/>
          </a:xfrm>
        </p:spPr>
        <p:txBody>
          <a:bodyPr/>
          <a:lstStyle/>
          <a:p>
            <a:r>
              <a:rPr lang="en-US" dirty="0" smtClean="0"/>
              <a:t>Slide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98174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2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0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4" grpId="0" animBg="1"/>
    </p:bldLst>
  </p:timing>
  <p:extLst mod="1">
    <p:ext uri="{DCECCB84-F9BA-43D5-87BE-67443E8EF086}">
      <p15:sldGuideLst xmlns:p15="http://schemas.microsoft.com/office/powerpoint/2012/main"/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, Full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Image"/>
          <p:cNvSpPr>
            <a:spLocks noGrp="1"/>
          </p:cNvSpPr>
          <p:nvPr>
            <p:ph type="pic" sz="quarter" idx="12" hasCustomPrompt="1"/>
          </p:nvPr>
        </p:nvSpPr>
        <p:spPr>
          <a:xfrm>
            <a:off x="5372100" y="0"/>
            <a:ext cx="3771900" cy="6857999"/>
          </a:xfrm>
          <a:custGeom>
            <a:avLst/>
            <a:gdLst>
              <a:gd name="connsiteX0" fmla="*/ 689319 w 3771900"/>
              <a:gd name="connsiteY0" fmla="*/ 0 h 6857999"/>
              <a:gd name="connsiteX1" fmla="*/ 3771900 w 3771900"/>
              <a:gd name="connsiteY1" fmla="*/ 0 h 6857999"/>
              <a:gd name="connsiteX2" fmla="*/ 3771900 w 3771900"/>
              <a:gd name="connsiteY2" fmla="*/ 6857999 h 6857999"/>
              <a:gd name="connsiteX3" fmla="*/ 0 w 3771900"/>
              <a:gd name="connsiteY3" fmla="*/ 6857999 h 6857999"/>
              <a:gd name="connsiteX4" fmla="*/ 0 w 3771900"/>
              <a:gd name="connsiteY4" fmla="*/ 689319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771900" h="6857999">
                <a:moveTo>
                  <a:pt x="689319" y="0"/>
                </a:moveTo>
                <a:lnTo>
                  <a:pt x="3771900" y="0"/>
                </a:lnTo>
                <a:lnTo>
                  <a:pt x="3771900" y="6857999"/>
                </a:lnTo>
                <a:lnTo>
                  <a:pt x="0" y="6857999"/>
                </a:lnTo>
                <a:lnTo>
                  <a:pt x="0" y="689319"/>
                </a:lnTo>
                <a:close/>
              </a:path>
            </a:pathLst>
          </a:custGeom>
          <a:noFill/>
          <a:ln>
            <a:noFill/>
          </a:ln>
        </p:spPr>
        <p:txBody>
          <a:bodyPr wrap="square" lIns="0" tIns="0" rIns="0" bIns="0" anchor="ctr">
            <a:no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 dirty="0" smtClean="0"/>
              <a:t>Image</a:t>
            </a:r>
            <a:endParaRPr lang="en-US" dirty="0"/>
          </a:p>
        </p:txBody>
      </p:sp>
      <p:sp>
        <p:nvSpPr>
          <p:cNvPr id="6" name="Content"/>
          <p:cNvSpPr>
            <a:spLocks noGrp="1"/>
          </p:cNvSpPr>
          <p:nvPr>
            <p:ph sz="quarter" idx="16"/>
          </p:nvPr>
        </p:nvSpPr>
        <p:spPr>
          <a:xfrm>
            <a:off x="571500" y="2057400"/>
            <a:ext cx="4572000" cy="3657600"/>
          </a:xfrm>
        </p:spPr>
        <p:txBody>
          <a:bodyPr lIns="0" tIns="0" rIns="0" bIns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Subtitle"/>
          <p:cNvSpPr>
            <a:spLocks noGrp="1"/>
          </p:cNvSpPr>
          <p:nvPr>
            <p:ph type="body" sz="quarter" idx="14" hasCustomPrompt="1"/>
          </p:nvPr>
        </p:nvSpPr>
        <p:spPr>
          <a:xfrm>
            <a:off x="571499" y="1485901"/>
            <a:ext cx="4572001" cy="342899"/>
          </a:xfrm>
          <a:prstGeom prst="rect">
            <a:avLst/>
          </a:prstGeom>
        </p:spPr>
        <p:txBody>
          <a:bodyPr lIns="0">
            <a:normAutofit/>
          </a:bodyPr>
          <a:lstStyle>
            <a:lvl1pPr marL="0" indent="0">
              <a:lnSpc>
                <a:spcPct val="100000"/>
              </a:lnSpc>
              <a:spcAft>
                <a:spcPts val="0"/>
              </a:spcAft>
              <a:buNone/>
              <a:defRPr sz="2000" b="1" cap="all">
                <a:solidFill>
                  <a:schemeClr val="accent2"/>
                </a:solidFill>
                <a:latin typeface="+mn-lt"/>
                <a:ea typeface="Impact" charset="0"/>
                <a:cs typeface="Impact" charset="0"/>
              </a:defRPr>
            </a:lvl1pPr>
          </a:lstStyle>
          <a:p>
            <a:pPr lvl="0"/>
            <a:r>
              <a:rPr lang="en-US" dirty="0"/>
              <a:t>Slide </a:t>
            </a:r>
            <a:r>
              <a:rPr lang="en-US" dirty="0" smtClean="0"/>
              <a:t>subtitle</a:t>
            </a:r>
            <a:endParaRPr lang="en-US" dirty="0"/>
          </a:p>
        </p:txBody>
      </p:sp>
      <p:sp>
        <p:nvSpPr>
          <p:cNvPr id="2" name="Title"/>
          <p:cNvSpPr>
            <a:spLocks noGrp="1"/>
          </p:cNvSpPr>
          <p:nvPr>
            <p:ph type="title" hasCustomPrompt="1"/>
          </p:nvPr>
        </p:nvSpPr>
        <p:spPr>
          <a:xfrm>
            <a:off x="571499" y="689319"/>
            <a:ext cx="4572001" cy="682282"/>
          </a:xfrm>
        </p:spPr>
        <p:txBody>
          <a:bodyPr anchor="b">
            <a:normAutofit/>
          </a:bodyPr>
          <a:lstStyle>
            <a:lvl1pPr>
              <a:defRPr sz="4400" baseline="0"/>
            </a:lvl1pPr>
          </a:lstStyle>
          <a:p>
            <a:r>
              <a:rPr lang="en-US" dirty="0" smtClean="0"/>
              <a:t>Slide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74002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  <p:extLst mod="1">
    <p:ext uri="{DCECCB84-F9BA-43D5-87BE-67443E8EF086}">
      <p15:sldGuideLst xmlns:p15="http://schemas.microsoft.com/office/powerpoint/2012/main"/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, Full Image, Sidebar w/Spotl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idebar"/>
          <p:cNvSpPr/>
          <p:nvPr userDrawn="1"/>
        </p:nvSpPr>
        <p:spPr>
          <a:xfrm>
            <a:off x="7429500" y="0"/>
            <a:ext cx="17145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13" name="Spotlight Caption"/>
          <p:cNvSpPr>
            <a:spLocks noGrp="1"/>
          </p:cNvSpPr>
          <p:nvPr>
            <p:ph type="body" idx="44" hasCustomPrompt="1"/>
          </p:nvPr>
        </p:nvSpPr>
        <p:spPr>
          <a:xfrm>
            <a:off x="7656382" y="3660284"/>
            <a:ext cx="1260735" cy="2054715"/>
          </a:xfrm>
          <a:prstGeom prst="rect">
            <a:avLst/>
          </a:prstGeom>
        </p:spPr>
        <p:txBody>
          <a:bodyPr lIns="0" tIns="0" rIns="0" bIns="0" anchor="t">
            <a:noAutofit/>
          </a:bodyPr>
          <a:lstStyle>
            <a:lvl1pPr marL="0" indent="0" algn="ctr">
              <a:lnSpc>
                <a:spcPct val="100000"/>
              </a:lnSpc>
              <a:buNone/>
              <a:defRPr sz="1400" b="0">
                <a:solidFill>
                  <a:schemeClr val="bg1"/>
                </a:solidFill>
              </a:defRPr>
            </a:lvl1pPr>
            <a:lvl2pPr marL="457189" indent="0">
              <a:buNone/>
              <a:defRPr sz="2000" b="1"/>
            </a:lvl2pPr>
            <a:lvl3pPr marL="914378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2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 dirty="0" smtClean="0"/>
              <a:t>Caption</a:t>
            </a:r>
            <a:endParaRPr lang="en-US" dirty="0"/>
          </a:p>
        </p:txBody>
      </p:sp>
      <p:sp>
        <p:nvSpPr>
          <p:cNvPr id="14" name="Spotlight Heading"/>
          <p:cNvSpPr>
            <a:spLocks noGrp="1"/>
          </p:cNvSpPr>
          <p:nvPr>
            <p:ph type="body" sz="quarter" idx="33" hasCustomPrompt="1"/>
          </p:nvPr>
        </p:nvSpPr>
        <p:spPr>
          <a:xfrm>
            <a:off x="7656383" y="3264412"/>
            <a:ext cx="1260734" cy="276999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400" b="1" cap="all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Heading</a:t>
            </a:r>
          </a:p>
        </p:txBody>
      </p:sp>
      <p:sp>
        <p:nvSpPr>
          <p:cNvPr id="15" name="Spotlight Divider"/>
          <p:cNvSpPr/>
          <p:nvPr userDrawn="1"/>
        </p:nvSpPr>
        <p:spPr>
          <a:xfrm>
            <a:off x="8058149" y="3090674"/>
            <a:ext cx="457200" cy="5486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11" name="Spotlight Image"/>
          <p:cNvSpPr>
            <a:spLocks noGrp="1"/>
          </p:cNvSpPr>
          <p:nvPr>
            <p:ph type="pic" sz="quarter" idx="28" hasCustomPrompt="1"/>
          </p:nvPr>
        </p:nvSpPr>
        <p:spPr>
          <a:xfrm>
            <a:off x="7829549" y="2057400"/>
            <a:ext cx="914400" cy="914400"/>
          </a:xfrm>
          <a:prstGeom prst="ellipse">
            <a:avLst/>
          </a:prstGeom>
          <a:noFill/>
        </p:spPr>
        <p:txBody>
          <a:bodyPr anchor="ctr">
            <a:normAutofit/>
          </a:bodyPr>
          <a:lstStyle>
            <a:lvl1pPr marL="0" indent="0" algn="ctr">
              <a:lnSpc>
                <a:spcPct val="100000"/>
              </a:lnSpc>
              <a:buNone/>
              <a:defRPr sz="9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Image</a:t>
            </a:r>
            <a:endParaRPr lang="en-US" dirty="0"/>
          </a:p>
        </p:txBody>
      </p:sp>
      <p:sp>
        <p:nvSpPr>
          <p:cNvPr id="16" name="Picture Placeholder 15"/>
          <p:cNvSpPr>
            <a:spLocks noGrp="1"/>
          </p:cNvSpPr>
          <p:nvPr>
            <p:ph type="pic" sz="quarter" idx="12" hasCustomPrompt="1"/>
          </p:nvPr>
        </p:nvSpPr>
        <p:spPr>
          <a:xfrm>
            <a:off x="3998784" y="0"/>
            <a:ext cx="3430715" cy="6858000"/>
          </a:xfrm>
          <a:custGeom>
            <a:avLst/>
            <a:gdLst>
              <a:gd name="connsiteX0" fmla="*/ 685802 w 3430715"/>
              <a:gd name="connsiteY0" fmla="*/ 0 h 6858000"/>
              <a:gd name="connsiteX1" fmla="*/ 3430715 w 3430715"/>
              <a:gd name="connsiteY1" fmla="*/ 0 h 6858000"/>
              <a:gd name="connsiteX2" fmla="*/ 3430715 w 3430715"/>
              <a:gd name="connsiteY2" fmla="*/ 6858000 h 6858000"/>
              <a:gd name="connsiteX3" fmla="*/ 0 w 3430715"/>
              <a:gd name="connsiteY3" fmla="*/ 6858000 h 6858000"/>
              <a:gd name="connsiteX4" fmla="*/ 0 w 3430715"/>
              <a:gd name="connsiteY4" fmla="*/ 68723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30715" h="6858000">
                <a:moveTo>
                  <a:pt x="685802" y="0"/>
                </a:moveTo>
                <a:lnTo>
                  <a:pt x="3430715" y="0"/>
                </a:lnTo>
                <a:lnTo>
                  <a:pt x="3430715" y="6858000"/>
                </a:lnTo>
                <a:lnTo>
                  <a:pt x="0" y="6858000"/>
                </a:lnTo>
                <a:lnTo>
                  <a:pt x="0" y="687230"/>
                </a:lnTo>
                <a:close/>
              </a:path>
            </a:pathLst>
          </a:custGeom>
          <a:noFill/>
        </p:spPr>
        <p:txBody>
          <a:bodyPr wrap="square" lIns="0" tIns="0" rIns="0" bIns="0" anchor="ctr">
            <a:no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 dirty="0" smtClean="0"/>
              <a:t>Image</a:t>
            </a:r>
            <a:endParaRPr lang="en-US" dirty="0"/>
          </a:p>
        </p:txBody>
      </p:sp>
      <p:sp>
        <p:nvSpPr>
          <p:cNvPr id="6" name="Content"/>
          <p:cNvSpPr>
            <a:spLocks noGrp="1"/>
          </p:cNvSpPr>
          <p:nvPr>
            <p:ph sz="quarter" idx="16"/>
          </p:nvPr>
        </p:nvSpPr>
        <p:spPr>
          <a:xfrm>
            <a:off x="571499" y="2057400"/>
            <a:ext cx="3200401" cy="3657599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2" name="Subtitle"/>
          <p:cNvSpPr>
            <a:spLocks noGrp="1"/>
          </p:cNvSpPr>
          <p:nvPr>
            <p:ph type="body" sz="quarter" idx="14" hasCustomPrompt="1"/>
          </p:nvPr>
        </p:nvSpPr>
        <p:spPr>
          <a:xfrm>
            <a:off x="571499" y="1485901"/>
            <a:ext cx="3200401" cy="342899"/>
          </a:xfrm>
          <a:prstGeom prst="rect">
            <a:avLst/>
          </a:prstGeom>
        </p:spPr>
        <p:txBody>
          <a:bodyPr lIns="0">
            <a:normAutofit/>
          </a:bodyPr>
          <a:lstStyle>
            <a:lvl1pPr marL="0" indent="0">
              <a:lnSpc>
                <a:spcPct val="100000"/>
              </a:lnSpc>
              <a:spcAft>
                <a:spcPts val="0"/>
              </a:spcAft>
              <a:buNone/>
              <a:defRPr sz="2000" b="1" cap="all">
                <a:solidFill>
                  <a:schemeClr val="accent2"/>
                </a:solidFill>
                <a:latin typeface="+mn-lt"/>
                <a:ea typeface="Impact" charset="0"/>
                <a:cs typeface="Impact" charset="0"/>
              </a:defRPr>
            </a:lvl1pPr>
          </a:lstStyle>
          <a:p>
            <a:pPr lvl="0"/>
            <a:r>
              <a:rPr lang="en-US" dirty="0"/>
              <a:t>Slide </a:t>
            </a:r>
            <a:r>
              <a:rPr lang="en-US" dirty="0" smtClean="0"/>
              <a:t>subtitle</a:t>
            </a:r>
            <a:endParaRPr lang="en-US" dirty="0"/>
          </a:p>
        </p:txBody>
      </p:sp>
      <p:sp>
        <p:nvSpPr>
          <p:cNvPr id="2" name="Title"/>
          <p:cNvSpPr>
            <a:spLocks noGrp="1"/>
          </p:cNvSpPr>
          <p:nvPr>
            <p:ph type="title" hasCustomPrompt="1"/>
          </p:nvPr>
        </p:nvSpPr>
        <p:spPr>
          <a:xfrm>
            <a:off x="571500" y="689319"/>
            <a:ext cx="3200400" cy="682282"/>
          </a:xfrm>
        </p:spPr>
        <p:txBody>
          <a:bodyPr anchor="b">
            <a:normAutofit/>
          </a:bodyPr>
          <a:lstStyle>
            <a:lvl1pPr>
              <a:defRPr sz="4400"/>
            </a:lvl1pPr>
          </a:lstStyle>
          <a:p>
            <a:r>
              <a:rPr lang="en-US" dirty="0" smtClean="0"/>
              <a:t>Slide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22202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4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5" grpId="0" animBg="1"/>
      <p:bldP spid="11" grpId="0"/>
      <p:bldP spid="16" grpId="0"/>
    </p:bldLst>
  </p:timing>
  <p:extLst mod="1">
    <p:ext uri="{DCECCB84-F9BA-43D5-87BE-67443E8EF086}">
      <p15:sldGuideLst xmlns:p15="http://schemas.microsoft.com/office/powerpoint/2012/main"/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eature, 2 Block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"/>
          <p:cNvSpPr>
            <a:spLocks noGrp="1"/>
          </p:cNvSpPr>
          <p:nvPr>
            <p:ph type="sldNum" sz="quarter" idx="96"/>
          </p:nvPr>
        </p:nvSpPr>
        <p:spPr/>
        <p:txBody>
          <a:bodyPr/>
          <a:lstStyle/>
          <a:p>
            <a:fld id="{993E5C3D-A167-DF43-B02B-F492F89E54CA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0" name="Footer"/>
          <p:cNvSpPr>
            <a:spLocks noGrp="1"/>
          </p:cNvSpPr>
          <p:nvPr>
            <p:ph type="ftr" sz="quarter" idx="112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14" name="Caption 2"/>
          <p:cNvSpPr>
            <a:spLocks noGrp="1"/>
          </p:cNvSpPr>
          <p:nvPr>
            <p:ph type="body" idx="113" hasCustomPrompt="1"/>
          </p:nvPr>
        </p:nvSpPr>
        <p:spPr>
          <a:xfrm>
            <a:off x="4686299" y="4152212"/>
            <a:ext cx="3886201" cy="1562788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00000"/>
              </a:lnSpc>
              <a:buNone/>
              <a:defRPr sz="2000" b="0">
                <a:solidFill>
                  <a:srgbClr val="425563"/>
                </a:solidFill>
              </a:defRPr>
            </a:lvl1pPr>
            <a:lvl2pPr marL="457189" indent="0">
              <a:buNone/>
              <a:defRPr sz="2000" b="1"/>
            </a:lvl2pPr>
            <a:lvl3pPr marL="914378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2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 dirty="0" smtClean="0"/>
              <a:t>Caption</a:t>
            </a:r>
            <a:endParaRPr lang="en-US" dirty="0"/>
          </a:p>
        </p:txBody>
      </p:sp>
      <p:sp>
        <p:nvSpPr>
          <p:cNvPr id="15" name="Heading 2"/>
          <p:cNvSpPr>
            <a:spLocks noGrp="1"/>
          </p:cNvSpPr>
          <p:nvPr>
            <p:ph type="body" sz="quarter" idx="114" hasCustomPrompt="1"/>
          </p:nvPr>
        </p:nvSpPr>
        <p:spPr>
          <a:xfrm>
            <a:off x="4686299" y="3602595"/>
            <a:ext cx="3886201" cy="430887"/>
          </a:xfrm>
          <a:prstGeom prst="rect">
            <a:avLst/>
          </a:prstGeom>
        </p:spPr>
        <p:txBody>
          <a:bodyPr lIns="0" tIns="0" rIns="0" bIns="0" anchor="t" anchorCtr="0">
            <a:sp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800" b="1" cap="all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 smtClean="0"/>
              <a:t>Heading</a:t>
            </a:r>
          </a:p>
        </p:txBody>
      </p:sp>
      <p:sp>
        <p:nvSpPr>
          <p:cNvPr id="16" name="Divider 2"/>
          <p:cNvSpPr/>
          <p:nvPr userDrawn="1"/>
        </p:nvSpPr>
        <p:spPr>
          <a:xfrm>
            <a:off x="4686300" y="3429000"/>
            <a:ext cx="457200" cy="5486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50" name="Caption 1"/>
          <p:cNvSpPr>
            <a:spLocks noGrp="1"/>
          </p:cNvSpPr>
          <p:nvPr>
            <p:ph type="body" idx="44" hasCustomPrompt="1"/>
          </p:nvPr>
        </p:nvSpPr>
        <p:spPr>
          <a:xfrm>
            <a:off x="571499" y="4152212"/>
            <a:ext cx="3886201" cy="1562788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00000"/>
              </a:lnSpc>
              <a:buNone/>
              <a:defRPr sz="2000" b="0">
                <a:solidFill>
                  <a:srgbClr val="425563"/>
                </a:solidFill>
              </a:defRPr>
            </a:lvl1pPr>
            <a:lvl2pPr marL="457189" indent="0">
              <a:buNone/>
              <a:defRPr sz="2000" b="1"/>
            </a:lvl2pPr>
            <a:lvl3pPr marL="914378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2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 dirty="0" smtClean="0"/>
              <a:t>Caption</a:t>
            </a:r>
            <a:endParaRPr lang="en-US" dirty="0"/>
          </a:p>
        </p:txBody>
      </p:sp>
      <p:sp>
        <p:nvSpPr>
          <p:cNvPr id="51" name="Heading 1"/>
          <p:cNvSpPr>
            <a:spLocks noGrp="1"/>
          </p:cNvSpPr>
          <p:nvPr>
            <p:ph type="body" sz="quarter" idx="33" hasCustomPrompt="1"/>
          </p:nvPr>
        </p:nvSpPr>
        <p:spPr>
          <a:xfrm>
            <a:off x="571499" y="3602594"/>
            <a:ext cx="3886201" cy="430887"/>
          </a:xfrm>
          <a:prstGeom prst="rect">
            <a:avLst/>
          </a:prstGeom>
        </p:spPr>
        <p:txBody>
          <a:bodyPr lIns="0" tIns="0" rIns="0" bIns="0" anchor="t" anchorCtr="0">
            <a:sp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800" b="1" cap="all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 smtClean="0"/>
              <a:t>Heading</a:t>
            </a:r>
          </a:p>
        </p:txBody>
      </p:sp>
      <p:sp>
        <p:nvSpPr>
          <p:cNvPr id="12" name="Divider 1"/>
          <p:cNvSpPr/>
          <p:nvPr userDrawn="1"/>
        </p:nvSpPr>
        <p:spPr>
          <a:xfrm>
            <a:off x="571500" y="3429000"/>
            <a:ext cx="457200" cy="5486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13" name="Subtitle"/>
          <p:cNvSpPr>
            <a:spLocks noGrp="1"/>
          </p:cNvSpPr>
          <p:nvPr>
            <p:ph type="body" sz="quarter" idx="14" hasCustomPrompt="1"/>
          </p:nvPr>
        </p:nvSpPr>
        <p:spPr>
          <a:xfrm>
            <a:off x="571499" y="1485901"/>
            <a:ext cx="8001001" cy="342899"/>
          </a:xfrm>
          <a:prstGeom prst="rect">
            <a:avLst/>
          </a:prstGeom>
        </p:spPr>
        <p:txBody>
          <a:bodyPr lIns="0">
            <a:normAutofit/>
          </a:bodyPr>
          <a:lstStyle>
            <a:lvl1pPr marL="0" indent="0">
              <a:lnSpc>
                <a:spcPct val="100000"/>
              </a:lnSpc>
              <a:spcAft>
                <a:spcPts val="0"/>
              </a:spcAft>
              <a:buNone/>
              <a:defRPr sz="2000" b="1" cap="all">
                <a:solidFill>
                  <a:schemeClr val="accent2"/>
                </a:solidFill>
                <a:latin typeface="+mn-lt"/>
                <a:ea typeface="Impact" charset="0"/>
                <a:cs typeface="Impact" charset="0"/>
              </a:defRPr>
            </a:lvl1pPr>
          </a:lstStyle>
          <a:p>
            <a:pPr lvl="0"/>
            <a:r>
              <a:rPr lang="en-US" dirty="0"/>
              <a:t>Slide </a:t>
            </a:r>
            <a:r>
              <a:rPr lang="en-US" dirty="0" smtClean="0"/>
              <a:t>subtitle</a:t>
            </a:r>
            <a:endParaRPr lang="en-US" dirty="0"/>
          </a:p>
        </p:txBody>
      </p:sp>
      <p:sp>
        <p:nvSpPr>
          <p:cNvPr id="2" name="Title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 smtClean="0"/>
              <a:t>Slide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5975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2" grpId="0" animBg="1"/>
    </p:bldLst>
  </p:timing>
  <p:extLst mod="1"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eature, 3 Block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"/>
          <p:cNvSpPr>
            <a:spLocks noGrp="1"/>
          </p:cNvSpPr>
          <p:nvPr>
            <p:ph type="sldNum" sz="quarter" idx="96"/>
          </p:nvPr>
        </p:nvSpPr>
        <p:spPr/>
        <p:txBody>
          <a:bodyPr/>
          <a:lstStyle/>
          <a:p>
            <a:fld id="{993E5C3D-A167-DF43-B02B-F492F89E54CA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0" name="Footer"/>
          <p:cNvSpPr>
            <a:spLocks noGrp="1"/>
          </p:cNvSpPr>
          <p:nvPr>
            <p:ph type="ftr" sz="quarter" idx="112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24" name="Caption 3"/>
          <p:cNvSpPr>
            <a:spLocks noGrp="1"/>
          </p:cNvSpPr>
          <p:nvPr>
            <p:ph type="body" idx="115" hasCustomPrompt="1"/>
          </p:nvPr>
        </p:nvSpPr>
        <p:spPr>
          <a:xfrm>
            <a:off x="6057899" y="4134878"/>
            <a:ext cx="2514601" cy="1580121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00000"/>
              </a:lnSpc>
              <a:buNone/>
              <a:defRPr sz="2000" b="0">
                <a:solidFill>
                  <a:srgbClr val="425563"/>
                </a:solidFill>
              </a:defRPr>
            </a:lvl1pPr>
            <a:lvl2pPr marL="457189" indent="0">
              <a:buNone/>
              <a:defRPr sz="2000" b="1"/>
            </a:lvl2pPr>
            <a:lvl3pPr marL="914378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2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 dirty="0" smtClean="0"/>
              <a:t>Caption</a:t>
            </a:r>
            <a:endParaRPr lang="en-US" dirty="0"/>
          </a:p>
        </p:txBody>
      </p:sp>
      <p:sp>
        <p:nvSpPr>
          <p:cNvPr id="25" name="Heading 3"/>
          <p:cNvSpPr>
            <a:spLocks noGrp="1"/>
          </p:cNvSpPr>
          <p:nvPr>
            <p:ph type="body" sz="quarter" idx="116" hasCustomPrompt="1"/>
          </p:nvPr>
        </p:nvSpPr>
        <p:spPr>
          <a:xfrm>
            <a:off x="6057899" y="3594695"/>
            <a:ext cx="2514601" cy="430887"/>
          </a:xfrm>
          <a:prstGeom prst="rect">
            <a:avLst/>
          </a:prstGeom>
        </p:spPr>
        <p:txBody>
          <a:bodyPr lIns="0" tIns="0" rIns="0" bIns="0" anchor="t" anchorCtr="0">
            <a:sp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800" b="1" cap="all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 smtClean="0"/>
              <a:t>Heading</a:t>
            </a:r>
          </a:p>
        </p:txBody>
      </p:sp>
      <p:sp>
        <p:nvSpPr>
          <p:cNvPr id="26" name="Divider 3"/>
          <p:cNvSpPr/>
          <p:nvPr userDrawn="1"/>
        </p:nvSpPr>
        <p:spPr>
          <a:xfrm>
            <a:off x="6057900" y="3430534"/>
            <a:ext cx="457200" cy="5486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21" name="Caption 2"/>
          <p:cNvSpPr>
            <a:spLocks noGrp="1"/>
          </p:cNvSpPr>
          <p:nvPr>
            <p:ph type="body" idx="113" hasCustomPrompt="1"/>
          </p:nvPr>
        </p:nvSpPr>
        <p:spPr>
          <a:xfrm>
            <a:off x="3314699" y="4134878"/>
            <a:ext cx="2514601" cy="1580121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00000"/>
              </a:lnSpc>
              <a:buNone/>
              <a:defRPr sz="2000" b="0">
                <a:solidFill>
                  <a:srgbClr val="425563"/>
                </a:solidFill>
              </a:defRPr>
            </a:lvl1pPr>
            <a:lvl2pPr marL="457189" indent="0">
              <a:buNone/>
              <a:defRPr sz="2000" b="1"/>
            </a:lvl2pPr>
            <a:lvl3pPr marL="914378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2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 dirty="0" smtClean="0"/>
              <a:t>Caption</a:t>
            </a:r>
            <a:endParaRPr lang="en-US" dirty="0"/>
          </a:p>
        </p:txBody>
      </p:sp>
      <p:sp>
        <p:nvSpPr>
          <p:cNvPr id="22" name="Heading 2"/>
          <p:cNvSpPr>
            <a:spLocks noGrp="1"/>
          </p:cNvSpPr>
          <p:nvPr>
            <p:ph type="body" sz="quarter" idx="114" hasCustomPrompt="1"/>
          </p:nvPr>
        </p:nvSpPr>
        <p:spPr>
          <a:xfrm>
            <a:off x="3314699" y="3594695"/>
            <a:ext cx="2514601" cy="430887"/>
          </a:xfrm>
          <a:prstGeom prst="rect">
            <a:avLst/>
          </a:prstGeom>
        </p:spPr>
        <p:txBody>
          <a:bodyPr lIns="0" tIns="0" rIns="0" bIns="0" anchor="t" anchorCtr="0">
            <a:sp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800" b="1" cap="all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 smtClean="0"/>
              <a:t>Heading</a:t>
            </a:r>
          </a:p>
        </p:txBody>
      </p:sp>
      <p:sp>
        <p:nvSpPr>
          <p:cNvPr id="23" name="Divider 2"/>
          <p:cNvSpPr/>
          <p:nvPr userDrawn="1"/>
        </p:nvSpPr>
        <p:spPr>
          <a:xfrm>
            <a:off x="3314700" y="3430534"/>
            <a:ext cx="457200" cy="5486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18" name="Caption 1"/>
          <p:cNvSpPr>
            <a:spLocks noGrp="1"/>
          </p:cNvSpPr>
          <p:nvPr>
            <p:ph type="body" idx="44" hasCustomPrompt="1"/>
          </p:nvPr>
        </p:nvSpPr>
        <p:spPr>
          <a:xfrm>
            <a:off x="571500" y="4134878"/>
            <a:ext cx="2514600" cy="1580121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00000"/>
              </a:lnSpc>
              <a:buNone/>
              <a:defRPr sz="2000" b="0">
                <a:solidFill>
                  <a:srgbClr val="425563"/>
                </a:solidFill>
              </a:defRPr>
            </a:lvl1pPr>
            <a:lvl2pPr marL="457189" indent="0">
              <a:buNone/>
              <a:defRPr sz="2000" b="1"/>
            </a:lvl2pPr>
            <a:lvl3pPr marL="914378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2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 dirty="0" smtClean="0"/>
              <a:t>Caption</a:t>
            </a:r>
            <a:endParaRPr lang="en-US" dirty="0"/>
          </a:p>
        </p:txBody>
      </p:sp>
      <p:sp>
        <p:nvSpPr>
          <p:cNvPr id="19" name="Heading 1"/>
          <p:cNvSpPr>
            <a:spLocks noGrp="1"/>
          </p:cNvSpPr>
          <p:nvPr>
            <p:ph type="body" sz="quarter" idx="33" hasCustomPrompt="1"/>
          </p:nvPr>
        </p:nvSpPr>
        <p:spPr>
          <a:xfrm>
            <a:off x="571499" y="3594695"/>
            <a:ext cx="2514601" cy="430887"/>
          </a:xfrm>
          <a:prstGeom prst="rect">
            <a:avLst/>
          </a:prstGeom>
        </p:spPr>
        <p:txBody>
          <a:bodyPr lIns="0" tIns="0" rIns="0" bIns="0" anchor="t" anchorCtr="0">
            <a:sp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800" b="1" cap="all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 smtClean="0"/>
              <a:t>Heading</a:t>
            </a:r>
          </a:p>
        </p:txBody>
      </p:sp>
      <p:sp>
        <p:nvSpPr>
          <p:cNvPr id="20" name="Divider 1"/>
          <p:cNvSpPr/>
          <p:nvPr userDrawn="1"/>
        </p:nvSpPr>
        <p:spPr>
          <a:xfrm>
            <a:off x="571500" y="3430534"/>
            <a:ext cx="457200" cy="5486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15" name="Subtitle"/>
          <p:cNvSpPr>
            <a:spLocks noGrp="1"/>
          </p:cNvSpPr>
          <p:nvPr>
            <p:ph type="body" sz="quarter" idx="14" hasCustomPrompt="1"/>
          </p:nvPr>
        </p:nvSpPr>
        <p:spPr>
          <a:xfrm>
            <a:off x="571499" y="1485901"/>
            <a:ext cx="8001001" cy="342899"/>
          </a:xfrm>
          <a:prstGeom prst="rect">
            <a:avLst/>
          </a:prstGeom>
        </p:spPr>
        <p:txBody>
          <a:bodyPr lIns="0">
            <a:normAutofit/>
          </a:bodyPr>
          <a:lstStyle>
            <a:lvl1pPr marL="0" indent="0">
              <a:lnSpc>
                <a:spcPct val="100000"/>
              </a:lnSpc>
              <a:spcAft>
                <a:spcPts val="0"/>
              </a:spcAft>
              <a:buNone/>
              <a:defRPr sz="2000" b="1" cap="all">
                <a:solidFill>
                  <a:schemeClr val="accent2"/>
                </a:solidFill>
                <a:latin typeface="+mn-lt"/>
                <a:ea typeface="Impact" charset="0"/>
                <a:cs typeface="Impact" charset="0"/>
              </a:defRPr>
            </a:lvl1pPr>
          </a:lstStyle>
          <a:p>
            <a:pPr lvl="0"/>
            <a:r>
              <a:rPr lang="en-US" dirty="0"/>
              <a:t>Slide </a:t>
            </a:r>
            <a:r>
              <a:rPr lang="en-US" dirty="0" smtClean="0"/>
              <a:t>subtitle</a:t>
            </a:r>
            <a:endParaRPr lang="en-US" dirty="0"/>
          </a:p>
        </p:txBody>
      </p:sp>
      <p:sp>
        <p:nvSpPr>
          <p:cNvPr id="2" name="Title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 smtClean="0"/>
              <a:t>Slide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39697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23" grpId="0" animBg="1"/>
      <p:bldP spid="20" grpId="0" animBg="1"/>
    </p:bldLst>
  </p:timing>
  <p:extLst mod="1"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eature, 4 Block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"/>
          <p:cNvSpPr>
            <a:spLocks noGrp="1"/>
          </p:cNvSpPr>
          <p:nvPr>
            <p:ph type="sldNum" sz="quarter" idx="96"/>
          </p:nvPr>
        </p:nvSpPr>
        <p:spPr/>
        <p:txBody>
          <a:bodyPr/>
          <a:lstStyle/>
          <a:p>
            <a:fld id="{993E5C3D-A167-DF43-B02B-F492F89E54CA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0" name="Footer"/>
          <p:cNvSpPr>
            <a:spLocks noGrp="1"/>
          </p:cNvSpPr>
          <p:nvPr>
            <p:ph type="ftr" sz="quarter" idx="112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37" name="Caption 4"/>
          <p:cNvSpPr>
            <a:spLocks noGrp="1"/>
          </p:cNvSpPr>
          <p:nvPr>
            <p:ph type="body" idx="117" hasCustomPrompt="1"/>
          </p:nvPr>
        </p:nvSpPr>
        <p:spPr>
          <a:xfrm>
            <a:off x="6743699" y="4011091"/>
            <a:ext cx="1828801" cy="1703909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00000"/>
              </a:lnSpc>
              <a:buNone/>
              <a:defRPr sz="2000" b="0">
                <a:solidFill>
                  <a:srgbClr val="425563"/>
                </a:solidFill>
              </a:defRPr>
            </a:lvl1pPr>
            <a:lvl2pPr marL="457189" indent="0">
              <a:buNone/>
              <a:defRPr sz="2000" b="1"/>
            </a:lvl2pPr>
            <a:lvl3pPr marL="914378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2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 dirty="0" smtClean="0"/>
              <a:t>Caption</a:t>
            </a:r>
            <a:endParaRPr lang="en-US" dirty="0"/>
          </a:p>
        </p:txBody>
      </p:sp>
      <p:sp>
        <p:nvSpPr>
          <p:cNvPr id="38" name="Heading 4"/>
          <p:cNvSpPr>
            <a:spLocks noGrp="1"/>
          </p:cNvSpPr>
          <p:nvPr>
            <p:ph type="body" sz="quarter" idx="118" hasCustomPrompt="1"/>
          </p:nvPr>
        </p:nvSpPr>
        <p:spPr>
          <a:xfrm>
            <a:off x="6743699" y="3593589"/>
            <a:ext cx="1828801" cy="307777"/>
          </a:xfrm>
          <a:prstGeom prst="rect">
            <a:avLst/>
          </a:prstGeom>
        </p:spPr>
        <p:txBody>
          <a:bodyPr lIns="0" tIns="0" rIns="0" bIns="0" anchor="t" anchorCtr="0">
            <a:sp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000" b="1" cap="all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 smtClean="0"/>
              <a:t>Heading</a:t>
            </a:r>
          </a:p>
        </p:txBody>
      </p:sp>
      <p:sp>
        <p:nvSpPr>
          <p:cNvPr id="39" name="Divider 4"/>
          <p:cNvSpPr/>
          <p:nvPr userDrawn="1"/>
        </p:nvSpPr>
        <p:spPr>
          <a:xfrm>
            <a:off x="6743699" y="3429000"/>
            <a:ext cx="457200" cy="5486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32" name="Caption 3"/>
          <p:cNvSpPr>
            <a:spLocks noGrp="1"/>
          </p:cNvSpPr>
          <p:nvPr>
            <p:ph type="body" idx="115" hasCustomPrompt="1"/>
          </p:nvPr>
        </p:nvSpPr>
        <p:spPr>
          <a:xfrm>
            <a:off x="4686299" y="4011091"/>
            <a:ext cx="1828801" cy="1703909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00000"/>
              </a:lnSpc>
              <a:buNone/>
              <a:defRPr sz="2000" b="0">
                <a:solidFill>
                  <a:srgbClr val="425563"/>
                </a:solidFill>
              </a:defRPr>
            </a:lvl1pPr>
            <a:lvl2pPr marL="457189" indent="0">
              <a:buNone/>
              <a:defRPr sz="2000" b="1"/>
            </a:lvl2pPr>
            <a:lvl3pPr marL="914378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2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 dirty="0" smtClean="0"/>
              <a:t>Caption</a:t>
            </a:r>
            <a:endParaRPr lang="en-US" dirty="0"/>
          </a:p>
        </p:txBody>
      </p:sp>
      <p:sp>
        <p:nvSpPr>
          <p:cNvPr id="33" name="Heading 3"/>
          <p:cNvSpPr>
            <a:spLocks noGrp="1"/>
          </p:cNvSpPr>
          <p:nvPr>
            <p:ph type="body" sz="quarter" idx="116" hasCustomPrompt="1"/>
          </p:nvPr>
        </p:nvSpPr>
        <p:spPr>
          <a:xfrm>
            <a:off x="4686299" y="3593589"/>
            <a:ext cx="1828801" cy="307777"/>
          </a:xfrm>
          <a:prstGeom prst="rect">
            <a:avLst/>
          </a:prstGeom>
        </p:spPr>
        <p:txBody>
          <a:bodyPr lIns="0" tIns="0" rIns="0" bIns="0" anchor="t" anchorCtr="0">
            <a:sp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000" b="1" cap="all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 smtClean="0"/>
              <a:t>Heading</a:t>
            </a:r>
          </a:p>
        </p:txBody>
      </p:sp>
      <p:sp>
        <p:nvSpPr>
          <p:cNvPr id="36" name="Divider 3"/>
          <p:cNvSpPr/>
          <p:nvPr userDrawn="1"/>
        </p:nvSpPr>
        <p:spPr>
          <a:xfrm>
            <a:off x="4686299" y="3429000"/>
            <a:ext cx="457200" cy="5486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29" name="Caption 2"/>
          <p:cNvSpPr>
            <a:spLocks noGrp="1"/>
          </p:cNvSpPr>
          <p:nvPr>
            <p:ph type="body" idx="113" hasCustomPrompt="1"/>
          </p:nvPr>
        </p:nvSpPr>
        <p:spPr>
          <a:xfrm>
            <a:off x="2628899" y="4011091"/>
            <a:ext cx="1828801" cy="1703909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00000"/>
              </a:lnSpc>
              <a:buNone/>
              <a:defRPr sz="2000" b="0">
                <a:solidFill>
                  <a:srgbClr val="425563"/>
                </a:solidFill>
              </a:defRPr>
            </a:lvl1pPr>
            <a:lvl2pPr marL="457189" indent="0">
              <a:buNone/>
              <a:defRPr sz="2000" b="1"/>
            </a:lvl2pPr>
            <a:lvl3pPr marL="914378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2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 dirty="0" smtClean="0"/>
              <a:t>Caption</a:t>
            </a:r>
            <a:endParaRPr lang="en-US" dirty="0"/>
          </a:p>
        </p:txBody>
      </p:sp>
      <p:sp>
        <p:nvSpPr>
          <p:cNvPr id="30" name="Heading 2"/>
          <p:cNvSpPr>
            <a:spLocks noGrp="1"/>
          </p:cNvSpPr>
          <p:nvPr>
            <p:ph type="body" sz="quarter" idx="114" hasCustomPrompt="1"/>
          </p:nvPr>
        </p:nvSpPr>
        <p:spPr>
          <a:xfrm>
            <a:off x="2628899" y="3593589"/>
            <a:ext cx="1828801" cy="307777"/>
          </a:xfrm>
          <a:prstGeom prst="rect">
            <a:avLst/>
          </a:prstGeom>
        </p:spPr>
        <p:txBody>
          <a:bodyPr lIns="0" tIns="0" rIns="0" bIns="0" anchor="t" anchorCtr="0">
            <a:sp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000" b="1" cap="all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 smtClean="0"/>
              <a:t>Heading</a:t>
            </a:r>
          </a:p>
        </p:txBody>
      </p:sp>
      <p:sp>
        <p:nvSpPr>
          <p:cNvPr id="31" name="Divider 2"/>
          <p:cNvSpPr/>
          <p:nvPr userDrawn="1"/>
        </p:nvSpPr>
        <p:spPr>
          <a:xfrm>
            <a:off x="2628899" y="3429000"/>
            <a:ext cx="457200" cy="5486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18" name="Caption 1"/>
          <p:cNvSpPr>
            <a:spLocks noGrp="1"/>
          </p:cNvSpPr>
          <p:nvPr>
            <p:ph type="body" idx="44" hasCustomPrompt="1"/>
          </p:nvPr>
        </p:nvSpPr>
        <p:spPr>
          <a:xfrm>
            <a:off x="571499" y="4011091"/>
            <a:ext cx="1828801" cy="1703909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00000"/>
              </a:lnSpc>
              <a:buNone/>
              <a:defRPr sz="2000" b="0">
                <a:solidFill>
                  <a:srgbClr val="425563"/>
                </a:solidFill>
              </a:defRPr>
            </a:lvl1pPr>
            <a:lvl2pPr marL="457189" indent="0">
              <a:buNone/>
              <a:defRPr sz="2000" b="1"/>
            </a:lvl2pPr>
            <a:lvl3pPr marL="914378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2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 dirty="0" smtClean="0"/>
              <a:t>Caption</a:t>
            </a:r>
            <a:endParaRPr lang="en-US" dirty="0"/>
          </a:p>
        </p:txBody>
      </p:sp>
      <p:sp>
        <p:nvSpPr>
          <p:cNvPr id="21" name="Heading 1"/>
          <p:cNvSpPr>
            <a:spLocks noGrp="1"/>
          </p:cNvSpPr>
          <p:nvPr>
            <p:ph type="body" sz="quarter" idx="33" hasCustomPrompt="1"/>
          </p:nvPr>
        </p:nvSpPr>
        <p:spPr>
          <a:xfrm>
            <a:off x="571499" y="3593589"/>
            <a:ext cx="1828801" cy="307777"/>
          </a:xfrm>
          <a:prstGeom prst="rect">
            <a:avLst/>
          </a:prstGeom>
        </p:spPr>
        <p:txBody>
          <a:bodyPr lIns="0" tIns="0" rIns="0" bIns="0" anchor="t" anchorCtr="0">
            <a:sp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000" b="1" cap="all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 smtClean="0"/>
              <a:t>Heading</a:t>
            </a:r>
          </a:p>
        </p:txBody>
      </p:sp>
      <p:sp>
        <p:nvSpPr>
          <p:cNvPr id="28" name="Divider 1"/>
          <p:cNvSpPr/>
          <p:nvPr userDrawn="1"/>
        </p:nvSpPr>
        <p:spPr>
          <a:xfrm>
            <a:off x="571499" y="3429000"/>
            <a:ext cx="457200" cy="5486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19" name="Subtitle"/>
          <p:cNvSpPr>
            <a:spLocks noGrp="1"/>
          </p:cNvSpPr>
          <p:nvPr>
            <p:ph type="body" sz="quarter" idx="14" hasCustomPrompt="1"/>
          </p:nvPr>
        </p:nvSpPr>
        <p:spPr>
          <a:xfrm>
            <a:off x="571499" y="1485901"/>
            <a:ext cx="8001001" cy="342899"/>
          </a:xfrm>
          <a:prstGeom prst="rect">
            <a:avLst/>
          </a:prstGeom>
        </p:spPr>
        <p:txBody>
          <a:bodyPr lIns="0">
            <a:normAutofit/>
          </a:bodyPr>
          <a:lstStyle>
            <a:lvl1pPr marL="0" indent="0">
              <a:lnSpc>
                <a:spcPct val="100000"/>
              </a:lnSpc>
              <a:spcAft>
                <a:spcPts val="0"/>
              </a:spcAft>
              <a:buNone/>
              <a:defRPr sz="2000" b="1" cap="all">
                <a:solidFill>
                  <a:schemeClr val="accent2"/>
                </a:solidFill>
                <a:latin typeface="+mn-lt"/>
                <a:ea typeface="Impact" charset="0"/>
                <a:cs typeface="Impact" charset="0"/>
              </a:defRPr>
            </a:lvl1pPr>
          </a:lstStyle>
          <a:p>
            <a:pPr lvl="0"/>
            <a:r>
              <a:rPr lang="en-US" dirty="0"/>
              <a:t>Slide </a:t>
            </a:r>
            <a:r>
              <a:rPr lang="en-US" dirty="0" smtClean="0"/>
              <a:t>subtitle</a:t>
            </a:r>
            <a:endParaRPr lang="en-US" dirty="0"/>
          </a:p>
        </p:txBody>
      </p:sp>
      <p:sp>
        <p:nvSpPr>
          <p:cNvPr id="2" name="Title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 smtClean="0"/>
              <a:t>Slide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50626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 animBg="1"/>
      <p:bldP spid="36" grpId="0" animBg="1"/>
      <p:bldP spid="31" grpId="0" animBg="1"/>
      <p:bldP spid="28" grpId="0" animBg="1"/>
    </p:bldLst>
  </p:timing>
  <p:extLst mod="1"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000"/>
            </a:lvl1pPr>
          </a:lstStyle>
          <a:p>
            <a:fld id="{DCFE8AC6-424E-904F-AE4A-648F5E9D72F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Footer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 sz="1000"/>
            </a:lvl1pPr>
          </a:lstStyle>
          <a:p>
            <a:endParaRPr lang="en-US" dirty="0"/>
          </a:p>
        </p:txBody>
      </p:sp>
      <p:sp>
        <p:nvSpPr>
          <p:cNvPr id="3" name="Content"/>
          <p:cNvSpPr>
            <a:spLocks noGrp="1"/>
          </p:cNvSpPr>
          <p:nvPr>
            <p:ph idx="1" hasCustomPrompt="1"/>
          </p:nvPr>
        </p:nvSpPr>
        <p:spPr>
          <a:xfrm>
            <a:off x="571499" y="2057401"/>
            <a:ext cx="8001001" cy="3657600"/>
          </a:xfrm>
          <a:prstGeom prst="rect">
            <a:avLst/>
          </a:prstGeom>
          <a:noFill/>
        </p:spPr>
        <p:txBody>
          <a:bodyPr lIns="0" tIns="0" rIns="0" bIns="0"/>
          <a:lstStyle/>
          <a:p>
            <a:pPr lvl="0"/>
            <a:r>
              <a:rPr lang="en-US" dirty="0"/>
              <a:t>Click to edit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Subtitle"/>
          <p:cNvSpPr>
            <a:spLocks noGrp="1"/>
          </p:cNvSpPr>
          <p:nvPr>
            <p:ph type="body" sz="quarter" idx="14" hasCustomPrompt="1"/>
          </p:nvPr>
        </p:nvSpPr>
        <p:spPr>
          <a:xfrm>
            <a:off x="571499" y="1485901"/>
            <a:ext cx="8001001" cy="342899"/>
          </a:xfrm>
          <a:prstGeom prst="rect">
            <a:avLst/>
          </a:prstGeom>
        </p:spPr>
        <p:txBody>
          <a:bodyPr lIns="0">
            <a:normAutofit/>
          </a:bodyPr>
          <a:lstStyle>
            <a:lvl1pPr marL="0" indent="0">
              <a:lnSpc>
                <a:spcPct val="100000"/>
              </a:lnSpc>
              <a:spcAft>
                <a:spcPts val="0"/>
              </a:spcAft>
              <a:buNone/>
              <a:defRPr sz="2000" b="1" cap="all">
                <a:solidFill>
                  <a:schemeClr val="accent2"/>
                </a:solidFill>
                <a:latin typeface="+mn-lt"/>
                <a:ea typeface="Impact" charset="0"/>
                <a:cs typeface="Impact" charset="0"/>
              </a:defRPr>
            </a:lvl1pPr>
          </a:lstStyle>
          <a:p>
            <a:pPr lvl="0"/>
            <a:r>
              <a:rPr lang="en-US" dirty="0"/>
              <a:t>Slide </a:t>
            </a:r>
            <a:r>
              <a:rPr lang="en-US" dirty="0" smtClean="0"/>
              <a:t>subtitle</a:t>
            </a:r>
            <a:endParaRPr lang="en-US" dirty="0"/>
          </a:p>
        </p:txBody>
      </p:sp>
      <p:sp>
        <p:nvSpPr>
          <p:cNvPr id="2" name="Title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lnSpc>
                <a:spcPct val="100000"/>
              </a:lnSpc>
              <a:defRPr/>
            </a:lvl1pPr>
          </a:lstStyle>
          <a:p>
            <a:r>
              <a:rPr lang="en-US" dirty="0" smtClean="0"/>
              <a:t>Slide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25550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eature, 4 Blocks, Stack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"/>
          <p:cNvSpPr>
            <a:spLocks noGrp="1"/>
          </p:cNvSpPr>
          <p:nvPr>
            <p:ph type="sldNum" sz="quarter" idx="96"/>
          </p:nvPr>
        </p:nvSpPr>
        <p:spPr/>
        <p:txBody>
          <a:bodyPr/>
          <a:lstStyle/>
          <a:p>
            <a:fld id="{993E5C3D-A167-DF43-B02B-F492F89E54CA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0" name="Footer"/>
          <p:cNvSpPr>
            <a:spLocks noGrp="1"/>
          </p:cNvSpPr>
          <p:nvPr>
            <p:ph type="ftr" sz="quarter" idx="112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49" name="Caption 4"/>
          <p:cNvSpPr>
            <a:spLocks noGrp="1"/>
          </p:cNvSpPr>
          <p:nvPr>
            <p:ph type="body" idx="117" hasCustomPrompt="1"/>
          </p:nvPr>
        </p:nvSpPr>
        <p:spPr>
          <a:xfrm>
            <a:off x="4686299" y="4706753"/>
            <a:ext cx="3886200" cy="1008247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00000"/>
              </a:lnSpc>
              <a:buNone/>
              <a:defRPr sz="2000" b="0">
                <a:solidFill>
                  <a:srgbClr val="425563"/>
                </a:solidFill>
              </a:defRPr>
            </a:lvl1pPr>
            <a:lvl2pPr marL="457189" indent="0">
              <a:buNone/>
              <a:defRPr sz="2000" b="1"/>
            </a:lvl2pPr>
            <a:lvl3pPr marL="914378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2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 dirty="0" smtClean="0"/>
              <a:t>Caption</a:t>
            </a:r>
            <a:endParaRPr lang="en-US" dirty="0"/>
          </a:p>
        </p:txBody>
      </p:sp>
      <p:sp>
        <p:nvSpPr>
          <p:cNvPr id="50" name="Heading 4"/>
          <p:cNvSpPr>
            <a:spLocks noGrp="1"/>
          </p:cNvSpPr>
          <p:nvPr>
            <p:ph type="body" sz="quarter" idx="118" hasCustomPrompt="1"/>
          </p:nvPr>
        </p:nvSpPr>
        <p:spPr>
          <a:xfrm>
            <a:off x="4686299" y="4165615"/>
            <a:ext cx="3886200" cy="430887"/>
          </a:xfrm>
          <a:prstGeom prst="rect">
            <a:avLst/>
          </a:prstGeom>
        </p:spPr>
        <p:txBody>
          <a:bodyPr lIns="0" tIns="0" rIns="0" bIns="0" anchor="t" anchorCtr="0">
            <a:sp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800" b="1" cap="all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 smtClean="0"/>
              <a:t>Heading</a:t>
            </a:r>
          </a:p>
        </p:txBody>
      </p:sp>
      <p:sp>
        <p:nvSpPr>
          <p:cNvPr id="51" name="Divider 4"/>
          <p:cNvSpPr/>
          <p:nvPr userDrawn="1"/>
        </p:nvSpPr>
        <p:spPr>
          <a:xfrm>
            <a:off x="4686299" y="4000500"/>
            <a:ext cx="457200" cy="5486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45" name="Caption 3"/>
          <p:cNvSpPr>
            <a:spLocks noGrp="1"/>
          </p:cNvSpPr>
          <p:nvPr>
            <p:ph type="body" idx="115" hasCustomPrompt="1"/>
          </p:nvPr>
        </p:nvSpPr>
        <p:spPr>
          <a:xfrm>
            <a:off x="571499" y="4706753"/>
            <a:ext cx="3886200" cy="1008247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00000"/>
              </a:lnSpc>
              <a:buNone/>
              <a:defRPr sz="2000" b="0">
                <a:solidFill>
                  <a:srgbClr val="425563"/>
                </a:solidFill>
              </a:defRPr>
            </a:lvl1pPr>
            <a:lvl2pPr marL="457189" indent="0">
              <a:buNone/>
              <a:defRPr sz="2000" b="1"/>
            </a:lvl2pPr>
            <a:lvl3pPr marL="914378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2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 dirty="0" smtClean="0"/>
              <a:t>Caption</a:t>
            </a:r>
            <a:endParaRPr lang="en-US" dirty="0"/>
          </a:p>
        </p:txBody>
      </p:sp>
      <p:sp>
        <p:nvSpPr>
          <p:cNvPr id="47" name="Heading 3"/>
          <p:cNvSpPr>
            <a:spLocks noGrp="1"/>
          </p:cNvSpPr>
          <p:nvPr>
            <p:ph type="body" sz="quarter" idx="116" hasCustomPrompt="1"/>
          </p:nvPr>
        </p:nvSpPr>
        <p:spPr>
          <a:xfrm>
            <a:off x="571499" y="4165615"/>
            <a:ext cx="3886200" cy="430887"/>
          </a:xfrm>
          <a:prstGeom prst="rect">
            <a:avLst/>
          </a:prstGeom>
        </p:spPr>
        <p:txBody>
          <a:bodyPr lIns="0" tIns="0" rIns="0" bIns="0" anchor="t" anchorCtr="0">
            <a:sp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800" b="1" cap="all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 smtClean="0"/>
              <a:t>Heading</a:t>
            </a:r>
          </a:p>
        </p:txBody>
      </p:sp>
      <p:sp>
        <p:nvSpPr>
          <p:cNvPr id="48" name="Divider 3"/>
          <p:cNvSpPr/>
          <p:nvPr userDrawn="1"/>
        </p:nvSpPr>
        <p:spPr>
          <a:xfrm>
            <a:off x="571499" y="4000500"/>
            <a:ext cx="457200" cy="5486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42" name="Caption 2"/>
          <p:cNvSpPr>
            <a:spLocks noGrp="1"/>
          </p:cNvSpPr>
          <p:nvPr>
            <p:ph type="body" idx="113" hasCustomPrompt="1"/>
          </p:nvPr>
        </p:nvSpPr>
        <p:spPr>
          <a:xfrm>
            <a:off x="4686299" y="2776324"/>
            <a:ext cx="3886200" cy="995576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00000"/>
              </a:lnSpc>
              <a:buNone/>
              <a:defRPr sz="2000" b="0">
                <a:solidFill>
                  <a:srgbClr val="425563"/>
                </a:solidFill>
              </a:defRPr>
            </a:lvl1pPr>
            <a:lvl2pPr marL="457189" indent="0">
              <a:buNone/>
              <a:defRPr sz="2000" b="1"/>
            </a:lvl2pPr>
            <a:lvl3pPr marL="914378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2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 dirty="0" smtClean="0"/>
              <a:t>Caption</a:t>
            </a:r>
            <a:endParaRPr lang="en-US" dirty="0"/>
          </a:p>
        </p:txBody>
      </p:sp>
      <p:sp>
        <p:nvSpPr>
          <p:cNvPr id="43" name="Heading 2"/>
          <p:cNvSpPr>
            <a:spLocks noGrp="1"/>
          </p:cNvSpPr>
          <p:nvPr>
            <p:ph type="body" sz="quarter" idx="114" hasCustomPrompt="1"/>
          </p:nvPr>
        </p:nvSpPr>
        <p:spPr>
          <a:xfrm>
            <a:off x="4686299" y="2231136"/>
            <a:ext cx="3886200" cy="430887"/>
          </a:xfrm>
          <a:prstGeom prst="rect">
            <a:avLst/>
          </a:prstGeom>
        </p:spPr>
        <p:txBody>
          <a:bodyPr lIns="0" tIns="0" rIns="0" bIns="0" anchor="t" anchorCtr="0">
            <a:sp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800" b="1" cap="all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 smtClean="0"/>
              <a:t>Heading</a:t>
            </a:r>
          </a:p>
        </p:txBody>
      </p:sp>
      <p:sp>
        <p:nvSpPr>
          <p:cNvPr id="44" name="Divider 2"/>
          <p:cNvSpPr/>
          <p:nvPr userDrawn="1"/>
        </p:nvSpPr>
        <p:spPr>
          <a:xfrm>
            <a:off x="4686299" y="2055964"/>
            <a:ext cx="457200" cy="5486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33" name="Caption 1"/>
          <p:cNvSpPr>
            <a:spLocks noGrp="1"/>
          </p:cNvSpPr>
          <p:nvPr>
            <p:ph type="body" idx="44" hasCustomPrompt="1"/>
          </p:nvPr>
        </p:nvSpPr>
        <p:spPr>
          <a:xfrm>
            <a:off x="571499" y="2776324"/>
            <a:ext cx="3886200" cy="995576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00000"/>
              </a:lnSpc>
              <a:buNone/>
              <a:defRPr sz="2000" b="0">
                <a:solidFill>
                  <a:srgbClr val="425563"/>
                </a:solidFill>
              </a:defRPr>
            </a:lvl1pPr>
            <a:lvl2pPr marL="457189" indent="0">
              <a:buNone/>
              <a:defRPr sz="2000" b="1"/>
            </a:lvl2pPr>
            <a:lvl3pPr marL="914378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2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 dirty="0" smtClean="0"/>
              <a:t>Caption</a:t>
            </a:r>
            <a:endParaRPr lang="en-US" dirty="0"/>
          </a:p>
        </p:txBody>
      </p:sp>
      <p:sp>
        <p:nvSpPr>
          <p:cNvPr id="36" name="Heading 1"/>
          <p:cNvSpPr>
            <a:spLocks noGrp="1"/>
          </p:cNvSpPr>
          <p:nvPr>
            <p:ph type="body" sz="quarter" idx="33" hasCustomPrompt="1"/>
          </p:nvPr>
        </p:nvSpPr>
        <p:spPr>
          <a:xfrm>
            <a:off x="571499" y="2231136"/>
            <a:ext cx="3886200" cy="430887"/>
          </a:xfrm>
          <a:prstGeom prst="rect">
            <a:avLst/>
          </a:prstGeom>
        </p:spPr>
        <p:txBody>
          <a:bodyPr lIns="0" tIns="0" rIns="0" bIns="0" anchor="t" anchorCtr="0">
            <a:sp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800" b="1" cap="all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 smtClean="0"/>
              <a:t>Heading</a:t>
            </a:r>
          </a:p>
        </p:txBody>
      </p:sp>
      <p:sp>
        <p:nvSpPr>
          <p:cNvPr id="39" name="Divider 1"/>
          <p:cNvSpPr/>
          <p:nvPr userDrawn="1"/>
        </p:nvSpPr>
        <p:spPr>
          <a:xfrm>
            <a:off x="571499" y="2055964"/>
            <a:ext cx="457200" cy="5486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18" name="Subtitle"/>
          <p:cNvSpPr>
            <a:spLocks noGrp="1"/>
          </p:cNvSpPr>
          <p:nvPr>
            <p:ph type="body" sz="quarter" idx="14" hasCustomPrompt="1"/>
          </p:nvPr>
        </p:nvSpPr>
        <p:spPr>
          <a:xfrm>
            <a:off x="571499" y="1485901"/>
            <a:ext cx="8001001" cy="342899"/>
          </a:xfrm>
          <a:prstGeom prst="rect">
            <a:avLst/>
          </a:prstGeom>
        </p:spPr>
        <p:txBody>
          <a:bodyPr lIns="0">
            <a:normAutofit/>
          </a:bodyPr>
          <a:lstStyle>
            <a:lvl1pPr marL="0" indent="0">
              <a:lnSpc>
                <a:spcPct val="100000"/>
              </a:lnSpc>
              <a:spcAft>
                <a:spcPts val="0"/>
              </a:spcAft>
              <a:buNone/>
              <a:defRPr sz="2000" b="1" cap="all">
                <a:solidFill>
                  <a:schemeClr val="accent2"/>
                </a:solidFill>
                <a:latin typeface="+mn-lt"/>
                <a:ea typeface="Impact" charset="0"/>
                <a:cs typeface="Impact" charset="0"/>
              </a:defRPr>
            </a:lvl1pPr>
          </a:lstStyle>
          <a:p>
            <a:pPr lvl="0"/>
            <a:r>
              <a:rPr lang="en-US" dirty="0"/>
              <a:t>Slide </a:t>
            </a:r>
            <a:r>
              <a:rPr lang="en-US" dirty="0" smtClean="0"/>
              <a:t>subtitle</a:t>
            </a:r>
            <a:endParaRPr lang="en-US" dirty="0"/>
          </a:p>
        </p:txBody>
      </p:sp>
      <p:sp>
        <p:nvSpPr>
          <p:cNvPr id="2" name="Title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 dirty="0" smtClean="0"/>
              <a:t>Slide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74646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" grpId="0" animBg="1"/>
      <p:bldP spid="48" grpId="0" animBg="1"/>
      <p:bldP spid="44" grpId="0" animBg="1"/>
      <p:bldP spid="39" grpId="0" animBg="1"/>
    </p:bldLst>
  </p:timing>
  <p:extLst mod="1">
    <p:ext uri="{DCECCB84-F9BA-43D5-87BE-67443E8EF086}">
      <p15:sldGuideLst xmlns:p15="http://schemas.microsoft.com/office/powerpoint/2012/main">
        <p15:guide id="1" orient="horz" pos="2376" userDrawn="1">
          <p15:clr>
            <a:srgbClr val="FBAE40"/>
          </p15:clr>
        </p15:guide>
        <p15:guide id="2" orient="horz" pos="2520" userDrawn="1">
          <p15:clr>
            <a:srgbClr val="FBAE40"/>
          </p15:clr>
        </p15:guide>
      </p15:sldGuideLst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eature, 6 Blocks, Stack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"/>
          <p:cNvSpPr>
            <a:spLocks noGrp="1"/>
          </p:cNvSpPr>
          <p:nvPr>
            <p:ph type="sldNum" sz="quarter" idx="96"/>
          </p:nvPr>
        </p:nvSpPr>
        <p:spPr/>
        <p:txBody>
          <a:bodyPr/>
          <a:lstStyle/>
          <a:p>
            <a:fld id="{993E5C3D-A167-DF43-B02B-F492F89E54CA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0" name="Footer"/>
          <p:cNvSpPr>
            <a:spLocks noGrp="1"/>
          </p:cNvSpPr>
          <p:nvPr>
            <p:ph type="ftr" sz="quarter" idx="112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57" name="Caption 6"/>
          <p:cNvSpPr>
            <a:spLocks noGrp="1"/>
          </p:cNvSpPr>
          <p:nvPr>
            <p:ph type="body" idx="121" hasCustomPrompt="1"/>
          </p:nvPr>
        </p:nvSpPr>
        <p:spPr>
          <a:xfrm>
            <a:off x="6057900" y="4707208"/>
            <a:ext cx="2514600" cy="1007791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00000"/>
              </a:lnSpc>
              <a:buNone/>
              <a:defRPr sz="2000" b="0">
                <a:solidFill>
                  <a:srgbClr val="425563"/>
                </a:solidFill>
              </a:defRPr>
            </a:lvl1pPr>
            <a:lvl2pPr marL="457189" indent="0">
              <a:buNone/>
              <a:defRPr sz="2000" b="1"/>
            </a:lvl2pPr>
            <a:lvl3pPr marL="914378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2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 dirty="0" smtClean="0"/>
              <a:t>Caption</a:t>
            </a:r>
            <a:endParaRPr lang="en-US" dirty="0"/>
          </a:p>
        </p:txBody>
      </p:sp>
      <p:sp>
        <p:nvSpPr>
          <p:cNvPr id="58" name="Heading 6"/>
          <p:cNvSpPr>
            <a:spLocks noGrp="1"/>
          </p:cNvSpPr>
          <p:nvPr>
            <p:ph type="body" sz="quarter" idx="122" hasCustomPrompt="1"/>
          </p:nvPr>
        </p:nvSpPr>
        <p:spPr>
          <a:xfrm>
            <a:off x="6057900" y="4168129"/>
            <a:ext cx="2514600" cy="430887"/>
          </a:xfrm>
          <a:prstGeom prst="rect">
            <a:avLst/>
          </a:prstGeom>
        </p:spPr>
        <p:txBody>
          <a:bodyPr lIns="0" tIns="0" rIns="0" bIns="0" anchor="t" anchorCtr="0">
            <a:sp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800" b="1" cap="all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 smtClean="0"/>
              <a:t>Heading</a:t>
            </a:r>
          </a:p>
        </p:txBody>
      </p:sp>
      <p:sp>
        <p:nvSpPr>
          <p:cNvPr id="61" name="Divider 6"/>
          <p:cNvSpPr/>
          <p:nvPr userDrawn="1"/>
        </p:nvSpPr>
        <p:spPr>
          <a:xfrm>
            <a:off x="6057900" y="4005073"/>
            <a:ext cx="457200" cy="5486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54" name="Caption 5"/>
          <p:cNvSpPr>
            <a:spLocks noGrp="1"/>
          </p:cNvSpPr>
          <p:nvPr>
            <p:ph type="body" idx="119" hasCustomPrompt="1"/>
          </p:nvPr>
        </p:nvSpPr>
        <p:spPr>
          <a:xfrm>
            <a:off x="3314700" y="4707208"/>
            <a:ext cx="2514600" cy="1007791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00000"/>
              </a:lnSpc>
              <a:buNone/>
              <a:defRPr sz="2000" b="0">
                <a:solidFill>
                  <a:srgbClr val="425563"/>
                </a:solidFill>
              </a:defRPr>
            </a:lvl1pPr>
            <a:lvl2pPr marL="457189" indent="0">
              <a:buNone/>
              <a:defRPr sz="2000" b="1"/>
            </a:lvl2pPr>
            <a:lvl3pPr marL="914378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2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 dirty="0" smtClean="0"/>
              <a:t>Caption</a:t>
            </a:r>
            <a:endParaRPr lang="en-US" dirty="0"/>
          </a:p>
        </p:txBody>
      </p:sp>
      <p:sp>
        <p:nvSpPr>
          <p:cNvPr id="55" name="Heading 5"/>
          <p:cNvSpPr>
            <a:spLocks noGrp="1"/>
          </p:cNvSpPr>
          <p:nvPr>
            <p:ph type="body" sz="quarter" idx="120" hasCustomPrompt="1"/>
          </p:nvPr>
        </p:nvSpPr>
        <p:spPr>
          <a:xfrm>
            <a:off x="3314700" y="4168129"/>
            <a:ext cx="2514600" cy="430887"/>
          </a:xfrm>
          <a:prstGeom prst="rect">
            <a:avLst/>
          </a:prstGeom>
        </p:spPr>
        <p:txBody>
          <a:bodyPr lIns="0" tIns="0" rIns="0" bIns="0" anchor="t" anchorCtr="0">
            <a:sp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800" b="1" cap="all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 smtClean="0"/>
              <a:t>Heading</a:t>
            </a:r>
          </a:p>
        </p:txBody>
      </p:sp>
      <p:sp>
        <p:nvSpPr>
          <p:cNvPr id="56" name="Divider 5"/>
          <p:cNvSpPr/>
          <p:nvPr userDrawn="1"/>
        </p:nvSpPr>
        <p:spPr>
          <a:xfrm>
            <a:off x="3314700" y="4005073"/>
            <a:ext cx="457200" cy="5486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51" name="Caption 4"/>
          <p:cNvSpPr>
            <a:spLocks noGrp="1"/>
          </p:cNvSpPr>
          <p:nvPr>
            <p:ph type="body" idx="117" hasCustomPrompt="1"/>
          </p:nvPr>
        </p:nvSpPr>
        <p:spPr>
          <a:xfrm>
            <a:off x="571500" y="4707208"/>
            <a:ext cx="2514600" cy="1007791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00000"/>
              </a:lnSpc>
              <a:buNone/>
              <a:defRPr sz="2000" b="0">
                <a:solidFill>
                  <a:srgbClr val="425563"/>
                </a:solidFill>
              </a:defRPr>
            </a:lvl1pPr>
            <a:lvl2pPr marL="457189" indent="0">
              <a:buNone/>
              <a:defRPr sz="2000" b="1"/>
            </a:lvl2pPr>
            <a:lvl3pPr marL="914378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2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 dirty="0" smtClean="0"/>
              <a:t>Caption</a:t>
            </a:r>
            <a:endParaRPr lang="en-US" dirty="0"/>
          </a:p>
        </p:txBody>
      </p:sp>
      <p:sp>
        <p:nvSpPr>
          <p:cNvPr id="52" name="Heading 4"/>
          <p:cNvSpPr>
            <a:spLocks noGrp="1"/>
          </p:cNvSpPr>
          <p:nvPr>
            <p:ph type="body" sz="quarter" idx="118" hasCustomPrompt="1"/>
          </p:nvPr>
        </p:nvSpPr>
        <p:spPr>
          <a:xfrm>
            <a:off x="571500" y="4168129"/>
            <a:ext cx="2514600" cy="430887"/>
          </a:xfrm>
          <a:prstGeom prst="rect">
            <a:avLst/>
          </a:prstGeom>
        </p:spPr>
        <p:txBody>
          <a:bodyPr lIns="0" tIns="0" rIns="0" bIns="0" anchor="t" anchorCtr="0">
            <a:sp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800" b="1" cap="all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 smtClean="0"/>
              <a:t>Heading</a:t>
            </a:r>
          </a:p>
        </p:txBody>
      </p:sp>
      <p:sp>
        <p:nvSpPr>
          <p:cNvPr id="53" name="Divider 4"/>
          <p:cNvSpPr/>
          <p:nvPr userDrawn="1"/>
        </p:nvSpPr>
        <p:spPr>
          <a:xfrm>
            <a:off x="571500" y="4005073"/>
            <a:ext cx="457200" cy="5486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48" name="Caption 3"/>
          <p:cNvSpPr>
            <a:spLocks noGrp="1"/>
          </p:cNvSpPr>
          <p:nvPr>
            <p:ph type="body" idx="115" hasCustomPrompt="1"/>
          </p:nvPr>
        </p:nvSpPr>
        <p:spPr>
          <a:xfrm>
            <a:off x="6057900" y="2771751"/>
            <a:ext cx="2514600" cy="1000149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00000"/>
              </a:lnSpc>
              <a:buNone/>
              <a:defRPr sz="2000" b="0">
                <a:solidFill>
                  <a:srgbClr val="425563"/>
                </a:solidFill>
              </a:defRPr>
            </a:lvl1pPr>
            <a:lvl2pPr marL="457189" indent="0">
              <a:buNone/>
              <a:defRPr sz="2000" b="1"/>
            </a:lvl2pPr>
            <a:lvl3pPr marL="914378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2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 dirty="0" smtClean="0"/>
              <a:t>Caption</a:t>
            </a:r>
            <a:endParaRPr lang="en-US" dirty="0"/>
          </a:p>
        </p:txBody>
      </p:sp>
      <p:sp>
        <p:nvSpPr>
          <p:cNvPr id="49" name="Heading 3"/>
          <p:cNvSpPr>
            <a:spLocks noGrp="1"/>
          </p:cNvSpPr>
          <p:nvPr>
            <p:ph type="body" sz="quarter" idx="116" hasCustomPrompt="1"/>
          </p:nvPr>
        </p:nvSpPr>
        <p:spPr>
          <a:xfrm>
            <a:off x="6057900" y="2226564"/>
            <a:ext cx="2514600" cy="430887"/>
          </a:xfrm>
          <a:prstGeom prst="rect">
            <a:avLst/>
          </a:prstGeom>
        </p:spPr>
        <p:txBody>
          <a:bodyPr wrap="square" lIns="0" tIns="0" rIns="0" bIns="0" anchor="t" anchorCtr="0">
            <a:sp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800" b="1" cap="all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 smtClean="0"/>
              <a:t>Heading</a:t>
            </a:r>
          </a:p>
        </p:txBody>
      </p:sp>
      <p:sp>
        <p:nvSpPr>
          <p:cNvPr id="50" name="Divider 3"/>
          <p:cNvSpPr/>
          <p:nvPr userDrawn="1"/>
        </p:nvSpPr>
        <p:spPr>
          <a:xfrm>
            <a:off x="6057900" y="2057400"/>
            <a:ext cx="457200" cy="5486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44" name="Caption 2"/>
          <p:cNvSpPr>
            <a:spLocks noGrp="1"/>
          </p:cNvSpPr>
          <p:nvPr>
            <p:ph type="body" idx="113" hasCustomPrompt="1"/>
          </p:nvPr>
        </p:nvSpPr>
        <p:spPr>
          <a:xfrm>
            <a:off x="3314700" y="2771751"/>
            <a:ext cx="2514600" cy="1000149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00000"/>
              </a:lnSpc>
              <a:buNone/>
              <a:defRPr sz="2000" b="0">
                <a:solidFill>
                  <a:srgbClr val="425563"/>
                </a:solidFill>
              </a:defRPr>
            </a:lvl1pPr>
            <a:lvl2pPr marL="457189" indent="0">
              <a:buNone/>
              <a:defRPr sz="2000" b="1"/>
            </a:lvl2pPr>
            <a:lvl3pPr marL="914378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2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 dirty="0" smtClean="0"/>
              <a:t>Caption</a:t>
            </a:r>
            <a:endParaRPr lang="en-US" dirty="0"/>
          </a:p>
        </p:txBody>
      </p:sp>
      <p:sp>
        <p:nvSpPr>
          <p:cNvPr id="45" name="Heading 2"/>
          <p:cNvSpPr>
            <a:spLocks noGrp="1"/>
          </p:cNvSpPr>
          <p:nvPr>
            <p:ph type="body" sz="quarter" idx="114" hasCustomPrompt="1"/>
          </p:nvPr>
        </p:nvSpPr>
        <p:spPr>
          <a:xfrm>
            <a:off x="3314700" y="2226564"/>
            <a:ext cx="2514600" cy="430887"/>
          </a:xfrm>
          <a:prstGeom prst="rect">
            <a:avLst/>
          </a:prstGeom>
        </p:spPr>
        <p:txBody>
          <a:bodyPr wrap="square" lIns="0" tIns="0" rIns="0" bIns="0" anchor="t" anchorCtr="0">
            <a:sp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800" b="1" cap="all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 smtClean="0"/>
              <a:t>Heading</a:t>
            </a:r>
          </a:p>
        </p:txBody>
      </p:sp>
      <p:sp>
        <p:nvSpPr>
          <p:cNvPr id="47" name="Divider 2"/>
          <p:cNvSpPr/>
          <p:nvPr userDrawn="1"/>
        </p:nvSpPr>
        <p:spPr>
          <a:xfrm>
            <a:off x="3314700" y="2057400"/>
            <a:ext cx="457200" cy="5486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39" name="Caption 1"/>
          <p:cNvSpPr>
            <a:spLocks noGrp="1"/>
          </p:cNvSpPr>
          <p:nvPr>
            <p:ph type="body" idx="44" hasCustomPrompt="1"/>
          </p:nvPr>
        </p:nvSpPr>
        <p:spPr>
          <a:xfrm>
            <a:off x="571500" y="2771751"/>
            <a:ext cx="2514600" cy="1000149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00000"/>
              </a:lnSpc>
              <a:buNone/>
              <a:defRPr sz="2000" b="0">
                <a:solidFill>
                  <a:srgbClr val="425563"/>
                </a:solidFill>
              </a:defRPr>
            </a:lvl1pPr>
            <a:lvl2pPr marL="457189" indent="0">
              <a:buNone/>
              <a:defRPr sz="2000" b="1"/>
            </a:lvl2pPr>
            <a:lvl3pPr marL="914378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2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 dirty="0" smtClean="0"/>
              <a:t>Caption</a:t>
            </a:r>
            <a:endParaRPr lang="en-US" dirty="0"/>
          </a:p>
        </p:txBody>
      </p:sp>
      <p:sp>
        <p:nvSpPr>
          <p:cNvPr id="42" name="Heading 1"/>
          <p:cNvSpPr>
            <a:spLocks noGrp="1"/>
          </p:cNvSpPr>
          <p:nvPr>
            <p:ph type="body" sz="quarter" idx="33" hasCustomPrompt="1"/>
          </p:nvPr>
        </p:nvSpPr>
        <p:spPr>
          <a:xfrm>
            <a:off x="571500" y="2226564"/>
            <a:ext cx="2514600" cy="430887"/>
          </a:xfrm>
          <a:prstGeom prst="rect">
            <a:avLst/>
          </a:prstGeom>
        </p:spPr>
        <p:txBody>
          <a:bodyPr wrap="square" lIns="0" tIns="0" rIns="0" bIns="0" anchor="t" anchorCtr="0">
            <a:sp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800" b="1" cap="all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 smtClean="0"/>
              <a:t>Heading</a:t>
            </a:r>
          </a:p>
        </p:txBody>
      </p:sp>
      <p:sp>
        <p:nvSpPr>
          <p:cNvPr id="43" name="Divider 1"/>
          <p:cNvSpPr/>
          <p:nvPr userDrawn="1"/>
        </p:nvSpPr>
        <p:spPr>
          <a:xfrm>
            <a:off x="571500" y="2057400"/>
            <a:ext cx="457200" cy="5486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24" name="Subtitle"/>
          <p:cNvSpPr>
            <a:spLocks noGrp="1"/>
          </p:cNvSpPr>
          <p:nvPr>
            <p:ph type="body" sz="quarter" idx="14" hasCustomPrompt="1"/>
          </p:nvPr>
        </p:nvSpPr>
        <p:spPr>
          <a:xfrm>
            <a:off x="571499" y="1485901"/>
            <a:ext cx="8001001" cy="342899"/>
          </a:xfrm>
          <a:prstGeom prst="rect">
            <a:avLst/>
          </a:prstGeom>
        </p:spPr>
        <p:txBody>
          <a:bodyPr lIns="0">
            <a:normAutofit/>
          </a:bodyPr>
          <a:lstStyle>
            <a:lvl1pPr marL="0" indent="0">
              <a:lnSpc>
                <a:spcPct val="100000"/>
              </a:lnSpc>
              <a:spcAft>
                <a:spcPts val="0"/>
              </a:spcAft>
              <a:buNone/>
              <a:defRPr sz="2000" b="1" cap="all">
                <a:solidFill>
                  <a:schemeClr val="accent2"/>
                </a:solidFill>
                <a:latin typeface="+mn-lt"/>
                <a:ea typeface="Impact" charset="0"/>
                <a:cs typeface="Impact" charset="0"/>
              </a:defRPr>
            </a:lvl1pPr>
          </a:lstStyle>
          <a:p>
            <a:pPr lvl="0"/>
            <a:r>
              <a:rPr lang="en-US" dirty="0"/>
              <a:t>Slide </a:t>
            </a:r>
            <a:r>
              <a:rPr lang="en-US" dirty="0" smtClean="0"/>
              <a:t>subtitle</a:t>
            </a:r>
            <a:endParaRPr lang="en-US" dirty="0"/>
          </a:p>
        </p:txBody>
      </p:sp>
      <p:sp>
        <p:nvSpPr>
          <p:cNvPr id="2" name="Title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 smtClean="0"/>
              <a:t>Slide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16876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" grpId="0" animBg="1"/>
      <p:bldP spid="56" grpId="0" animBg="1"/>
      <p:bldP spid="53" grpId="0" animBg="1"/>
      <p:bldP spid="50" grpId="0" animBg="1"/>
      <p:bldP spid="47" grpId="0" animBg="1"/>
      <p:bldP spid="43" grpId="0" animBg="1"/>
    </p:bldLst>
  </p:timing>
  <p:extLst mod="1">
    <p:ext uri="{DCECCB84-F9BA-43D5-87BE-67443E8EF086}">
      <p15:sldGuideLst xmlns:p15="http://schemas.microsoft.com/office/powerpoint/2012/main">
        <p15:guide id="1" orient="horz" pos="2376" userDrawn="1">
          <p15:clr>
            <a:srgbClr val="FBAE40"/>
          </p15:clr>
        </p15:guide>
        <p15:guide id="2" orient="horz" pos="2520" userDrawn="1">
          <p15:clr>
            <a:srgbClr val="FBAE40"/>
          </p15:clr>
        </p15:guide>
      </p15:sldGuideLst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mber, 2 Block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"/>
          <p:cNvSpPr>
            <a:spLocks noGrp="1"/>
          </p:cNvSpPr>
          <p:nvPr>
            <p:ph type="sldNum" sz="quarter" idx="96"/>
          </p:nvPr>
        </p:nvSpPr>
        <p:spPr/>
        <p:txBody>
          <a:bodyPr/>
          <a:lstStyle/>
          <a:p>
            <a:fld id="{993E5C3D-A167-DF43-B02B-F492F89E54CA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0" name="Footer"/>
          <p:cNvSpPr>
            <a:spLocks noGrp="1"/>
          </p:cNvSpPr>
          <p:nvPr>
            <p:ph type="ftr" sz="quarter" idx="112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26" name="Caption 2"/>
          <p:cNvSpPr>
            <a:spLocks noGrp="1"/>
          </p:cNvSpPr>
          <p:nvPr>
            <p:ph type="body" sz="quarter" idx="139" hasCustomPrompt="1"/>
          </p:nvPr>
        </p:nvSpPr>
        <p:spPr>
          <a:xfrm>
            <a:off x="4686300" y="4131811"/>
            <a:ext cx="3886200" cy="1583189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000" b="0" cap="none">
                <a:solidFill>
                  <a:srgbClr val="425563"/>
                </a:solidFill>
              </a:defRPr>
            </a:lvl1pPr>
          </a:lstStyle>
          <a:p>
            <a:pPr lvl="0"/>
            <a:r>
              <a:rPr lang="en-US" dirty="0" smtClean="0"/>
              <a:t>Caption</a:t>
            </a:r>
          </a:p>
        </p:txBody>
      </p:sp>
      <p:sp>
        <p:nvSpPr>
          <p:cNvPr id="20" name="Heading 2"/>
          <p:cNvSpPr>
            <a:spLocks noGrp="1"/>
          </p:cNvSpPr>
          <p:nvPr>
            <p:ph type="body" sz="quarter" idx="144" hasCustomPrompt="1"/>
          </p:nvPr>
        </p:nvSpPr>
        <p:spPr>
          <a:xfrm>
            <a:off x="4686300" y="3592394"/>
            <a:ext cx="388620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800" b="1" cap="all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 smtClean="0"/>
              <a:t>Heading</a:t>
            </a:r>
          </a:p>
        </p:txBody>
      </p:sp>
      <p:sp>
        <p:nvSpPr>
          <p:cNvPr id="36" name="Divider 2"/>
          <p:cNvSpPr/>
          <p:nvPr userDrawn="1"/>
        </p:nvSpPr>
        <p:spPr>
          <a:xfrm>
            <a:off x="6400800" y="3429000"/>
            <a:ext cx="457200" cy="5486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25" name="Number 2"/>
          <p:cNvSpPr>
            <a:spLocks noGrp="1"/>
          </p:cNvSpPr>
          <p:nvPr>
            <p:ph type="body" sz="quarter" idx="138" hasCustomPrompt="1"/>
          </p:nvPr>
        </p:nvSpPr>
        <p:spPr>
          <a:xfrm>
            <a:off x="4686300" y="2483703"/>
            <a:ext cx="3886200" cy="830997"/>
          </a:xfrm>
        </p:spPr>
        <p:txBody>
          <a:bodyPr wrap="square" lIns="0" tIns="0" rIns="0" bIns="0" anchor="b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5400">
                <a:solidFill>
                  <a:schemeClr val="accent2"/>
                </a:solidFill>
              </a:defRPr>
            </a:lvl1pPr>
            <a:lvl2pPr marL="342900" indent="0" algn="ctr">
              <a:buNone/>
              <a:defRPr>
                <a:solidFill>
                  <a:schemeClr val="accent2"/>
                </a:solidFill>
              </a:defRPr>
            </a:lvl2pPr>
            <a:lvl3pPr marL="685800" indent="0" algn="ctr">
              <a:buNone/>
              <a:defRPr>
                <a:solidFill>
                  <a:schemeClr val="accent2"/>
                </a:solidFill>
              </a:defRPr>
            </a:lvl3pPr>
            <a:lvl4pPr marL="1028700" indent="0" algn="ctr">
              <a:buNone/>
              <a:defRPr>
                <a:solidFill>
                  <a:schemeClr val="accent2"/>
                </a:solidFill>
              </a:defRPr>
            </a:lvl4pPr>
            <a:lvl5pPr marL="1371600" indent="0" algn="ctr">
              <a:buNone/>
              <a:defRPr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 dirty="0" smtClean="0"/>
              <a:t>###</a:t>
            </a:r>
            <a:endParaRPr lang="en-US" dirty="0"/>
          </a:p>
        </p:txBody>
      </p:sp>
      <p:cxnSp>
        <p:nvCxnSpPr>
          <p:cNvPr id="33" name="Line 1"/>
          <p:cNvCxnSpPr/>
          <p:nvPr userDrawn="1"/>
        </p:nvCxnSpPr>
        <p:spPr>
          <a:xfrm>
            <a:off x="4571218" y="2057400"/>
            <a:ext cx="0" cy="3657600"/>
          </a:xfrm>
          <a:prstGeom prst="line">
            <a:avLst/>
          </a:prstGeom>
          <a:ln w="127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Caption 1"/>
          <p:cNvSpPr>
            <a:spLocks noGrp="1"/>
          </p:cNvSpPr>
          <p:nvPr>
            <p:ph type="body" sz="quarter" idx="135" hasCustomPrompt="1"/>
          </p:nvPr>
        </p:nvSpPr>
        <p:spPr>
          <a:xfrm>
            <a:off x="571500" y="4131811"/>
            <a:ext cx="3886200" cy="1583189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000" b="0" cap="none">
                <a:solidFill>
                  <a:srgbClr val="425563"/>
                </a:solidFill>
              </a:defRPr>
            </a:lvl1pPr>
          </a:lstStyle>
          <a:p>
            <a:pPr lvl="0"/>
            <a:r>
              <a:rPr lang="en-US" dirty="0" smtClean="0"/>
              <a:t>Caption</a:t>
            </a:r>
          </a:p>
        </p:txBody>
      </p:sp>
      <p:sp>
        <p:nvSpPr>
          <p:cNvPr id="24" name="Heading 1"/>
          <p:cNvSpPr>
            <a:spLocks noGrp="1"/>
          </p:cNvSpPr>
          <p:nvPr>
            <p:ph type="body" sz="quarter" idx="33" hasCustomPrompt="1"/>
          </p:nvPr>
        </p:nvSpPr>
        <p:spPr>
          <a:xfrm>
            <a:off x="571500" y="3592394"/>
            <a:ext cx="388620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800" b="1" cap="all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 smtClean="0"/>
              <a:t>Heading</a:t>
            </a:r>
          </a:p>
        </p:txBody>
      </p:sp>
      <p:sp>
        <p:nvSpPr>
          <p:cNvPr id="35" name="Divider 1"/>
          <p:cNvSpPr/>
          <p:nvPr userDrawn="1"/>
        </p:nvSpPr>
        <p:spPr>
          <a:xfrm>
            <a:off x="2286000" y="3429000"/>
            <a:ext cx="457200" cy="5486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32" name="Number 1"/>
          <p:cNvSpPr>
            <a:spLocks noGrp="1"/>
          </p:cNvSpPr>
          <p:nvPr>
            <p:ph type="body" sz="quarter" idx="125" hasCustomPrompt="1"/>
          </p:nvPr>
        </p:nvSpPr>
        <p:spPr>
          <a:xfrm>
            <a:off x="571500" y="2483703"/>
            <a:ext cx="3886200" cy="830997"/>
          </a:xfrm>
        </p:spPr>
        <p:txBody>
          <a:bodyPr wrap="square" lIns="0" tIns="0" rIns="0" bIns="0" anchor="b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5400">
                <a:solidFill>
                  <a:schemeClr val="accent2"/>
                </a:solidFill>
              </a:defRPr>
            </a:lvl1pPr>
            <a:lvl2pPr marL="342900" indent="0" algn="ctr">
              <a:buNone/>
              <a:defRPr>
                <a:solidFill>
                  <a:schemeClr val="accent2"/>
                </a:solidFill>
              </a:defRPr>
            </a:lvl2pPr>
            <a:lvl3pPr marL="685800" indent="0" algn="ctr">
              <a:buNone/>
              <a:defRPr>
                <a:solidFill>
                  <a:schemeClr val="accent2"/>
                </a:solidFill>
              </a:defRPr>
            </a:lvl3pPr>
            <a:lvl4pPr marL="1028700" indent="0" algn="ctr">
              <a:buNone/>
              <a:defRPr>
                <a:solidFill>
                  <a:schemeClr val="accent2"/>
                </a:solidFill>
              </a:defRPr>
            </a:lvl4pPr>
            <a:lvl5pPr marL="1371600" indent="0" algn="ctr">
              <a:buNone/>
              <a:defRPr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 dirty="0" smtClean="0"/>
              <a:t>###</a:t>
            </a:r>
            <a:endParaRPr lang="en-US" dirty="0"/>
          </a:p>
        </p:txBody>
      </p:sp>
      <p:sp>
        <p:nvSpPr>
          <p:cNvPr id="15" name="Subtitle"/>
          <p:cNvSpPr>
            <a:spLocks noGrp="1"/>
          </p:cNvSpPr>
          <p:nvPr>
            <p:ph type="body" sz="quarter" idx="14" hasCustomPrompt="1"/>
          </p:nvPr>
        </p:nvSpPr>
        <p:spPr>
          <a:xfrm>
            <a:off x="571499" y="1485901"/>
            <a:ext cx="8001001" cy="342899"/>
          </a:xfrm>
          <a:prstGeom prst="rect">
            <a:avLst/>
          </a:prstGeom>
        </p:spPr>
        <p:txBody>
          <a:bodyPr lIns="0">
            <a:normAutofit/>
          </a:bodyPr>
          <a:lstStyle>
            <a:lvl1pPr marL="0" indent="0">
              <a:lnSpc>
                <a:spcPct val="100000"/>
              </a:lnSpc>
              <a:spcAft>
                <a:spcPts val="0"/>
              </a:spcAft>
              <a:buNone/>
              <a:defRPr sz="2000" b="1" cap="all">
                <a:solidFill>
                  <a:schemeClr val="accent2"/>
                </a:solidFill>
                <a:latin typeface="+mn-lt"/>
                <a:ea typeface="Impact" charset="0"/>
                <a:cs typeface="Impact" charset="0"/>
              </a:defRPr>
            </a:lvl1pPr>
          </a:lstStyle>
          <a:p>
            <a:pPr lvl="0"/>
            <a:r>
              <a:rPr lang="en-US" dirty="0"/>
              <a:t>Slide </a:t>
            </a:r>
            <a:r>
              <a:rPr lang="en-US" dirty="0" smtClean="0"/>
              <a:t>subtitle</a:t>
            </a:r>
            <a:endParaRPr lang="en-US" dirty="0"/>
          </a:p>
        </p:txBody>
      </p:sp>
      <p:sp>
        <p:nvSpPr>
          <p:cNvPr id="2" name="Title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 dirty="0" smtClean="0"/>
              <a:t>Slide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3893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 animBg="1"/>
      <p:bldP spid="25" grpId="0" build="p">
        <p:tmplLst>
          <p:tmpl lvl="1">
            <p:tnLst>
              <p:par>
                <p:cTn presetID="12" presetClass="entr" presetSubtype="4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/>
                        <p:tgtEl>
                          <p:spTgt spid="2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#ppt_h*1.125000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  <p:animEffect transition="in" filter="wipe(up)">
                      <p:cBhvr>
                        <p:cTn dur="500"/>
                        <p:tgtEl>
                          <p:spTgt spid="2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5" grpId="0" animBg="1"/>
      <p:bldP spid="32" grpId="0" build="p">
        <p:tmplLst>
          <p:tmpl lvl="1">
            <p:tnLst>
              <p:par>
                <p:cTn presetID="12" presetClass="entr" presetSubtype="4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/>
                        <p:tgtEl>
                          <p:spTgt spid="3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#ppt_h*1.125000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  <p:animEffect transition="in" filter="wipe(up)">
                      <p:cBhvr>
                        <p:cTn dur="500"/>
                        <p:tgtEl>
                          <p:spTgt spid="32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extLst mod="1"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orient="horz" pos="2088" userDrawn="1">
          <p15:clr>
            <a:srgbClr val="FBAE40"/>
          </p15:clr>
        </p15:guide>
      </p15:sldGuideLst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mber, 3 Block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"/>
          <p:cNvSpPr>
            <a:spLocks noGrp="1"/>
          </p:cNvSpPr>
          <p:nvPr>
            <p:ph type="sldNum" sz="quarter" idx="96"/>
          </p:nvPr>
        </p:nvSpPr>
        <p:spPr/>
        <p:txBody>
          <a:bodyPr/>
          <a:lstStyle/>
          <a:p>
            <a:fld id="{993E5C3D-A167-DF43-B02B-F492F89E54CA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0" name="Footer"/>
          <p:cNvSpPr>
            <a:spLocks noGrp="1"/>
          </p:cNvSpPr>
          <p:nvPr>
            <p:ph type="ftr" sz="quarter" idx="112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31" name="Caption 3"/>
          <p:cNvSpPr>
            <a:spLocks noGrp="1"/>
          </p:cNvSpPr>
          <p:nvPr>
            <p:ph type="body" sz="quarter" idx="143" hasCustomPrompt="1"/>
          </p:nvPr>
        </p:nvSpPr>
        <p:spPr>
          <a:xfrm>
            <a:off x="6057900" y="4131811"/>
            <a:ext cx="2514600" cy="1583189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000" b="0" cap="none">
                <a:solidFill>
                  <a:srgbClr val="425563"/>
                </a:solidFill>
              </a:defRPr>
            </a:lvl1pPr>
          </a:lstStyle>
          <a:p>
            <a:pPr lvl="0"/>
            <a:r>
              <a:rPr lang="en-US" dirty="0" smtClean="0"/>
              <a:t>Caption</a:t>
            </a:r>
          </a:p>
        </p:txBody>
      </p:sp>
      <p:sp>
        <p:nvSpPr>
          <p:cNvPr id="21" name="Heading 3"/>
          <p:cNvSpPr>
            <a:spLocks noGrp="1"/>
          </p:cNvSpPr>
          <p:nvPr>
            <p:ph type="body" sz="quarter" idx="145" hasCustomPrompt="1"/>
          </p:nvPr>
        </p:nvSpPr>
        <p:spPr>
          <a:xfrm>
            <a:off x="6057900" y="3592394"/>
            <a:ext cx="251460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800" b="1" cap="all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 smtClean="0"/>
              <a:t>Heading</a:t>
            </a:r>
          </a:p>
        </p:txBody>
      </p:sp>
      <p:sp>
        <p:nvSpPr>
          <p:cNvPr id="37" name="Divider 3"/>
          <p:cNvSpPr/>
          <p:nvPr userDrawn="1"/>
        </p:nvSpPr>
        <p:spPr>
          <a:xfrm>
            <a:off x="7086600" y="3429000"/>
            <a:ext cx="457200" cy="5486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30" name="Number 3"/>
          <p:cNvSpPr>
            <a:spLocks noGrp="1"/>
          </p:cNvSpPr>
          <p:nvPr>
            <p:ph type="body" sz="quarter" idx="142" hasCustomPrompt="1"/>
          </p:nvPr>
        </p:nvSpPr>
        <p:spPr>
          <a:xfrm>
            <a:off x="6057900" y="2483703"/>
            <a:ext cx="2514600" cy="830997"/>
          </a:xfrm>
        </p:spPr>
        <p:txBody>
          <a:bodyPr wrap="square" lIns="0" tIns="0" rIns="0" bIns="0" anchor="b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5400">
                <a:solidFill>
                  <a:schemeClr val="accent2"/>
                </a:solidFill>
              </a:defRPr>
            </a:lvl1pPr>
            <a:lvl2pPr marL="342900" indent="0" algn="ctr">
              <a:buNone/>
              <a:defRPr>
                <a:solidFill>
                  <a:schemeClr val="accent2"/>
                </a:solidFill>
              </a:defRPr>
            </a:lvl2pPr>
            <a:lvl3pPr marL="685800" indent="0" algn="ctr">
              <a:buNone/>
              <a:defRPr>
                <a:solidFill>
                  <a:schemeClr val="accent2"/>
                </a:solidFill>
              </a:defRPr>
            </a:lvl3pPr>
            <a:lvl4pPr marL="1028700" indent="0" algn="ctr">
              <a:buNone/>
              <a:defRPr>
                <a:solidFill>
                  <a:schemeClr val="accent2"/>
                </a:solidFill>
              </a:defRPr>
            </a:lvl4pPr>
            <a:lvl5pPr marL="1371600" indent="0" algn="ctr">
              <a:buNone/>
              <a:defRPr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 dirty="0" smtClean="0"/>
              <a:t>###</a:t>
            </a:r>
            <a:endParaRPr lang="en-US" dirty="0"/>
          </a:p>
        </p:txBody>
      </p:sp>
      <p:cxnSp>
        <p:nvCxnSpPr>
          <p:cNvPr id="34" name="Line 2"/>
          <p:cNvCxnSpPr/>
          <p:nvPr userDrawn="1"/>
        </p:nvCxnSpPr>
        <p:spPr>
          <a:xfrm>
            <a:off x="5940443" y="2057400"/>
            <a:ext cx="0" cy="3657600"/>
          </a:xfrm>
          <a:prstGeom prst="line">
            <a:avLst/>
          </a:prstGeom>
          <a:ln w="127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Caption 2"/>
          <p:cNvSpPr>
            <a:spLocks noGrp="1"/>
          </p:cNvSpPr>
          <p:nvPr>
            <p:ph type="body" sz="quarter" idx="139" hasCustomPrompt="1"/>
          </p:nvPr>
        </p:nvSpPr>
        <p:spPr>
          <a:xfrm>
            <a:off x="3314700" y="4131811"/>
            <a:ext cx="2514600" cy="1583189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000" b="0" cap="none">
                <a:solidFill>
                  <a:srgbClr val="425563"/>
                </a:solidFill>
              </a:defRPr>
            </a:lvl1pPr>
          </a:lstStyle>
          <a:p>
            <a:pPr lvl="0"/>
            <a:r>
              <a:rPr lang="en-US" dirty="0" smtClean="0"/>
              <a:t>Caption</a:t>
            </a:r>
          </a:p>
        </p:txBody>
      </p:sp>
      <p:sp>
        <p:nvSpPr>
          <p:cNvPr id="20" name="Heading 2"/>
          <p:cNvSpPr>
            <a:spLocks noGrp="1"/>
          </p:cNvSpPr>
          <p:nvPr>
            <p:ph type="body" sz="quarter" idx="144" hasCustomPrompt="1"/>
          </p:nvPr>
        </p:nvSpPr>
        <p:spPr>
          <a:xfrm>
            <a:off x="3314700" y="3592394"/>
            <a:ext cx="251460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800" b="1" cap="all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 smtClean="0"/>
              <a:t>Heading</a:t>
            </a:r>
          </a:p>
        </p:txBody>
      </p:sp>
      <p:sp>
        <p:nvSpPr>
          <p:cNvPr id="36" name="Divider 2"/>
          <p:cNvSpPr/>
          <p:nvPr userDrawn="1"/>
        </p:nvSpPr>
        <p:spPr>
          <a:xfrm>
            <a:off x="4343400" y="3429000"/>
            <a:ext cx="457200" cy="5486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25" name="Number 2"/>
          <p:cNvSpPr>
            <a:spLocks noGrp="1"/>
          </p:cNvSpPr>
          <p:nvPr>
            <p:ph type="body" sz="quarter" idx="138" hasCustomPrompt="1"/>
          </p:nvPr>
        </p:nvSpPr>
        <p:spPr>
          <a:xfrm>
            <a:off x="3314700" y="2483703"/>
            <a:ext cx="2514600" cy="830997"/>
          </a:xfrm>
        </p:spPr>
        <p:txBody>
          <a:bodyPr wrap="square" lIns="0" tIns="0" rIns="0" bIns="0" anchor="b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5400">
                <a:solidFill>
                  <a:schemeClr val="accent2"/>
                </a:solidFill>
              </a:defRPr>
            </a:lvl1pPr>
            <a:lvl2pPr marL="342900" indent="0" algn="ctr">
              <a:buNone/>
              <a:defRPr>
                <a:solidFill>
                  <a:schemeClr val="accent2"/>
                </a:solidFill>
              </a:defRPr>
            </a:lvl2pPr>
            <a:lvl3pPr marL="685800" indent="0" algn="ctr">
              <a:buNone/>
              <a:defRPr>
                <a:solidFill>
                  <a:schemeClr val="accent2"/>
                </a:solidFill>
              </a:defRPr>
            </a:lvl3pPr>
            <a:lvl4pPr marL="1028700" indent="0" algn="ctr">
              <a:buNone/>
              <a:defRPr>
                <a:solidFill>
                  <a:schemeClr val="accent2"/>
                </a:solidFill>
              </a:defRPr>
            </a:lvl4pPr>
            <a:lvl5pPr marL="1371600" indent="0" algn="ctr">
              <a:buNone/>
              <a:defRPr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 dirty="0" smtClean="0"/>
              <a:t>###</a:t>
            </a:r>
            <a:endParaRPr lang="en-US" dirty="0"/>
          </a:p>
        </p:txBody>
      </p:sp>
      <p:cxnSp>
        <p:nvCxnSpPr>
          <p:cNvPr id="33" name="Line 1"/>
          <p:cNvCxnSpPr/>
          <p:nvPr userDrawn="1"/>
        </p:nvCxnSpPr>
        <p:spPr>
          <a:xfrm>
            <a:off x="3202686" y="2057400"/>
            <a:ext cx="0" cy="3657600"/>
          </a:xfrm>
          <a:prstGeom prst="line">
            <a:avLst/>
          </a:prstGeom>
          <a:ln w="127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Caption 1"/>
          <p:cNvSpPr>
            <a:spLocks noGrp="1"/>
          </p:cNvSpPr>
          <p:nvPr>
            <p:ph type="body" sz="quarter" idx="135" hasCustomPrompt="1"/>
          </p:nvPr>
        </p:nvSpPr>
        <p:spPr>
          <a:xfrm>
            <a:off x="571500" y="4131811"/>
            <a:ext cx="2514600" cy="1583189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000" b="0" cap="none">
                <a:solidFill>
                  <a:srgbClr val="425563"/>
                </a:solidFill>
              </a:defRPr>
            </a:lvl1pPr>
          </a:lstStyle>
          <a:p>
            <a:pPr lvl="0"/>
            <a:r>
              <a:rPr lang="en-US" dirty="0" smtClean="0"/>
              <a:t>Caption</a:t>
            </a:r>
          </a:p>
        </p:txBody>
      </p:sp>
      <p:sp>
        <p:nvSpPr>
          <p:cNvPr id="24" name="Heading 1"/>
          <p:cNvSpPr>
            <a:spLocks noGrp="1"/>
          </p:cNvSpPr>
          <p:nvPr>
            <p:ph type="body" sz="quarter" idx="33" hasCustomPrompt="1"/>
          </p:nvPr>
        </p:nvSpPr>
        <p:spPr>
          <a:xfrm>
            <a:off x="571500" y="3592394"/>
            <a:ext cx="251460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800" b="1" cap="all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 smtClean="0"/>
              <a:t>Heading</a:t>
            </a:r>
          </a:p>
        </p:txBody>
      </p:sp>
      <p:sp>
        <p:nvSpPr>
          <p:cNvPr id="35" name="Divider 1"/>
          <p:cNvSpPr/>
          <p:nvPr userDrawn="1"/>
        </p:nvSpPr>
        <p:spPr>
          <a:xfrm>
            <a:off x="1600200" y="3429000"/>
            <a:ext cx="457200" cy="5486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32" name="Number 1"/>
          <p:cNvSpPr>
            <a:spLocks noGrp="1"/>
          </p:cNvSpPr>
          <p:nvPr>
            <p:ph type="body" sz="quarter" idx="125" hasCustomPrompt="1"/>
          </p:nvPr>
        </p:nvSpPr>
        <p:spPr>
          <a:xfrm>
            <a:off x="571500" y="2483703"/>
            <a:ext cx="2514600" cy="830997"/>
          </a:xfrm>
        </p:spPr>
        <p:txBody>
          <a:bodyPr wrap="square" lIns="0" tIns="0" rIns="0" bIns="0" anchor="b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5400">
                <a:solidFill>
                  <a:schemeClr val="accent2"/>
                </a:solidFill>
              </a:defRPr>
            </a:lvl1pPr>
            <a:lvl2pPr marL="342900" indent="0" algn="ctr">
              <a:buNone/>
              <a:defRPr>
                <a:solidFill>
                  <a:schemeClr val="accent2"/>
                </a:solidFill>
              </a:defRPr>
            </a:lvl2pPr>
            <a:lvl3pPr marL="685800" indent="0" algn="ctr">
              <a:buNone/>
              <a:defRPr>
                <a:solidFill>
                  <a:schemeClr val="accent2"/>
                </a:solidFill>
              </a:defRPr>
            </a:lvl3pPr>
            <a:lvl4pPr marL="1028700" indent="0" algn="ctr">
              <a:buNone/>
              <a:defRPr>
                <a:solidFill>
                  <a:schemeClr val="accent2"/>
                </a:solidFill>
              </a:defRPr>
            </a:lvl4pPr>
            <a:lvl5pPr marL="1371600" indent="0" algn="ctr">
              <a:buNone/>
              <a:defRPr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 dirty="0" smtClean="0"/>
              <a:t>###</a:t>
            </a:r>
            <a:endParaRPr lang="en-US" dirty="0"/>
          </a:p>
        </p:txBody>
      </p:sp>
      <p:sp>
        <p:nvSpPr>
          <p:cNvPr id="22" name="Subtitle"/>
          <p:cNvSpPr>
            <a:spLocks noGrp="1"/>
          </p:cNvSpPr>
          <p:nvPr>
            <p:ph type="body" sz="quarter" idx="14" hasCustomPrompt="1"/>
          </p:nvPr>
        </p:nvSpPr>
        <p:spPr>
          <a:xfrm>
            <a:off x="571499" y="1485901"/>
            <a:ext cx="8001001" cy="342899"/>
          </a:xfrm>
          <a:prstGeom prst="rect">
            <a:avLst/>
          </a:prstGeom>
        </p:spPr>
        <p:txBody>
          <a:bodyPr lIns="0">
            <a:normAutofit/>
          </a:bodyPr>
          <a:lstStyle>
            <a:lvl1pPr marL="0" indent="0">
              <a:lnSpc>
                <a:spcPct val="100000"/>
              </a:lnSpc>
              <a:spcAft>
                <a:spcPts val="0"/>
              </a:spcAft>
              <a:buNone/>
              <a:defRPr sz="2000" b="1" cap="all">
                <a:solidFill>
                  <a:schemeClr val="accent2"/>
                </a:solidFill>
                <a:latin typeface="+mn-lt"/>
                <a:ea typeface="Impact" charset="0"/>
                <a:cs typeface="Impact" charset="0"/>
              </a:defRPr>
            </a:lvl1pPr>
          </a:lstStyle>
          <a:p>
            <a:pPr lvl="0"/>
            <a:r>
              <a:rPr lang="en-US" dirty="0"/>
              <a:t>Slide </a:t>
            </a:r>
            <a:r>
              <a:rPr lang="en-US" dirty="0" smtClean="0"/>
              <a:t>subtitle</a:t>
            </a:r>
            <a:endParaRPr lang="en-US" dirty="0"/>
          </a:p>
        </p:txBody>
      </p:sp>
      <p:sp>
        <p:nvSpPr>
          <p:cNvPr id="2" name="Title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 dirty="0" smtClean="0"/>
              <a:t>Slide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68202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 animBg="1"/>
      <p:bldP spid="30" grpId="0" build="p">
        <p:tmplLst>
          <p:tmpl lvl="1">
            <p:tnLst>
              <p:par>
                <p:cTn presetID="12" presetClass="entr" presetSubtype="4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/>
                        <p:tgtEl>
                          <p:spTgt spid="3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#ppt_h*1.125000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  <p:animEffect transition="in" filter="wipe(up)">
                      <p:cBhvr>
                        <p:cTn dur="500"/>
                        <p:tgtEl>
                          <p:spTgt spid="3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6" grpId="0" animBg="1"/>
      <p:bldP spid="25" grpId="0" build="p">
        <p:tmplLst>
          <p:tmpl lvl="1">
            <p:tnLst>
              <p:par>
                <p:cTn presetID="12" presetClass="entr" presetSubtype="4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/>
                        <p:tgtEl>
                          <p:spTgt spid="2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#ppt_h*1.125000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  <p:animEffect transition="in" filter="wipe(up)">
                      <p:cBhvr>
                        <p:cTn dur="500"/>
                        <p:tgtEl>
                          <p:spTgt spid="2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5" grpId="0" animBg="1"/>
      <p:bldP spid="32" grpId="0" build="p">
        <p:tmplLst>
          <p:tmpl lvl="1">
            <p:tnLst>
              <p:par>
                <p:cTn presetID="12" presetClass="entr" presetSubtype="4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/>
                        <p:tgtEl>
                          <p:spTgt spid="3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#ppt_h*1.125000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  <p:animEffect transition="in" filter="wipe(up)">
                      <p:cBhvr>
                        <p:cTn dur="500"/>
                        <p:tgtEl>
                          <p:spTgt spid="32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extLst mod="1"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orient="horz" pos="2088" userDrawn="1">
          <p15:clr>
            <a:srgbClr val="FBAE40"/>
          </p15:clr>
        </p15:guide>
      </p15:sldGuideLst>
    </p:ext>
  </p:extLs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mber, 4 Block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"/>
          <p:cNvSpPr>
            <a:spLocks noGrp="1"/>
          </p:cNvSpPr>
          <p:nvPr>
            <p:ph type="sldNum" sz="quarter" idx="96"/>
          </p:nvPr>
        </p:nvSpPr>
        <p:spPr/>
        <p:txBody>
          <a:bodyPr/>
          <a:lstStyle/>
          <a:p>
            <a:fld id="{993E5C3D-A167-DF43-B02B-F492F89E54CA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0" name="Footer"/>
          <p:cNvSpPr>
            <a:spLocks noGrp="1"/>
          </p:cNvSpPr>
          <p:nvPr>
            <p:ph type="ftr" sz="quarter" idx="112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49" name="Caption 4"/>
          <p:cNvSpPr>
            <a:spLocks noGrp="1"/>
          </p:cNvSpPr>
          <p:nvPr>
            <p:ph type="body" sz="quarter" idx="138" hasCustomPrompt="1"/>
          </p:nvPr>
        </p:nvSpPr>
        <p:spPr>
          <a:xfrm>
            <a:off x="6743701" y="4004280"/>
            <a:ext cx="1828800" cy="1710721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000" b="0" cap="none">
                <a:solidFill>
                  <a:srgbClr val="425563"/>
                </a:solidFill>
              </a:defRPr>
            </a:lvl1pPr>
          </a:lstStyle>
          <a:p>
            <a:pPr lvl="0"/>
            <a:r>
              <a:rPr lang="en-US" dirty="0" smtClean="0"/>
              <a:t>Caption</a:t>
            </a:r>
            <a:endParaRPr lang="en-US" dirty="0"/>
          </a:p>
        </p:txBody>
      </p:sp>
      <p:sp>
        <p:nvSpPr>
          <p:cNvPr id="42" name="Heading 4"/>
          <p:cNvSpPr>
            <a:spLocks noGrp="1"/>
          </p:cNvSpPr>
          <p:nvPr>
            <p:ph type="body" sz="quarter" idx="132" hasCustomPrompt="1"/>
          </p:nvPr>
        </p:nvSpPr>
        <p:spPr>
          <a:xfrm>
            <a:off x="6743701" y="3590183"/>
            <a:ext cx="1828800" cy="30777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000" b="1" cap="all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 smtClean="0"/>
              <a:t>Heading</a:t>
            </a:r>
            <a:endParaRPr lang="en-US" dirty="0"/>
          </a:p>
        </p:txBody>
      </p:sp>
      <p:sp>
        <p:nvSpPr>
          <p:cNvPr id="31" name="Divider 4"/>
          <p:cNvSpPr/>
          <p:nvPr userDrawn="1"/>
        </p:nvSpPr>
        <p:spPr>
          <a:xfrm>
            <a:off x="7429500" y="3429000"/>
            <a:ext cx="457200" cy="5486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44" name="Number 4"/>
          <p:cNvSpPr>
            <a:spLocks noGrp="1"/>
          </p:cNvSpPr>
          <p:nvPr>
            <p:ph type="body" sz="quarter" idx="134" hasCustomPrompt="1"/>
          </p:nvPr>
        </p:nvSpPr>
        <p:spPr>
          <a:xfrm>
            <a:off x="6743701" y="2482067"/>
            <a:ext cx="1828800" cy="830997"/>
          </a:xfrm>
        </p:spPr>
        <p:txBody>
          <a:bodyPr wrap="square" lIns="0" tIns="0" rIns="0" bIns="0" anchor="b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5400">
                <a:solidFill>
                  <a:schemeClr val="accent2"/>
                </a:solidFill>
              </a:defRPr>
            </a:lvl1pPr>
            <a:lvl2pPr marL="342900" indent="0" algn="ctr">
              <a:buNone/>
              <a:defRPr>
                <a:solidFill>
                  <a:schemeClr val="accent2"/>
                </a:solidFill>
              </a:defRPr>
            </a:lvl2pPr>
            <a:lvl3pPr marL="685800" indent="0" algn="ctr">
              <a:buNone/>
              <a:defRPr>
                <a:solidFill>
                  <a:schemeClr val="accent2"/>
                </a:solidFill>
              </a:defRPr>
            </a:lvl3pPr>
            <a:lvl4pPr marL="1028700" indent="0" algn="ctr">
              <a:buNone/>
              <a:defRPr>
                <a:solidFill>
                  <a:schemeClr val="accent2"/>
                </a:solidFill>
              </a:defRPr>
            </a:lvl4pPr>
            <a:lvl5pPr marL="1371600" indent="0" algn="ctr">
              <a:buNone/>
              <a:defRPr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 dirty="0" smtClean="0"/>
              <a:t>###</a:t>
            </a:r>
            <a:endParaRPr lang="en-US" dirty="0"/>
          </a:p>
        </p:txBody>
      </p:sp>
      <p:cxnSp>
        <p:nvCxnSpPr>
          <p:cNvPr id="25" name="Line 3"/>
          <p:cNvCxnSpPr/>
          <p:nvPr userDrawn="1"/>
        </p:nvCxnSpPr>
        <p:spPr>
          <a:xfrm>
            <a:off x="6631686" y="2057401"/>
            <a:ext cx="0" cy="3657600"/>
          </a:xfrm>
          <a:prstGeom prst="line">
            <a:avLst/>
          </a:prstGeom>
          <a:ln w="127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Caption 3"/>
          <p:cNvSpPr>
            <a:spLocks noGrp="1"/>
          </p:cNvSpPr>
          <p:nvPr>
            <p:ph type="body" sz="quarter" idx="137" hasCustomPrompt="1"/>
          </p:nvPr>
        </p:nvSpPr>
        <p:spPr>
          <a:xfrm>
            <a:off x="4686298" y="4004280"/>
            <a:ext cx="1828802" cy="1710721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000" b="0" cap="none">
                <a:solidFill>
                  <a:srgbClr val="425563"/>
                </a:solidFill>
              </a:defRPr>
            </a:lvl1pPr>
          </a:lstStyle>
          <a:p>
            <a:pPr lvl="0"/>
            <a:r>
              <a:rPr lang="en-US" dirty="0" smtClean="0"/>
              <a:t>Caption</a:t>
            </a:r>
            <a:endParaRPr lang="en-US" dirty="0"/>
          </a:p>
        </p:txBody>
      </p:sp>
      <p:sp>
        <p:nvSpPr>
          <p:cNvPr id="39" name="Heading 3"/>
          <p:cNvSpPr>
            <a:spLocks noGrp="1"/>
          </p:cNvSpPr>
          <p:nvPr>
            <p:ph type="body" sz="quarter" idx="129" hasCustomPrompt="1"/>
          </p:nvPr>
        </p:nvSpPr>
        <p:spPr>
          <a:xfrm>
            <a:off x="4686300" y="3590183"/>
            <a:ext cx="1828800" cy="30777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000" b="1" cap="all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 smtClean="0"/>
              <a:t>Heading</a:t>
            </a:r>
            <a:endParaRPr lang="en-US" dirty="0"/>
          </a:p>
        </p:txBody>
      </p:sp>
      <p:sp>
        <p:nvSpPr>
          <p:cNvPr id="30" name="Divider 3"/>
          <p:cNvSpPr/>
          <p:nvPr userDrawn="1"/>
        </p:nvSpPr>
        <p:spPr>
          <a:xfrm>
            <a:off x="5374386" y="3429000"/>
            <a:ext cx="457200" cy="5486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41" name="Number 3"/>
          <p:cNvSpPr>
            <a:spLocks noGrp="1"/>
          </p:cNvSpPr>
          <p:nvPr>
            <p:ph type="body" sz="quarter" idx="131" hasCustomPrompt="1"/>
          </p:nvPr>
        </p:nvSpPr>
        <p:spPr>
          <a:xfrm>
            <a:off x="4686300" y="2482067"/>
            <a:ext cx="1828800" cy="830997"/>
          </a:xfrm>
        </p:spPr>
        <p:txBody>
          <a:bodyPr wrap="square" lIns="0" tIns="0" rIns="0" bIns="0" anchor="b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5400">
                <a:solidFill>
                  <a:schemeClr val="accent2"/>
                </a:solidFill>
              </a:defRPr>
            </a:lvl1pPr>
            <a:lvl2pPr marL="342900" indent="0" algn="ctr">
              <a:buNone/>
              <a:defRPr>
                <a:solidFill>
                  <a:schemeClr val="accent2"/>
                </a:solidFill>
              </a:defRPr>
            </a:lvl2pPr>
            <a:lvl3pPr marL="685800" indent="0" algn="ctr">
              <a:buNone/>
              <a:defRPr>
                <a:solidFill>
                  <a:schemeClr val="accent2"/>
                </a:solidFill>
              </a:defRPr>
            </a:lvl3pPr>
            <a:lvl4pPr marL="1028700" indent="0" algn="ctr">
              <a:buNone/>
              <a:defRPr>
                <a:solidFill>
                  <a:schemeClr val="accent2"/>
                </a:solidFill>
              </a:defRPr>
            </a:lvl4pPr>
            <a:lvl5pPr marL="1371600" indent="0" algn="ctr">
              <a:buNone/>
              <a:defRPr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 dirty="0" smtClean="0"/>
              <a:t>###</a:t>
            </a:r>
            <a:endParaRPr lang="en-US" dirty="0"/>
          </a:p>
        </p:txBody>
      </p:sp>
      <p:cxnSp>
        <p:nvCxnSpPr>
          <p:cNvPr id="23" name="Line 2"/>
          <p:cNvCxnSpPr/>
          <p:nvPr userDrawn="1"/>
        </p:nvCxnSpPr>
        <p:spPr>
          <a:xfrm>
            <a:off x="4574286" y="2057401"/>
            <a:ext cx="0" cy="3657600"/>
          </a:xfrm>
          <a:prstGeom prst="line">
            <a:avLst/>
          </a:prstGeom>
          <a:ln w="127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Caption 2"/>
          <p:cNvSpPr>
            <a:spLocks noGrp="1"/>
          </p:cNvSpPr>
          <p:nvPr>
            <p:ph type="body" sz="quarter" idx="136" hasCustomPrompt="1"/>
          </p:nvPr>
        </p:nvSpPr>
        <p:spPr>
          <a:xfrm>
            <a:off x="2630053" y="4004280"/>
            <a:ext cx="1826494" cy="1710721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000" b="0" cap="none">
                <a:solidFill>
                  <a:srgbClr val="425563"/>
                </a:solidFill>
              </a:defRPr>
            </a:lvl1pPr>
          </a:lstStyle>
          <a:p>
            <a:pPr lvl="0"/>
            <a:r>
              <a:rPr lang="en-US" dirty="0" smtClean="0"/>
              <a:t>Caption</a:t>
            </a:r>
            <a:endParaRPr lang="en-US" dirty="0"/>
          </a:p>
        </p:txBody>
      </p:sp>
      <p:sp>
        <p:nvSpPr>
          <p:cNvPr id="36" name="Heading 2"/>
          <p:cNvSpPr>
            <a:spLocks noGrp="1"/>
          </p:cNvSpPr>
          <p:nvPr>
            <p:ph type="body" sz="quarter" idx="126" hasCustomPrompt="1"/>
          </p:nvPr>
        </p:nvSpPr>
        <p:spPr>
          <a:xfrm>
            <a:off x="2630071" y="3590183"/>
            <a:ext cx="1827648" cy="30777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000" b="1" cap="all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 smtClean="0"/>
              <a:t>Heading</a:t>
            </a:r>
            <a:endParaRPr lang="en-US" dirty="0"/>
          </a:p>
        </p:txBody>
      </p:sp>
      <p:sp>
        <p:nvSpPr>
          <p:cNvPr id="29" name="Divider 2"/>
          <p:cNvSpPr/>
          <p:nvPr userDrawn="1"/>
        </p:nvSpPr>
        <p:spPr>
          <a:xfrm>
            <a:off x="3316986" y="3429000"/>
            <a:ext cx="457200" cy="5486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38" name="Number 2"/>
          <p:cNvSpPr>
            <a:spLocks noGrp="1"/>
          </p:cNvSpPr>
          <p:nvPr>
            <p:ph type="body" sz="quarter" idx="128" hasCustomPrompt="1"/>
          </p:nvPr>
        </p:nvSpPr>
        <p:spPr>
          <a:xfrm>
            <a:off x="2630072" y="2485339"/>
            <a:ext cx="1827646" cy="830997"/>
          </a:xfrm>
        </p:spPr>
        <p:txBody>
          <a:bodyPr wrap="square" lIns="0" tIns="0" rIns="0" bIns="0" anchor="b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5400">
                <a:solidFill>
                  <a:schemeClr val="accent2"/>
                </a:solidFill>
              </a:defRPr>
            </a:lvl1pPr>
            <a:lvl2pPr marL="342900" indent="0" algn="ctr">
              <a:buNone/>
              <a:defRPr>
                <a:solidFill>
                  <a:schemeClr val="accent2"/>
                </a:solidFill>
              </a:defRPr>
            </a:lvl2pPr>
            <a:lvl3pPr marL="685800" indent="0" algn="ctr">
              <a:buNone/>
              <a:defRPr>
                <a:solidFill>
                  <a:schemeClr val="accent2"/>
                </a:solidFill>
              </a:defRPr>
            </a:lvl3pPr>
            <a:lvl4pPr marL="1028700" indent="0" algn="ctr">
              <a:buNone/>
              <a:defRPr>
                <a:solidFill>
                  <a:schemeClr val="accent2"/>
                </a:solidFill>
              </a:defRPr>
            </a:lvl4pPr>
            <a:lvl5pPr marL="1371600" indent="0" algn="ctr">
              <a:buNone/>
              <a:defRPr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 dirty="0" smtClean="0"/>
              <a:t>###</a:t>
            </a:r>
            <a:endParaRPr lang="en-US" dirty="0"/>
          </a:p>
        </p:txBody>
      </p:sp>
      <p:cxnSp>
        <p:nvCxnSpPr>
          <p:cNvPr id="22" name="Line 1"/>
          <p:cNvCxnSpPr/>
          <p:nvPr userDrawn="1"/>
        </p:nvCxnSpPr>
        <p:spPr>
          <a:xfrm>
            <a:off x="2516886" y="2057401"/>
            <a:ext cx="0" cy="3657600"/>
          </a:xfrm>
          <a:prstGeom prst="line">
            <a:avLst/>
          </a:prstGeom>
          <a:ln w="127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Caption 1"/>
          <p:cNvSpPr>
            <a:spLocks noGrp="1"/>
          </p:cNvSpPr>
          <p:nvPr>
            <p:ph type="body" sz="quarter" idx="135" hasCustomPrompt="1"/>
          </p:nvPr>
        </p:nvSpPr>
        <p:spPr>
          <a:xfrm>
            <a:off x="571500" y="4004280"/>
            <a:ext cx="1828800" cy="1710721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000" b="0" cap="none">
                <a:solidFill>
                  <a:srgbClr val="425563"/>
                </a:solidFill>
              </a:defRPr>
            </a:lvl1pPr>
          </a:lstStyle>
          <a:p>
            <a:pPr lvl="0"/>
            <a:r>
              <a:rPr lang="en-US" dirty="0" smtClean="0"/>
              <a:t>Caption</a:t>
            </a:r>
          </a:p>
        </p:txBody>
      </p:sp>
      <p:sp>
        <p:nvSpPr>
          <p:cNvPr id="24" name="Heading 1"/>
          <p:cNvSpPr>
            <a:spLocks noGrp="1"/>
          </p:cNvSpPr>
          <p:nvPr>
            <p:ph type="body" sz="quarter" idx="33" hasCustomPrompt="1"/>
          </p:nvPr>
        </p:nvSpPr>
        <p:spPr>
          <a:xfrm>
            <a:off x="571500" y="3590183"/>
            <a:ext cx="1828800" cy="30777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000" b="1" cap="all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 smtClean="0"/>
              <a:t>Heading</a:t>
            </a:r>
          </a:p>
        </p:txBody>
      </p:sp>
      <p:sp>
        <p:nvSpPr>
          <p:cNvPr id="27" name="Divider 1"/>
          <p:cNvSpPr/>
          <p:nvPr userDrawn="1"/>
        </p:nvSpPr>
        <p:spPr>
          <a:xfrm>
            <a:off x="1259587" y="3429000"/>
            <a:ext cx="457200" cy="5486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32" name="Number 1"/>
          <p:cNvSpPr>
            <a:spLocks noGrp="1"/>
          </p:cNvSpPr>
          <p:nvPr>
            <p:ph type="body" sz="quarter" idx="125" hasCustomPrompt="1"/>
          </p:nvPr>
        </p:nvSpPr>
        <p:spPr>
          <a:xfrm>
            <a:off x="571500" y="2485339"/>
            <a:ext cx="1828800" cy="830997"/>
          </a:xfrm>
        </p:spPr>
        <p:txBody>
          <a:bodyPr wrap="square" lIns="0" tIns="0" rIns="0" bIns="0" anchor="b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5400">
                <a:solidFill>
                  <a:schemeClr val="accent2"/>
                </a:solidFill>
              </a:defRPr>
            </a:lvl1pPr>
            <a:lvl2pPr marL="342900" indent="0" algn="ctr">
              <a:buNone/>
              <a:defRPr>
                <a:solidFill>
                  <a:schemeClr val="accent2"/>
                </a:solidFill>
              </a:defRPr>
            </a:lvl2pPr>
            <a:lvl3pPr marL="685800" indent="0" algn="ctr">
              <a:buNone/>
              <a:defRPr>
                <a:solidFill>
                  <a:schemeClr val="accent2"/>
                </a:solidFill>
              </a:defRPr>
            </a:lvl3pPr>
            <a:lvl4pPr marL="1028700" indent="0" algn="ctr">
              <a:buNone/>
              <a:defRPr>
                <a:solidFill>
                  <a:schemeClr val="accent2"/>
                </a:solidFill>
              </a:defRPr>
            </a:lvl4pPr>
            <a:lvl5pPr marL="1371600" indent="0" algn="ctr">
              <a:buNone/>
              <a:defRPr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 smtClean="0"/>
              <a:t>###</a:t>
            </a:r>
            <a:endParaRPr lang="en-US" dirty="0"/>
          </a:p>
        </p:txBody>
      </p:sp>
      <p:sp>
        <p:nvSpPr>
          <p:cNvPr id="26" name="Subtitle"/>
          <p:cNvSpPr>
            <a:spLocks noGrp="1"/>
          </p:cNvSpPr>
          <p:nvPr>
            <p:ph type="body" sz="quarter" idx="14" hasCustomPrompt="1"/>
          </p:nvPr>
        </p:nvSpPr>
        <p:spPr>
          <a:xfrm>
            <a:off x="571499" y="1485901"/>
            <a:ext cx="8001001" cy="342899"/>
          </a:xfrm>
          <a:prstGeom prst="rect">
            <a:avLst/>
          </a:prstGeom>
        </p:spPr>
        <p:txBody>
          <a:bodyPr lIns="0">
            <a:normAutofit/>
          </a:bodyPr>
          <a:lstStyle>
            <a:lvl1pPr marL="0" indent="0">
              <a:lnSpc>
                <a:spcPct val="100000"/>
              </a:lnSpc>
              <a:spcAft>
                <a:spcPts val="0"/>
              </a:spcAft>
              <a:buNone/>
              <a:defRPr sz="2000" b="1" cap="all">
                <a:solidFill>
                  <a:schemeClr val="accent2"/>
                </a:solidFill>
                <a:latin typeface="+mn-lt"/>
                <a:ea typeface="Impact" charset="0"/>
                <a:cs typeface="Impact" charset="0"/>
              </a:defRPr>
            </a:lvl1pPr>
          </a:lstStyle>
          <a:p>
            <a:pPr lvl="0"/>
            <a:r>
              <a:rPr lang="en-US" dirty="0"/>
              <a:t>Slide </a:t>
            </a:r>
            <a:r>
              <a:rPr lang="en-US" dirty="0" smtClean="0"/>
              <a:t>subtitle</a:t>
            </a:r>
            <a:endParaRPr lang="en-US" dirty="0"/>
          </a:p>
        </p:txBody>
      </p:sp>
      <p:sp>
        <p:nvSpPr>
          <p:cNvPr id="2" name="Title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 smtClean="0"/>
              <a:t>Slide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73165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/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  <p:bldP spid="44" grpId="0" build="p">
        <p:tmplLst>
          <p:tmpl lvl="1">
            <p:tnLst>
              <p:par>
                <p:cTn presetID="12" presetClass="entr" presetSubtype="4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/>
                        <p:tgtEl>
                          <p:spTgt spid="4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#ppt_h*1.125000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  <p:animEffect transition="in" filter="wipe(up)">
                      <p:cBhvr>
                        <p:cTn dur="500"/>
                        <p:tgtEl>
                          <p:spTgt spid="4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0" grpId="0" animBg="1"/>
      <p:bldP spid="41" grpId="0" build="p">
        <p:tmplLst>
          <p:tmpl lvl="1">
            <p:tnLst>
              <p:par>
                <p:cTn presetID="12" presetClass="entr" presetSubtype="4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/>
                        <p:tgtEl>
                          <p:spTgt spid="4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#ppt_h*1.125000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  <p:animEffect transition="in" filter="wipe(up)">
                      <p:cBhvr>
                        <p:cTn dur="500"/>
                        <p:tgtEl>
                          <p:spTgt spid="4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9" grpId="0" animBg="1"/>
      <p:bldP spid="38" grpId="0" build="p">
        <p:tmplLst>
          <p:tmpl lvl="1">
            <p:tnLst>
              <p:par>
                <p:cTn presetID="12" presetClass="entr" presetSubtype="4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/>
                        <p:tgtEl>
                          <p:spTgt spid="3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#ppt_h*1.125000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  <p:animEffect transition="in" filter="wipe(up)">
                      <p:cBhvr>
                        <p:cTn dur="500"/>
                        <p:tgtEl>
                          <p:spTgt spid="3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7" grpId="0" animBg="1"/>
      <p:bldP spid="32" grpId="0" build="p">
        <p:tmplLst>
          <p:tmpl lvl="1">
            <p:tnLst>
              <p:par>
                <p:cTn presetID="12" presetClass="entr" presetSubtype="4" fill="hold" nodeType="afterEffect" nodePh="1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/>
                        <p:tgtEl>
                          <p:spTgt spid="3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#ppt_h*1.125000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  <p:animEffect transition="in" filter="wipe(up)">
                      <p:cBhvr>
                        <p:cTn dur="500"/>
                        <p:tgtEl>
                          <p:spTgt spid="32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extLst mod="1"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orient="horz" pos="2088" userDrawn="1">
          <p15:clr>
            <a:srgbClr val="FBAE40"/>
          </p15:clr>
        </p15:guide>
      </p15:sldGuideLst>
    </p:ext>
  </p:extLs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eature w/Image, 2 Blocks,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"/>
          <p:cNvSpPr>
            <a:spLocks noGrp="1"/>
          </p:cNvSpPr>
          <p:nvPr>
            <p:ph type="sldNum" sz="quarter" idx="96"/>
          </p:nvPr>
        </p:nvSpPr>
        <p:spPr/>
        <p:txBody>
          <a:bodyPr/>
          <a:lstStyle/>
          <a:p>
            <a:fld id="{993E5C3D-A167-DF43-B02B-F492F89E54CA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0" name="Footer"/>
          <p:cNvSpPr>
            <a:spLocks noGrp="1"/>
          </p:cNvSpPr>
          <p:nvPr>
            <p:ph type="ftr" sz="quarter" idx="112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25" name="Caption 2"/>
          <p:cNvSpPr>
            <a:spLocks noGrp="1"/>
          </p:cNvSpPr>
          <p:nvPr>
            <p:ph type="body" idx="115" hasCustomPrompt="1"/>
          </p:nvPr>
        </p:nvSpPr>
        <p:spPr>
          <a:xfrm>
            <a:off x="5943601" y="3607310"/>
            <a:ext cx="2628900" cy="2107690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00000"/>
              </a:lnSpc>
              <a:buNone/>
              <a:defRPr sz="2000" b="0">
                <a:solidFill>
                  <a:srgbClr val="425563"/>
                </a:solidFill>
              </a:defRPr>
            </a:lvl1pPr>
            <a:lvl2pPr marL="457189" indent="0">
              <a:buNone/>
              <a:defRPr sz="2000" b="1"/>
            </a:lvl2pPr>
            <a:lvl3pPr marL="914378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2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 dirty="0" smtClean="0"/>
              <a:t>Caption</a:t>
            </a:r>
            <a:endParaRPr lang="en-US" dirty="0"/>
          </a:p>
        </p:txBody>
      </p:sp>
      <p:sp>
        <p:nvSpPr>
          <p:cNvPr id="23" name="Heading 2"/>
          <p:cNvSpPr>
            <a:spLocks noGrp="1"/>
          </p:cNvSpPr>
          <p:nvPr>
            <p:ph type="body" sz="quarter" idx="113" hasCustomPrompt="1"/>
          </p:nvPr>
        </p:nvSpPr>
        <p:spPr>
          <a:xfrm>
            <a:off x="5943600" y="3044393"/>
            <a:ext cx="2628900" cy="430887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0" indent="0" algn="l">
              <a:lnSpc>
                <a:spcPct val="100000"/>
              </a:lnSpc>
              <a:buNone/>
              <a:defRPr sz="2800" b="1" cap="all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 smtClean="0"/>
              <a:t>Heading</a:t>
            </a:r>
            <a:endParaRPr lang="en-US" dirty="0"/>
          </a:p>
        </p:txBody>
      </p:sp>
      <p:sp>
        <p:nvSpPr>
          <p:cNvPr id="15" name="Divider 2"/>
          <p:cNvSpPr/>
          <p:nvPr userDrawn="1"/>
        </p:nvSpPr>
        <p:spPr>
          <a:xfrm>
            <a:off x="5943599" y="2857500"/>
            <a:ext cx="457200" cy="5486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24" name="Image 2"/>
          <p:cNvSpPr>
            <a:spLocks noGrp="1"/>
          </p:cNvSpPr>
          <p:nvPr>
            <p:ph type="pic" sz="quarter" idx="114" hasCustomPrompt="1"/>
          </p:nvPr>
        </p:nvSpPr>
        <p:spPr>
          <a:xfrm>
            <a:off x="4686299" y="2857500"/>
            <a:ext cx="1143001" cy="1143000"/>
          </a:xfrm>
          <a:prstGeom prst="rect">
            <a:avLst/>
          </a:prstGeom>
          <a:noFill/>
        </p:spPr>
        <p:txBody>
          <a:bodyPr anchor="ctr">
            <a:normAutofit/>
          </a:bodyPr>
          <a:lstStyle>
            <a:lvl1pPr marL="0" indent="0" algn="ctr">
              <a:lnSpc>
                <a:spcPct val="100000"/>
              </a:lnSpc>
              <a:buNone/>
              <a:defRPr sz="900"/>
            </a:lvl1pPr>
          </a:lstStyle>
          <a:p>
            <a:r>
              <a:rPr lang="en-US" dirty="0" smtClean="0"/>
              <a:t>Image</a:t>
            </a:r>
            <a:endParaRPr lang="en-US" dirty="0"/>
          </a:p>
        </p:txBody>
      </p:sp>
      <p:sp>
        <p:nvSpPr>
          <p:cNvPr id="9" name="Caption 1"/>
          <p:cNvSpPr>
            <a:spLocks noGrp="1"/>
          </p:cNvSpPr>
          <p:nvPr>
            <p:ph type="body" idx="44" hasCustomPrompt="1"/>
          </p:nvPr>
        </p:nvSpPr>
        <p:spPr>
          <a:xfrm>
            <a:off x="1828800" y="3607310"/>
            <a:ext cx="2628900" cy="2107690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00000"/>
              </a:lnSpc>
              <a:buNone/>
              <a:defRPr sz="2000" b="0">
                <a:solidFill>
                  <a:srgbClr val="425563"/>
                </a:solidFill>
              </a:defRPr>
            </a:lvl1pPr>
            <a:lvl2pPr marL="457189" indent="0">
              <a:buNone/>
              <a:defRPr sz="2000" b="1"/>
            </a:lvl2pPr>
            <a:lvl3pPr marL="914378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2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 dirty="0" smtClean="0"/>
              <a:t>Caption</a:t>
            </a:r>
            <a:endParaRPr lang="en-US" dirty="0"/>
          </a:p>
        </p:txBody>
      </p:sp>
      <p:sp>
        <p:nvSpPr>
          <p:cNvPr id="6" name="Heading 1"/>
          <p:cNvSpPr>
            <a:spLocks noGrp="1"/>
          </p:cNvSpPr>
          <p:nvPr>
            <p:ph type="body" sz="quarter" idx="33" hasCustomPrompt="1"/>
          </p:nvPr>
        </p:nvSpPr>
        <p:spPr>
          <a:xfrm>
            <a:off x="1828801" y="3044393"/>
            <a:ext cx="2628900" cy="430887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0" indent="0" algn="l">
              <a:lnSpc>
                <a:spcPct val="100000"/>
              </a:lnSpc>
              <a:buNone/>
              <a:defRPr sz="2800" b="1" cap="all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 smtClean="0"/>
              <a:t>Heading</a:t>
            </a:r>
            <a:endParaRPr lang="en-US" dirty="0"/>
          </a:p>
        </p:txBody>
      </p:sp>
      <p:sp>
        <p:nvSpPr>
          <p:cNvPr id="14" name="Divider 1"/>
          <p:cNvSpPr/>
          <p:nvPr userDrawn="1"/>
        </p:nvSpPr>
        <p:spPr>
          <a:xfrm>
            <a:off x="1828799" y="2857500"/>
            <a:ext cx="457200" cy="5486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7" name="Image 1"/>
          <p:cNvSpPr>
            <a:spLocks noGrp="1"/>
          </p:cNvSpPr>
          <p:nvPr>
            <p:ph type="pic" sz="quarter" idx="28" hasCustomPrompt="1"/>
          </p:nvPr>
        </p:nvSpPr>
        <p:spPr>
          <a:xfrm>
            <a:off x="571500" y="2857500"/>
            <a:ext cx="1143001" cy="1143000"/>
          </a:xfrm>
          <a:prstGeom prst="rect">
            <a:avLst/>
          </a:prstGeom>
          <a:noFill/>
        </p:spPr>
        <p:txBody>
          <a:bodyPr anchor="ctr">
            <a:normAutofit/>
          </a:bodyPr>
          <a:lstStyle>
            <a:lvl1pPr marL="0" indent="0" algn="ctr">
              <a:lnSpc>
                <a:spcPct val="100000"/>
              </a:lnSpc>
              <a:buNone/>
              <a:defRPr sz="900"/>
            </a:lvl1pPr>
          </a:lstStyle>
          <a:p>
            <a:r>
              <a:rPr lang="en-US" dirty="0" smtClean="0"/>
              <a:t>Image</a:t>
            </a:r>
            <a:endParaRPr lang="en-US" dirty="0"/>
          </a:p>
        </p:txBody>
      </p:sp>
      <p:sp>
        <p:nvSpPr>
          <p:cNvPr id="16" name="Subtitle"/>
          <p:cNvSpPr>
            <a:spLocks noGrp="1"/>
          </p:cNvSpPr>
          <p:nvPr>
            <p:ph type="body" sz="quarter" idx="14" hasCustomPrompt="1"/>
          </p:nvPr>
        </p:nvSpPr>
        <p:spPr>
          <a:xfrm>
            <a:off x="571499" y="1485901"/>
            <a:ext cx="8001001" cy="342899"/>
          </a:xfrm>
          <a:prstGeom prst="rect">
            <a:avLst/>
          </a:prstGeom>
        </p:spPr>
        <p:txBody>
          <a:bodyPr lIns="0">
            <a:normAutofit/>
          </a:bodyPr>
          <a:lstStyle>
            <a:lvl1pPr marL="0" indent="0">
              <a:lnSpc>
                <a:spcPct val="100000"/>
              </a:lnSpc>
              <a:spcAft>
                <a:spcPts val="0"/>
              </a:spcAft>
              <a:buNone/>
              <a:defRPr sz="2000" b="1" cap="all">
                <a:solidFill>
                  <a:schemeClr val="accent2"/>
                </a:solidFill>
                <a:latin typeface="+mn-lt"/>
                <a:ea typeface="Impact" charset="0"/>
                <a:cs typeface="Impact" charset="0"/>
              </a:defRPr>
            </a:lvl1pPr>
          </a:lstStyle>
          <a:p>
            <a:pPr lvl="0"/>
            <a:r>
              <a:rPr lang="en-US" dirty="0"/>
              <a:t>Slide </a:t>
            </a:r>
            <a:r>
              <a:rPr lang="en-US" dirty="0" smtClean="0"/>
              <a:t>subtitle</a:t>
            </a:r>
            <a:endParaRPr lang="en-US" dirty="0"/>
          </a:p>
        </p:txBody>
      </p:sp>
      <p:sp>
        <p:nvSpPr>
          <p:cNvPr id="2" name="Title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 smtClean="0"/>
              <a:t>Slide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92663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24" grpId="0"/>
      <p:bldP spid="14" grpId="0" animBg="1"/>
      <p:bldP spid="7" grpId="0"/>
    </p:bldLst>
  </p:timing>
  <p:extLst mod="1">
    <p:ext uri="{DCECCB84-F9BA-43D5-87BE-67443E8EF086}">
      <p15:sldGuideLst xmlns:p15="http://schemas.microsoft.com/office/powerpoint/2012/main">
        <p15:guide id="1" orient="horz" pos="1800" userDrawn="1">
          <p15:clr>
            <a:srgbClr val="FBAE40"/>
          </p15:clr>
        </p15:guide>
      </p15:sldGuideLst>
    </p:ext>
  </p:extLs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eature w/Image, 6 Blocks, Stack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"/>
          <p:cNvSpPr>
            <a:spLocks noGrp="1"/>
          </p:cNvSpPr>
          <p:nvPr>
            <p:ph type="sldNum" sz="quarter" idx="96"/>
          </p:nvPr>
        </p:nvSpPr>
        <p:spPr/>
        <p:txBody>
          <a:bodyPr/>
          <a:lstStyle/>
          <a:p>
            <a:fld id="{993E5C3D-A167-DF43-B02B-F492F89E54CA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0" name="Footer"/>
          <p:cNvSpPr>
            <a:spLocks noGrp="1"/>
          </p:cNvSpPr>
          <p:nvPr>
            <p:ph type="ftr" sz="quarter" idx="112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31" name="Caption 6"/>
          <p:cNvSpPr>
            <a:spLocks noGrp="1"/>
          </p:cNvSpPr>
          <p:nvPr>
            <p:ph type="body" idx="127" hasCustomPrompt="1"/>
          </p:nvPr>
        </p:nvSpPr>
        <p:spPr>
          <a:xfrm>
            <a:off x="6857999" y="4653713"/>
            <a:ext cx="1714501" cy="1061287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00000"/>
              </a:lnSpc>
              <a:buNone/>
              <a:defRPr sz="2000" b="0">
                <a:solidFill>
                  <a:srgbClr val="425563"/>
                </a:solidFill>
              </a:defRPr>
            </a:lvl1pPr>
            <a:lvl2pPr marL="457189" indent="0">
              <a:buNone/>
              <a:defRPr sz="2000" b="1"/>
            </a:lvl2pPr>
            <a:lvl3pPr marL="914378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2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 dirty="0" smtClean="0"/>
              <a:t>Caption</a:t>
            </a:r>
            <a:endParaRPr lang="en-US" dirty="0"/>
          </a:p>
        </p:txBody>
      </p:sp>
      <p:sp>
        <p:nvSpPr>
          <p:cNvPr id="29" name="Heading 6"/>
          <p:cNvSpPr>
            <a:spLocks noGrp="1"/>
          </p:cNvSpPr>
          <p:nvPr>
            <p:ph type="body" sz="quarter" idx="125" hasCustomPrompt="1"/>
          </p:nvPr>
        </p:nvSpPr>
        <p:spPr>
          <a:xfrm>
            <a:off x="6858001" y="4172352"/>
            <a:ext cx="1714499" cy="369332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lnSpc>
                <a:spcPct val="100000"/>
              </a:lnSpc>
              <a:buNone/>
              <a:defRPr sz="2000" b="1" cap="all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 smtClean="0"/>
              <a:t>Heading</a:t>
            </a:r>
            <a:endParaRPr lang="en-US" dirty="0"/>
          </a:p>
        </p:txBody>
      </p:sp>
      <p:sp>
        <p:nvSpPr>
          <p:cNvPr id="41" name="Divider 6"/>
          <p:cNvSpPr/>
          <p:nvPr userDrawn="1"/>
        </p:nvSpPr>
        <p:spPr>
          <a:xfrm>
            <a:off x="6858000" y="4005072"/>
            <a:ext cx="457200" cy="5486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30" name="Image 6"/>
          <p:cNvSpPr>
            <a:spLocks noGrp="1"/>
          </p:cNvSpPr>
          <p:nvPr>
            <p:ph type="pic" sz="quarter" idx="126" hasCustomPrompt="1"/>
          </p:nvPr>
        </p:nvSpPr>
        <p:spPr>
          <a:xfrm>
            <a:off x="6057900" y="4000500"/>
            <a:ext cx="687161" cy="685800"/>
          </a:xfrm>
          <a:prstGeom prst="rect">
            <a:avLst/>
          </a:prstGeom>
          <a:noFill/>
        </p:spPr>
        <p:txBody>
          <a:bodyPr anchor="ctr">
            <a:normAutofit/>
          </a:bodyPr>
          <a:lstStyle>
            <a:lvl1pPr marL="0" indent="0" algn="ctr">
              <a:lnSpc>
                <a:spcPct val="100000"/>
              </a:lnSpc>
              <a:buNone/>
              <a:defRPr sz="900"/>
            </a:lvl1pPr>
          </a:lstStyle>
          <a:p>
            <a:r>
              <a:rPr lang="en-US" dirty="0" smtClean="0"/>
              <a:t>Image</a:t>
            </a:r>
            <a:endParaRPr lang="en-US" dirty="0"/>
          </a:p>
        </p:txBody>
      </p:sp>
      <p:sp>
        <p:nvSpPr>
          <p:cNvPr id="28" name="Caption 5"/>
          <p:cNvSpPr>
            <a:spLocks noGrp="1"/>
          </p:cNvSpPr>
          <p:nvPr>
            <p:ph type="body" idx="124" hasCustomPrompt="1"/>
          </p:nvPr>
        </p:nvSpPr>
        <p:spPr>
          <a:xfrm>
            <a:off x="4114799" y="4653713"/>
            <a:ext cx="1714501" cy="1061288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00000"/>
              </a:lnSpc>
              <a:buNone/>
              <a:defRPr sz="2000" b="0">
                <a:solidFill>
                  <a:srgbClr val="425563"/>
                </a:solidFill>
              </a:defRPr>
            </a:lvl1pPr>
            <a:lvl2pPr marL="457189" indent="0">
              <a:buNone/>
              <a:defRPr sz="2000" b="1"/>
            </a:lvl2pPr>
            <a:lvl3pPr marL="914378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2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 dirty="0" smtClean="0"/>
              <a:t>Caption</a:t>
            </a:r>
            <a:endParaRPr lang="en-US" dirty="0"/>
          </a:p>
        </p:txBody>
      </p:sp>
      <p:sp>
        <p:nvSpPr>
          <p:cNvPr id="26" name="Heading 5"/>
          <p:cNvSpPr>
            <a:spLocks noGrp="1"/>
          </p:cNvSpPr>
          <p:nvPr>
            <p:ph type="body" sz="quarter" idx="122" hasCustomPrompt="1"/>
          </p:nvPr>
        </p:nvSpPr>
        <p:spPr>
          <a:xfrm>
            <a:off x="4114800" y="4172158"/>
            <a:ext cx="1715861" cy="369332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lnSpc>
                <a:spcPct val="100000"/>
              </a:lnSpc>
              <a:buNone/>
              <a:defRPr sz="2000" b="1" cap="all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 smtClean="0"/>
              <a:t>Heading</a:t>
            </a:r>
            <a:endParaRPr lang="en-US" dirty="0"/>
          </a:p>
        </p:txBody>
      </p:sp>
      <p:sp>
        <p:nvSpPr>
          <p:cNvPr id="40" name="Divider 5"/>
          <p:cNvSpPr/>
          <p:nvPr userDrawn="1"/>
        </p:nvSpPr>
        <p:spPr>
          <a:xfrm>
            <a:off x="4114799" y="4005072"/>
            <a:ext cx="457200" cy="5486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27" name="Image 5"/>
          <p:cNvSpPr>
            <a:spLocks noGrp="1"/>
          </p:cNvSpPr>
          <p:nvPr>
            <p:ph type="pic" sz="quarter" idx="123" hasCustomPrompt="1"/>
          </p:nvPr>
        </p:nvSpPr>
        <p:spPr>
          <a:xfrm>
            <a:off x="3314700" y="4000500"/>
            <a:ext cx="687161" cy="685800"/>
          </a:xfrm>
          <a:prstGeom prst="rect">
            <a:avLst/>
          </a:prstGeom>
          <a:noFill/>
        </p:spPr>
        <p:txBody>
          <a:bodyPr anchor="ctr">
            <a:normAutofit/>
          </a:bodyPr>
          <a:lstStyle>
            <a:lvl1pPr marL="0" indent="0" algn="ctr">
              <a:lnSpc>
                <a:spcPct val="100000"/>
              </a:lnSpc>
              <a:buNone/>
              <a:defRPr sz="900"/>
            </a:lvl1pPr>
          </a:lstStyle>
          <a:p>
            <a:r>
              <a:rPr lang="en-US" dirty="0" smtClean="0"/>
              <a:t>Image</a:t>
            </a:r>
            <a:endParaRPr lang="en-US" dirty="0"/>
          </a:p>
        </p:txBody>
      </p:sp>
      <p:sp>
        <p:nvSpPr>
          <p:cNvPr id="22" name="Caption 4"/>
          <p:cNvSpPr>
            <a:spLocks noGrp="1"/>
          </p:cNvSpPr>
          <p:nvPr>
            <p:ph type="body" idx="121" hasCustomPrompt="1"/>
          </p:nvPr>
        </p:nvSpPr>
        <p:spPr>
          <a:xfrm>
            <a:off x="1371601" y="4653713"/>
            <a:ext cx="1714499" cy="1061288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00000"/>
              </a:lnSpc>
              <a:buNone/>
              <a:defRPr sz="2000" b="0">
                <a:solidFill>
                  <a:srgbClr val="425563"/>
                </a:solidFill>
              </a:defRPr>
            </a:lvl1pPr>
            <a:lvl2pPr marL="457189" indent="0">
              <a:buNone/>
              <a:defRPr sz="2000" b="1"/>
            </a:lvl2pPr>
            <a:lvl3pPr marL="914378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2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 dirty="0" smtClean="0"/>
              <a:t>Caption</a:t>
            </a:r>
            <a:endParaRPr lang="en-US" dirty="0"/>
          </a:p>
        </p:txBody>
      </p:sp>
      <p:sp>
        <p:nvSpPr>
          <p:cNvPr id="20" name="Heading 4"/>
          <p:cNvSpPr>
            <a:spLocks noGrp="1"/>
          </p:cNvSpPr>
          <p:nvPr>
            <p:ph type="body" sz="quarter" idx="119" hasCustomPrompt="1"/>
          </p:nvPr>
        </p:nvSpPr>
        <p:spPr>
          <a:xfrm>
            <a:off x="1371600" y="4172158"/>
            <a:ext cx="1714500" cy="369332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lnSpc>
                <a:spcPct val="100000"/>
              </a:lnSpc>
              <a:buNone/>
              <a:defRPr sz="2000" b="1" cap="all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 smtClean="0"/>
              <a:t>Heading</a:t>
            </a:r>
            <a:endParaRPr lang="en-US" dirty="0"/>
          </a:p>
        </p:txBody>
      </p:sp>
      <p:sp>
        <p:nvSpPr>
          <p:cNvPr id="39" name="Divider 4"/>
          <p:cNvSpPr/>
          <p:nvPr userDrawn="1"/>
        </p:nvSpPr>
        <p:spPr>
          <a:xfrm>
            <a:off x="1371600" y="4005072"/>
            <a:ext cx="457200" cy="5486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21" name="Image 4"/>
          <p:cNvSpPr>
            <a:spLocks noGrp="1"/>
          </p:cNvSpPr>
          <p:nvPr>
            <p:ph type="pic" sz="quarter" idx="120" hasCustomPrompt="1"/>
          </p:nvPr>
        </p:nvSpPr>
        <p:spPr>
          <a:xfrm>
            <a:off x="571500" y="4000500"/>
            <a:ext cx="687161" cy="685800"/>
          </a:xfrm>
          <a:prstGeom prst="rect">
            <a:avLst/>
          </a:prstGeom>
          <a:noFill/>
        </p:spPr>
        <p:txBody>
          <a:bodyPr anchor="ctr">
            <a:normAutofit/>
          </a:bodyPr>
          <a:lstStyle>
            <a:lvl1pPr marL="0" indent="0" algn="ctr">
              <a:lnSpc>
                <a:spcPct val="100000"/>
              </a:lnSpc>
              <a:buNone/>
              <a:defRPr sz="900"/>
            </a:lvl1pPr>
          </a:lstStyle>
          <a:p>
            <a:r>
              <a:rPr lang="en-US" dirty="0" smtClean="0"/>
              <a:t>Image</a:t>
            </a:r>
            <a:endParaRPr lang="en-US" dirty="0"/>
          </a:p>
        </p:txBody>
      </p:sp>
      <p:sp>
        <p:nvSpPr>
          <p:cNvPr id="17" name="Caption 3"/>
          <p:cNvSpPr>
            <a:spLocks noGrp="1"/>
          </p:cNvSpPr>
          <p:nvPr>
            <p:ph type="body" idx="118" hasCustomPrompt="1"/>
          </p:nvPr>
        </p:nvSpPr>
        <p:spPr>
          <a:xfrm>
            <a:off x="6858001" y="2698361"/>
            <a:ext cx="1714500" cy="1073538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00000"/>
              </a:lnSpc>
              <a:buNone/>
              <a:defRPr sz="2000" b="0">
                <a:solidFill>
                  <a:srgbClr val="425563"/>
                </a:solidFill>
              </a:defRPr>
            </a:lvl1pPr>
            <a:lvl2pPr marL="457189" indent="0">
              <a:buNone/>
              <a:defRPr sz="2000" b="1"/>
            </a:lvl2pPr>
            <a:lvl3pPr marL="914378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2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 dirty="0" smtClean="0"/>
              <a:t>Caption</a:t>
            </a:r>
            <a:endParaRPr lang="en-US" dirty="0"/>
          </a:p>
        </p:txBody>
      </p:sp>
      <p:sp>
        <p:nvSpPr>
          <p:cNvPr id="15" name="Heading 3"/>
          <p:cNvSpPr>
            <a:spLocks noGrp="1"/>
          </p:cNvSpPr>
          <p:nvPr>
            <p:ph type="body" sz="quarter" idx="116" hasCustomPrompt="1"/>
          </p:nvPr>
        </p:nvSpPr>
        <p:spPr>
          <a:xfrm>
            <a:off x="6858001" y="2220646"/>
            <a:ext cx="1714500" cy="369332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lnSpc>
                <a:spcPct val="100000"/>
              </a:lnSpc>
              <a:buNone/>
              <a:defRPr sz="2000" b="1" cap="all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 smtClean="0"/>
              <a:t>Heading</a:t>
            </a:r>
            <a:endParaRPr lang="en-US" dirty="0"/>
          </a:p>
        </p:txBody>
      </p:sp>
      <p:sp>
        <p:nvSpPr>
          <p:cNvPr id="38" name="Divider 3"/>
          <p:cNvSpPr/>
          <p:nvPr userDrawn="1"/>
        </p:nvSpPr>
        <p:spPr>
          <a:xfrm>
            <a:off x="6858000" y="2057400"/>
            <a:ext cx="457200" cy="5486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16" name="Image 3"/>
          <p:cNvSpPr>
            <a:spLocks noGrp="1"/>
          </p:cNvSpPr>
          <p:nvPr>
            <p:ph type="pic" sz="quarter" idx="117" hasCustomPrompt="1"/>
          </p:nvPr>
        </p:nvSpPr>
        <p:spPr>
          <a:xfrm>
            <a:off x="6057900" y="2057400"/>
            <a:ext cx="687161" cy="685800"/>
          </a:xfrm>
          <a:prstGeom prst="rect">
            <a:avLst/>
          </a:prstGeom>
          <a:noFill/>
        </p:spPr>
        <p:txBody>
          <a:bodyPr anchor="ctr">
            <a:normAutofit/>
          </a:bodyPr>
          <a:lstStyle>
            <a:lvl1pPr marL="0" indent="0" algn="ctr">
              <a:lnSpc>
                <a:spcPct val="100000"/>
              </a:lnSpc>
              <a:buNone/>
              <a:defRPr sz="900"/>
            </a:lvl1pPr>
          </a:lstStyle>
          <a:p>
            <a:r>
              <a:rPr lang="en-US" dirty="0" smtClean="0"/>
              <a:t>Image</a:t>
            </a:r>
            <a:endParaRPr lang="en-US" dirty="0"/>
          </a:p>
        </p:txBody>
      </p:sp>
      <p:sp>
        <p:nvSpPr>
          <p:cNvPr id="14" name="Caption 2"/>
          <p:cNvSpPr>
            <a:spLocks noGrp="1"/>
          </p:cNvSpPr>
          <p:nvPr>
            <p:ph type="body" idx="115" hasCustomPrompt="1"/>
          </p:nvPr>
        </p:nvSpPr>
        <p:spPr>
          <a:xfrm>
            <a:off x="4114799" y="2698360"/>
            <a:ext cx="1715862" cy="1073539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00000"/>
              </a:lnSpc>
              <a:buNone/>
              <a:defRPr sz="2000" b="0">
                <a:solidFill>
                  <a:srgbClr val="425563"/>
                </a:solidFill>
              </a:defRPr>
            </a:lvl1pPr>
            <a:lvl2pPr marL="457189" indent="0">
              <a:buNone/>
              <a:defRPr sz="2000" b="1"/>
            </a:lvl2pPr>
            <a:lvl3pPr marL="914378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2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 dirty="0" smtClean="0"/>
              <a:t>Caption</a:t>
            </a:r>
            <a:endParaRPr lang="en-US" dirty="0"/>
          </a:p>
        </p:txBody>
      </p:sp>
      <p:sp>
        <p:nvSpPr>
          <p:cNvPr id="12" name="Heading 2"/>
          <p:cNvSpPr>
            <a:spLocks noGrp="1"/>
          </p:cNvSpPr>
          <p:nvPr>
            <p:ph type="body" sz="quarter" idx="113" hasCustomPrompt="1"/>
          </p:nvPr>
        </p:nvSpPr>
        <p:spPr>
          <a:xfrm>
            <a:off x="4114799" y="2220646"/>
            <a:ext cx="1715862" cy="369332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lnSpc>
                <a:spcPct val="100000"/>
              </a:lnSpc>
              <a:buNone/>
              <a:defRPr sz="2000" b="1" cap="all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 smtClean="0"/>
              <a:t>Heading</a:t>
            </a:r>
            <a:endParaRPr lang="en-US" dirty="0"/>
          </a:p>
        </p:txBody>
      </p:sp>
      <p:sp>
        <p:nvSpPr>
          <p:cNvPr id="37" name="Divider 2"/>
          <p:cNvSpPr/>
          <p:nvPr userDrawn="1"/>
        </p:nvSpPr>
        <p:spPr>
          <a:xfrm>
            <a:off x="4114799" y="2057400"/>
            <a:ext cx="457200" cy="5486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13" name="Image 2"/>
          <p:cNvSpPr>
            <a:spLocks noGrp="1"/>
          </p:cNvSpPr>
          <p:nvPr>
            <p:ph type="pic" sz="quarter" idx="114" hasCustomPrompt="1"/>
          </p:nvPr>
        </p:nvSpPr>
        <p:spPr>
          <a:xfrm>
            <a:off x="3314700" y="2057400"/>
            <a:ext cx="687161" cy="685800"/>
          </a:xfrm>
          <a:prstGeom prst="rect">
            <a:avLst/>
          </a:prstGeom>
          <a:noFill/>
        </p:spPr>
        <p:txBody>
          <a:bodyPr anchor="ctr">
            <a:normAutofit/>
          </a:bodyPr>
          <a:lstStyle>
            <a:lvl1pPr marL="0" indent="0" algn="ctr">
              <a:lnSpc>
                <a:spcPct val="100000"/>
              </a:lnSpc>
              <a:buNone/>
              <a:defRPr sz="900"/>
            </a:lvl1pPr>
          </a:lstStyle>
          <a:p>
            <a:r>
              <a:rPr lang="en-US" dirty="0" smtClean="0"/>
              <a:t>Image</a:t>
            </a:r>
            <a:endParaRPr lang="en-US" dirty="0"/>
          </a:p>
        </p:txBody>
      </p:sp>
      <p:sp>
        <p:nvSpPr>
          <p:cNvPr id="9" name="Caption 1"/>
          <p:cNvSpPr>
            <a:spLocks noGrp="1"/>
          </p:cNvSpPr>
          <p:nvPr>
            <p:ph type="body" idx="44" hasCustomPrompt="1"/>
          </p:nvPr>
        </p:nvSpPr>
        <p:spPr>
          <a:xfrm>
            <a:off x="1371600" y="2698360"/>
            <a:ext cx="1714501" cy="1073539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00000"/>
              </a:lnSpc>
              <a:buNone/>
              <a:defRPr sz="2000" b="0">
                <a:solidFill>
                  <a:srgbClr val="425563"/>
                </a:solidFill>
              </a:defRPr>
            </a:lvl1pPr>
            <a:lvl2pPr marL="457189" indent="0">
              <a:buNone/>
              <a:defRPr sz="2000" b="1"/>
            </a:lvl2pPr>
            <a:lvl3pPr marL="914378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2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 dirty="0" smtClean="0"/>
              <a:t>Caption</a:t>
            </a:r>
            <a:endParaRPr lang="en-US" dirty="0"/>
          </a:p>
        </p:txBody>
      </p:sp>
      <p:sp>
        <p:nvSpPr>
          <p:cNvPr id="6" name="Heading 1"/>
          <p:cNvSpPr>
            <a:spLocks noGrp="1"/>
          </p:cNvSpPr>
          <p:nvPr>
            <p:ph type="body" sz="quarter" idx="33" hasCustomPrompt="1"/>
          </p:nvPr>
        </p:nvSpPr>
        <p:spPr>
          <a:xfrm>
            <a:off x="1372294" y="2220646"/>
            <a:ext cx="1713806" cy="369332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lnSpc>
                <a:spcPct val="100000"/>
              </a:lnSpc>
              <a:buNone/>
              <a:defRPr sz="2000" b="1" cap="all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 smtClean="0"/>
              <a:t>Heading</a:t>
            </a:r>
            <a:endParaRPr lang="en-US" dirty="0"/>
          </a:p>
        </p:txBody>
      </p:sp>
      <p:sp>
        <p:nvSpPr>
          <p:cNvPr id="36" name="Divider 1"/>
          <p:cNvSpPr/>
          <p:nvPr userDrawn="1"/>
        </p:nvSpPr>
        <p:spPr>
          <a:xfrm>
            <a:off x="1371600" y="2057400"/>
            <a:ext cx="457200" cy="5486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7" name="Image 1"/>
          <p:cNvSpPr>
            <a:spLocks noGrp="1"/>
          </p:cNvSpPr>
          <p:nvPr>
            <p:ph type="pic" sz="quarter" idx="28" hasCustomPrompt="1"/>
          </p:nvPr>
        </p:nvSpPr>
        <p:spPr>
          <a:xfrm>
            <a:off x="571500" y="2057400"/>
            <a:ext cx="687161" cy="685800"/>
          </a:xfrm>
          <a:prstGeom prst="rect">
            <a:avLst/>
          </a:prstGeom>
          <a:noFill/>
        </p:spPr>
        <p:txBody>
          <a:bodyPr anchor="ctr">
            <a:normAutofit/>
          </a:bodyPr>
          <a:lstStyle>
            <a:lvl1pPr marL="0" indent="0" algn="ctr">
              <a:lnSpc>
                <a:spcPct val="100000"/>
              </a:lnSpc>
              <a:buNone/>
              <a:defRPr sz="900"/>
            </a:lvl1pPr>
          </a:lstStyle>
          <a:p>
            <a:r>
              <a:rPr lang="en-US" dirty="0" smtClean="0"/>
              <a:t>Image</a:t>
            </a:r>
            <a:endParaRPr lang="en-US" dirty="0"/>
          </a:p>
        </p:txBody>
      </p:sp>
      <p:sp>
        <p:nvSpPr>
          <p:cNvPr id="32" name="Subtitle"/>
          <p:cNvSpPr>
            <a:spLocks noGrp="1"/>
          </p:cNvSpPr>
          <p:nvPr>
            <p:ph type="body" sz="quarter" idx="14" hasCustomPrompt="1"/>
          </p:nvPr>
        </p:nvSpPr>
        <p:spPr>
          <a:xfrm>
            <a:off x="571499" y="1485901"/>
            <a:ext cx="8001001" cy="342899"/>
          </a:xfrm>
          <a:prstGeom prst="rect">
            <a:avLst/>
          </a:prstGeom>
        </p:spPr>
        <p:txBody>
          <a:bodyPr lIns="0">
            <a:normAutofit/>
          </a:bodyPr>
          <a:lstStyle>
            <a:lvl1pPr marL="0" indent="0">
              <a:lnSpc>
                <a:spcPct val="100000"/>
              </a:lnSpc>
              <a:spcAft>
                <a:spcPts val="0"/>
              </a:spcAft>
              <a:buNone/>
              <a:defRPr sz="2000" b="1" cap="all">
                <a:solidFill>
                  <a:schemeClr val="accent2"/>
                </a:solidFill>
                <a:latin typeface="+mn-lt"/>
                <a:ea typeface="Impact" charset="0"/>
                <a:cs typeface="Impact" charset="0"/>
              </a:defRPr>
            </a:lvl1pPr>
          </a:lstStyle>
          <a:p>
            <a:pPr lvl="0"/>
            <a:r>
              <a:rPr lang="en-US" dirty="0"/>
              <a:t>Slide </a:t>
            </a:r>
            <a:r>
              <a:rPr lang="en-US" dirty="0" smtClean="0"/>
              <a:t>subtitle</a:t>
            </a:r>
            <a:endParaRPr lang="en-US" dirty="0"/>
          </a:p>
        </p:txBody>
      </p:sp>
      <p:sp>
        <p:nvSpPr>
          <p:cNvPr id="2" name="Title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 smtClean="0"/>
              <a:t>Slide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22469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 animBg="1"/>
      <p:bldP spid="30" grpId="0"/>
      <p:bldP spid="40" grpId="0" animBg="1"/>
      <p:bldP spid="27" grpId="0"/>
      <p:bldP spid="39" grpId="0" animBg="1"/>
      <p:bldP spid="21" grpId="0"/>
      <p:bldP spid="38" grpId="0" animBg="1"/>
      <p:bldP spid="16" grpId="0"/>
      <p:bldP spid="37" grpId="0" animBg="1"/>
      <p:bldP spid="13" grpId="0"/>
      <p:bldP spid="36" grpId="0" animBg="1"/>
      <p:bldP spid="7" grpId="0"/>
    </p:bldLst>
  </p:timing>
  <p:extLst mod="1">
    <p:ext uri="{DCECCB84-F9BA-43D5-87BE-67443E8EF086}">
      <p15:sldGuideLst xmlns:p15="http://schemas.microsoft.com/office/powerpoint/2012/main">
        <p15:guide id="1" orient="horz" pos="2376" userDrawn="1">
          <p15:clr>
            <a:srgbClr val="FBAE40"/>
          </p15:clr>
        </p15:guide>
        <p15:guide id="2" orient="horz" pos="2520" userDrawn="1">
          <p15:clr>
            <a:srgbClr val="FBAE40"/>
          </p15:clr>
        </p15:guide>
      </p15:sldGuideLst>
    </p:ext>
  </p:extLs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eature w/Image, 3 Block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"/>
          <p:cNvSpPr>
            <a:spLocks noGrp="1"/>
          </p:cNvSpPr>
          <p:nvPr>
            <p:ph type="sldNum" sz="quarter" idx="96"/>
          </p:nvPr>
        </p:nvSpPr>
        <p:spPr/>
        <p:txBody>
          <a:bodyPr/>
          <a:lstStyle/>
          <a:p>
            <a:fld id="{993E5C3D-A167-DF43-B02B-F492F89E54CA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0" name="Footer"/>
          <p:cNvSpPr>
            <a:spLocks noGrp="1"/>
          </p:cNvSpPr>
          <p:nvPr>
            <p:ph type="ftr" sz="quarter" idx="112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29" name="Caption 3"/>
          <p:cNvSpPr>
            <a:spLocks noGrp="1"/>
          </p:cNvSpPr>
          <p:nvPr>
            <p:ph type="body" idx="129" hasCustomPrompt="1"/>
          </p:nvPr>
        </p:nvSpPr>
        <p:spPr>
          <a:xfrm>
            <a:off x="6057900" y="4152498"/>
            <a:ext cx="2514600" cy="1562504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rgbClr val="425563"/>
                </a:solidFill>
              </a:defRPr>
            </a:lvl1pPr>
            <a:lvl2pPr marL="457189" indent="0">
              <a:buNone/>
              <a:defRPr sz="2000" b="1"/>
            </a:lvl2pPr>
            <a:lvl3pPr marL="914378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2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 dirty="0" smtClean="0"/>
              <a:t>Caption</a:t>
            </a:r>
            <a:endParaRPr lang="en-US" dirty="0"/>
          </a:p>
        </p:txBody>
      </p:sp>
      <p:sp>
        <p:nvSpPr>
          <p:cNvPr id="14" name="Heading 3"/>
          <p:cNvSpPr>
            <a:spLocks noGrp="1"/>
          </p:cNvSpPr>
          <p:nvPr>
            <p:ph type="body" sz="quarter" idx="116" hasCustomPrompt="1"/>
          </p:nvPr>
        </p:nvSpPr>
        <p:spPr>
          <a:xfrm>
            <a:off x="6057900" y="3602737"/>
            <a:ext cx="2514600" cy="430887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0" indent="0" algn="ctr">
              <a:lnSpc>
                <a:spcPct val="100000"/>
              </a:lnSpc>
              <a:buNone/>
              <a:defRPr sz="2800" b="1" cap="all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 smtClean="0"/>
              <a:t>Heading</a:t>
            </a:r>
            <a:endParaRPr lang="en-US" dirty="0"/>
          </a:p>
        </p:txBody>
      </p:sp>
      <p:sp>
        <p:nvSpPr>
          <p:cNvPr id="35" name="Divider 3"/>
          <p:cNvSpPr/>
          <p:nvPr userDrawn="1"/>
        </p:nvSpPr>
        <p:spPr>
          <a:xfrm>
            <a:off x="6057900" y="3429000"/>
            <a:ext cx="2514600" cy="5486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15" name="Image 3"/>
          <p:cNvSpPr>
            <a:spLocks noGrp="1"/>
          </p:cNvSpPr>
          <p:nvPr>
            <p:ph type="pic" sz="quarter" idx="117" hasCustomPrompt="1"/>
          </p:nvPr>
        </p:nvSpPr>
        <p:spPr>
          <a:xfrm>
            <a:off x="6853398" y="2514600"/>
            <a:ext cx="914400" cy="914400"/>
          </a:xfrm>
          <a:prstGeom prst="rect">
            <a:avLst/>
          </a:prstGeom>
          <a:noFill/>
        </p:spPr>
        <p:txBody>
          <a:bodyPr anchor="ctr">
            <a:normAutofit/>
          </a:bodyPr>
          <a:lstStyle>
            <a:lvl1pPr marL="0" indent="0" algn="ctr">
              <a:lnSpc>
                <a:spcPct val="100000"/>
              </a:lnSpc>
              <a:buNone/>
              <a:defRPr sz="900"/>
            </a:lvl1pPr>
          </a:lstStyle>
          <a:p>
            <a:r>
              <a:rPr lang="en-US" dirty="0" smtClean="0"/>
              <a:t>Image</a:t>
            </a:r>
            <a:endParaRPr lang="en-US" dirty="0"/>
          </a:p>
        </p:txBody>
      </p:sp>
      <p:sp>
        <p:nvSpPr>
          <p:cNvPr id="28" name="Caption 2"/>
          <p:cNvSpPr>
            <a:spLocks noGrp="1"/>
          </p:cNvSpPr>
          <p:nvPr>
            <p:ph type="body" idx="128" hasCustomPrompt="1"/>
          </p:nvPr>
        </p:nvSpPr>
        <p:spPr>
          <a:xfrm>
            <a:off x="3314700" y="4152498"/>
            <a:ext cx="2514600" cy="1562504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rgbClr val="425563"/>
                </a:solidFill>
              </a:defRPr>
            </a:lvl1pPr>
            <a:lvl2pPr marL="457189" indent="0">
              <a:buNone/>
              <a:defRPr sz="2000" b="1"/>
            </a:lvl2pPr>
            <a:lvl3pPr marL="914378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2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 dirty="0" smtClean="0"/>
              <a:t>Caption</a:t>
            </a:r>
            <a:endParaRPr lang="en-US" dirty="0"/>
          </a:p>
        </p:txBody>
      </p:sp>
      <p:sp>
        <p:nvSpPr>
          <p:cNvPr id="11" name="Heading 2"/>
          <p:cNvSpPr>
            <a:spLocks noGrp="1"/>
          </p:cNvSpPr>
          <p:nvPr>
            <p:ph type="body" sz="quarter" idx="113" hasCustomPrompt="1"/>
          </p:nvPr>
        </p:nvSpPr>
        <p:spPr>
          <a:xfrm>
            <a:off x="3314700" y="3602737"/>
            <a:ext cx="2514600" cy="430887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0" indent="0" algn="ctr">
              <a:lnSpc>
                <a:spcPct val="100000"/>
              </a:lnSpc>
              <a:buNone/>
              <a:defRPr sz="2800" b="1" cap="all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 smtClean="0"/>
              <a:t>Heading</a:t>
            </a:r>
            <a:endParaRPr lang="en-US" dirty="0"/>
          </a:p>
        </p:txBody>
      </p:sp>
      <p:sp>
        <p:nvSpPr>
          <p:cNvPr id="34" name="Divider 2"/>
          <p:cNvSpPr/>
          <p:nvPr userDrawn="1"/>
        </p:nvSpPr>
        <p:spPr>
          <a:xfrm>
            <a:off x="3314700" y="3429000"/>
            <a:ext cx="2514600" cy="5486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12" name="Image 2"/>
          <p:cNvSpPr>
            <a:spLocks noGrp="1"/>
          </p:cNvSpPr>
          <p:nvPr>
            <p:ph type="pic" sz="quarter" idx="114" hasCustomPrompt="1"/>
          </p:nvPr>
        </p:nvSpPr>
        <p:spPr>
          <a:xfrm>
            <a:off x="4112499" y="2514600"/>
            <a:ext cx="914400" cy="914400"/>
          </a:xfrm>
          <a:prstGeom prst="rect">
            <a:avLst/>
          </a:prstGeom>
          <a:noFill/>
        </p:spPr>
        <p:txBody>
          <a:bodyPr anchor="ctr">
            <a:normAutofit/>
          </a:bodyPr>
          <a:lstStyle>
            <a:lvl1pPr marL="0" indent="0" algn="ctr">
              <a:lnSpc>
                <a:spcPct val="100000"/>
              </a:lnSpc>
              <a:buNone/>
              <a:defRPr sz="900"/>
            </a:lvl1pPr>
          </a:lstStyle>
          <a:p>
            <a:r>
              <a:rPr lang="en-US" dirty="0" smtClean="0"/>
              <a:t>Image</a:t>
            </a:r>
            <a:endParaRPr lang="en-US" dirty="0"/>
          </a:p>
        </p:txBody>
      </p:sp>
      <p:sp>
        <p:nvSpPr>
          <p:cNvPr id="27" name="Caption 1"/>
          <p:cNvSpPr>
            <a:spLocks noGrp="1"/>
          </p:cNvSpPr>
          <p:nvPr>
            <p:ph type="body" idx="44" hasCustomPrompt="1"/>
          </p:nvPr>
        </p:nvSpPr>
        <p:spPr>
          <a:xfrm>
            <a:off x="571500" y="4152498"/>
            <a:ext cx="2514600" cy="1562504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rgbClr val="425563"/>
                </a:solidFill>
              </a:defRPr>
            </a:lvl1pPr>
            <a:lvl2pPr marL="457189" indent="0">
              <a:buNone/>
              <a:defRPr sz="2000" b="1"/>
            </a:lvl2pPr>
            <a:lvl3pPr marL="914378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2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 dirty="0" smtClean="0"/>
              <a:t>Caption</a:t>
            </a:r>
            <a:endParaRPr lang="en-US" dirty="0"/>
          </a:p>
        </p:txBody>
      </p:sp>
      <p:sp>
        <p:nvSpPr>
          <p:cNvPr id="5" name="Heading 1"/>
          <p:cNvSpPr>
            <a:spLocks noGrp="1"/>
          </p:cNvSpPr>
          <p:nvPr>
            <p:ph type="body" sz="quarter" idx="33" hasCustomPrompt="1"/>
          </p:nvPr>
        </p:nvSpPr>
        <p:spPr>
          <a:xfrm>
            <a:off x="571499" y="3602737"/>
            <a:ext cx="2514600" cy="430887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0" indent="0" algn="ctr">
              <a:lnSpc>
                <a:spcPct val="100000"/>
              </a:lnSpc>
              <a:buNone/>
              <a:defRPr sz="2800" b="1" cap="all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 smtClean="0"/>
              <a:t>Heading</a:t>
            </a:r>
            <a:endParaRPr lang="en-US" dirty="0"/>
          </a:p>
        </p:txBody>
      </p:sp>
      <p:sp>
        <p:nvSpPr>
          <p:cNvPr id="33" name="Divider 1"/>
          <p:cNvSpPr/>
          <p:nvPr userDrawn="1"/>
        </p:nvSpPr>
        <p:spPr>
          <a:xfrm>
            <a:off x="571499" y="3429000"/>
            <a:ext cx="2514600" cy="5486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95" name="Image 1"/>
          <p:cNvSpPr>
            <a:spLocks noGrp="1"/>
          </p:cNvSpPr>
          <p:nvPr>
            <p:ph type="pic" sz="quarter" idx="28" hasCustomPrompt="1"/>
          </p:nvPr>
        </p:nvSpPr>
        <p:spPr>
          <a:xfrm>
            <a:off x="1371600" y="2514600"/>
            <a:ext cx="914400" cy="914400"/>
          </a:xfrm>
          <a:prstGeom prst="rect">
            <a:avLst/>
          </a:prstGeom>
          <a:noFill/>
        </p:spPr>
        <p:txBody>
          <a:bodyPr anchor="ctr">
            <a:normAutofit/>
          </a:bodyPr>
          <a:lstStyle>
            <a:lvl1pPr marL="0" indent="0" algn="ctr">
              <a:lnSpc>
                <a:spcPct val="100000"/>
              </a:lnSpc>
              <a:buNone/>
              <a:defRPr sz="900"/>
            </a:lvl1pPr>
          </a:lstStyle>
          <a:p>
            <a:r>
              <a:rPr lang="en-US" dirty="0" smtClean="0"/>
              <a:t>Image</a:t>
            </a:r>
            <a:endParaRPr lang="en-US" dirty="0"/>
          </a:p>
        </p:txBody>
      </p:sp>
      <p:sp>
        <p:nvSpPr>
          <p:cNvPr id="18" name="Subtitle"/>
          <p:cNvSpPr>
            <a:spLocks noGrp="1"/>
          </p:cNvSpPr>
          <p:nvPr>
            <p:ph type="body" sz="quarter" idx="14" hasCustomPrompt="1"/>
          </p:nvPr>
        </p:nvSpPr>
        <p:spPr>
          <a:xfrm>
            <a:off x="571499" y="1485901"/>
            <a:ext cx="8001001" cy="342899"/>
          </a:xfrm>
          <a:prstGeom prst="rect">
            <a:avLst/>
          </a:prstGeom>
        </p:spPr>
        <p:txBody>
          <a:bodyPr lIns="0">
            <a:normAutofit/>
          </a:bodyPr>
          <a:lstStyle>
            <a:lvl1pPr marL="0" indent="0">
              <a:lnSpc>
                <a:spcPct val="100000"/>
              </a:lnSpc>
              <a:spcAft>
                <a:spcPts val="0"/>
              </a:spcAft>
              <a:buNone/>
              <a:defRPr sz="2000" b="1" cap="all">
                <a:solidFill>
                  <a:schemeClr val="accent2"/>
                </a:solidFill>
                <a:latin typeface="+mn-lt"/>
                <a:ea typeface="Impact" charset="0"/>
                <a:cs typeface="Impact" charset="0"/>
              </a:defRPr>
            </a:lvl1pPr>
          </a:lstStyle>
          <a:p>
            <a:pPr lvl="0"/>
            <a:r>
              <a:rPr lang="en-US" dirty="0"/>
              <a:t>Slide </a:t>
            </a:r>
            <a:r>
              <a:rPr lang="en-US" dirty="0" smtClean="0"/>
              <a:t>subtitle</a:t>
            </a:r>
            <a:endParaRPr lang="en-US" dirty="0"/>
          </a:p>
        </p:txBody>
      </p:sp>
      <p:sp>
        <p:nvSpPr>
          <p:cNvPr id="2" name="Title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 smtClean="0"/>
              <a:t>Slide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7721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 animBg="1"/>
      <p:bldP spid="15" grpId="0"/>
      <p:bldP spid="34" grpId="0" animBg="1"/>
      <p:bldP spid="12" grpId="0"/>
      <p:bldP spid="33" grpId="0" animBg="1"/>
      <p:bldP spid="95" grpId="0"/>
    </p:bldLst>
  </p:timing>
  <p:extLst mod="1"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orient="horz" pos="1584" userDrawn="1">
          <p15:clr>
            <a:srgbClr val="FBAE40"/>
          </p15:clr>
        </p15:guide>
      </p15:sldGuideLst>
    </p:ext>
  </p:extLs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eature w/Image, 4 Block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"/>
          <p:cNvSpPr>
            <a:spLocks noGrp="1"/>
          </p:cNvSpPr>
          <p:nvPr>
            <p:ph type="sldNum" sz="quarter" idx="96"/>
          </p:nvPr>
        </p:nvSpPr>
        <p:spPr/>
        <p:txBody>
          <a:bodyPr/>
          <a:lstStyle/>
          <a:p>
            <a:fld id="{993E5C3D-A167-DF43-B02B-F492F89E54CA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0" name="Footer"/>
          <p:cNvSpPr>
            <a:spLocks noGrp="1"/>
          </p:cNvSpPr>
          <p:nvPr>
            <p:ph type="ftr" sz="quarter" idx="112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30" name="Caption 4"/>
          <p:cNvSpPr>
            <a:spLocks noGrp="1"/>
          </p:cNvSpPr>
          <p:nvPr>
            <p:ph type="body" idx="130" hasCustomPrompt="1"/>
          </p:nvPr>
        </p:nvSpPr>
        <p:spPr>
          <a:xfrm>
            <a:off x="6743700" y="4029388"/>
            <a:ext cx="1828800" cy="1685614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0" indent="0" algn="ctr">
              <a:lnSpc>
                <a:spcPct val="100000"/>
              </a:lnSpc>
              <a:buNone/>
              <a:defRPr sz="1800" b="0">
                <a:solidFill>
                  <a:srgbClr val="425563"/>
                </a:solidFill>
              </a:defRPr>
            </a:lvl1pPr>
            <a:lvl2pPr marL="457189" indent="0">
              <a:buNone/>
              <a:defRPr sz="2000" b="1"/>
            </a:lvl2pPr>
            <a:lvl3pPr marL="914378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2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 dirty="0" smtClean="0"/>
              <a:t>Caption</a:t>
            </a:r>
            <a:endParaRPr lang="en-US" dirty="0"/>
          </a:p>
        </p:txBody>
      </p:sp>
      <p:sp>
        <p:nvSpPr>
          <p:cNvPr id="17" name="Heading 4"/>
          <p:cNvSpPr>
            <a:spLocks noGrp="1"/>
          </p:cNvSpPr>
          <p:nvPr>
            <p:ph type="body" sz="quarter" idx="119" hasCustomPrompt="1"/>
          </p:nvPr>
        </p:nvSpPr>
        <p:spPr>
          <a:xfrm>
            <a:off x="6743700" y="3602737"/>
            <a:ext cx="1828800" cy="307777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0" indent="0" algn="ctr">
              <a:lnSpc>
                <a:spcPct val="100000"/>
              </a:lnSpc>
              <a:buNone/>
              <a:defRPr sz="2000" b="1" cap="all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 smtClean="0"/>
              <a:t>Heading</a:t>
            </a:r>
            <a:endParaRPr lang="en-US" dirty="0"/>
          </a:p>
        </p:txBody>
      </p:sp>
      <p:sp>
        <p:nvSpPr>
          <p:cNvPr id="36" name="Divider 4"/>
          <p:cNvSpPr/>
          <p:nvPr userDrawn="1"/>
        </p:nvSpPr>
        <p:spPr>
          <a:xfrm>
            <a:off x="6743700" y="3429000"/>
            <a:ext cx="1828800" cy="5486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18" name="Image 4"/>
          <p:cNvSpPr>
            <a:spLocks noGrp="1"/>
          </p:cNvSpPr>
          <p:nvPr>
            <p:ph type="pic" sz="quarter" idx="120" hasCustomPrompt="1"/>
          </p:nvPr>
        </p:nvSpPr>
        <p:spPr>
          <a:xfrm>
            <a:off x="7200900" y="2514600"/>
            <a:ext cx="914400" cy="914400"/>
          </a:xfrm>
          <a:prstGeom prst="rect">
            <a:avLst/>
          </a:prstGeom>
          <a:noFill/>
        </p:spPr>
        <p:txBody>
          <a:bodyPr anchor="ctr">
            <a:normAutofit/>
          </a:bodyPr>
          <a:lstStyle>
            <a:lvl1pPr marL="0" indent="0" algn="ctr">
              <a:lnSpc>
                <a:spcPct val="100000"/>
              </a:lnSpc>
              <a:buNone/>
              <a:defRPr sz="900"/>
            </a:lvl1pPr>
          </a:lstStyle>
          <a:p>
            <a:r>
              <a:rPr lang="en-US" dirty="0" smtClean="0"/>
              <a:t>Image</a:t>
            </a:r>
            <a:endParaRPr lang="en-US" dirty="0"/>
          </a:p>
        </p:txBody>
      </p:sp>
      <p:sp>
        <p:nvSpPr>
          <p:cNvPr id="29" name="Caption 3"/>
          <p:cNvSpPr>
            <a:spLocks noGrp="1"/>
          </p:cNvSpPr>
          <p:nvPr>
            <p:ph type="body" idx="129" hasCustomPrompt="1"/>
          </p:nvPr>
        </p:nvSpPr>
        <p:spPr>
          <a:xfrm>
            <a:off x="4686300" y="4029388"/>
            <a:ext cx="1828800" cy="1685614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0" indent="0" algn="ctr">
              <a:lnSpc>
                <a:spcPct val="100000"/>
              </a:lnSpc>
              <a:buNone/>
              <a:defRPr sz="1800" b="0">
                <a:solidFill>
                  <a:srgbClr val="425563"/>
                </a:solidFill>
              </a:defRPr>
            </a:lvl1pPr>
            <a:lvl2pPr marL="457189" indent="0">
              <a:buNone/>
              <a:defRPr sz="2000" b="1"/>
            </a:lvl2pPr>
            <a:lvl3pPr marL="914378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2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 dirty="0" smtClean="0"/>
              <a:t>Caption</a:t>
            </a:r>
            <a:endParaRPr lang="en-US" dirty="0"/>
          </a:p>
        </p:txBody>
      </p:sp>
      <p:sp>
        <p:nvSpPr>
          <p:cNvPr id="14" name="Heading 3"/>
          <p:cNvSpPr>
            <a:spLocks noGrp="1"/>
          </p:cNvSpPr>
          <p:nvPr>
            <p:ph type="body" sz="quarter" idx="116" hasCustomPrompt="1"/>
          </p:nvPr>
        </p:nvSpPr>
        <p:spPr>
          <a:xfrm>
            <a:off x="4686300" y="3602737"/>
            <a:ext cx="1828800" cy="307777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0" indent="0" algn="ctr">
              <a:lnSpc>
                <a:spcPct val="100000"/>
              </a:lnSpc>
              <a:buNone/>
              <a:defRPr sz="2000" b="1" cap="all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 smtClean="0"/>
              <a:t>Heading</a:t>
            </a:r>
            <a:endParaRPr lang="en-US" dirty="0"/>
          </a:p>
        </p:txBody>
      </p:sp>
      <p:sp>
        <p:nvSpPr>
          <p:cNvPr id="35" name="Divider 3"/>
          <p:cNvSpPr/>
          <p:nvPr userDrawn="1"/>
        </p:nvSpPr>
        <p:spPr>
          <a:xfrm>
            <a:off x="4686300" y="3429000"/>
            <a:ext cx="1828800" cy="5486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15" name="Image 3"/>
          <p:cNvSpPr>
            <a:spLocks noGrp="1"/>
          </p:cNvSpPr>
          <p:nvPr>
            <p:ph type="pic" sz="quarter" idx="117" hasCustomPrompt="1"/>
          </p:nvPr>
        </p:nvSpPr>
        <p:spPr>
          <a:xfrm>
            <a:off x="5143500" y="2514600"/>
            <a:ext cx="914400" cy="914400"/>
          </a:xfrm>
          <a:prstGeom prst="rect">
            <a:avLst/>
          </a:prstGeom>
          <a:noFill/>
        </p:spPr>
        <p:txBody>
          <a:bodyPr anchor="ctr">
            <a:normAutofit/>
          </a:bodyPr>
          <a:lstStyle>
            <a:lvl1pPr marL="0" indent="0" algn="ctr">
              <a:lnSpc>
                <a:spcPct val="100000"/>
              </a:lnSpc>
              <a:buNone/>
              <a:defRPr sz="900"/>
            </a:lvl1pPr>
          </a:lstStyle>
          <a:p>
            <a:r>
              <a:rPr lang="en-US" dirty="0" smtClean="0"/>
              <a:t>Image</a:t>
            </a:r>
            <a:endParaRPr lang="en-US" dirty="0"/>
          </a:p>
        </p:txBody>
      </p:sp>
      <p:sp>
        <p:nvSpPr>
          <p:cNvPr id="28" name="Caption 2"/>
          <p:cNvSpPr>
            <a:spLocks noGrp="1"/>
          </p:cNvSpPr>
          <p:nvPr>
            <p:ph type="body" idx="128" hasCustomPrompt="1"/>
          </p:nvPr>
        </p:nvSpPr>
        <p:spPr>
          <a:xfrm>
            <a:off x="2628900" y="4029388"/>
            <a:ext cx="1828800" cy="1685614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0" indent="0" algn="ctr">
              <a:lnSpc>
                <a:spcPct val="100000"/>
              </a:lnSpc>
              <a:buNone/>
              <a:defRPr sz="1800" b="0">
                <a:solidFill>
                  <a:srgbClr val="425563"/>
                </a:solidFill>
              </a:defRPr>
            </a:lvl1pPr>
            <a:lvl2pPr marL="457189" indent="0">
              <a:buNone/>
              <a:defRPr sz="2000" b="1"/>
            </a:lvl2pPr>
            <a:lvl3pPr marL="914378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2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 dirty="0" smtClean="0"/>
              <a:t>Caption</a:t>
            </a:r>
            <a:endParaRPr lang="en-US" dirty="0"/>
          </a:p>
        </p:txBody>
      </p:sp>
      <p:sp>
        <p:nvSpPr>
          <p:cNvPr id="11" name="Heading 2"/>
          <p:cNvSpPr>
            <a:spLocks noGrp="1"/>
          </p:cNvSpPr>
          <p:nvPr>
            <p:ph type="body" sz="quarter" idx="113" hasCustomPrompt="1"/>
          </p:nvPr>
        </p:nvSpPr>
        <p:spPr>
          <a:xfrm>
            <a:off x="2628900" y="3602737"/>
            <a:ext cx="1828800" cy="307777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0" indent="0" algn="ctr">
              <a:lnSpc>
                <a:spcPct val="100000"/>
              </a:lnSpc>
              <a:buNone/>
              <a:defRPr sz="2000" b="1" cap="all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 smtClean="0"/>
              <a:t>Heading</a:t>
            </a:r>
            <a:endParaRPr lang="en-US" dirty="0"/>
          </a:p>
        </p:txBody>
      </p:sp>
      <p:sp>
        <p:nvSpPr>
          <p:cNvPr id="34" name="Divider 2"/>
          <p:cNvSpPr/>
          <p:nvPr userDrawn="1"/>
        </p:nvSpPr>
        <p:spPr>
          <a:xfrm>
            <a:off x="2628900" y="3429000"/>
            <a:ext cx="1828800" cy="5486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12" name="Image 2"/>
          <p:cNvSpPr>
            <a:spLocks noGrp="1"/>
          </p:cNvSpPr>
          <p:nvPr>
            <p:ph type="pic" sz="quarter" idx="114" hasCustomPrompt="1"/>
          </p:nvPr>
        </p:nvSpPr>
        <p:spPr>
          <a:xfrm>
            <a:off x="3086100" y="2514600"/>
            <a:ext cx="914400" cy="914400"/>
          </a:xfrm>
          <a:prstGeom prst="rect">
            <a:avLst/>
          </a:prstGeom>
          <a:noFill/>
        </p:spPr>
        <p:txBody>
          <a:bodyPr anchor="ctr">
            <a:normAutofit/>
          </a:bodyPr>
          <a:lstStyle>
            <a:lvl1pPr marL="0" indent="0" algn="ctr">
              <a:lnSpc>
                <a:spcPct val="100000"/>
              </a:lnSpc>
              <a:buNone/>
              <a:defRPr sz="900"/>
            </a:lvl1pPr>
          </a:lstStyle>
          <a:p>
            <a:r>
              <a:rPr lang="en-US" dirty="0" smtClean="0"/>
              <a:t>Image</a:t>
            </a:r>
            <a:endParaRPr lang="en-US" dirty="0"/>
          </a:p>
        </p:txBody>
      </p:sp>
      <p:sp>
        <p:nvSpPr>
          <p:cNvPr id="27" name="Caption 1"/>
          <p:cNvSpPr>
            <a:spLocks noGrp="1"/>
          </p:cNvSpPr>
          <p:nvPr>
            <p:ph type="body" idx="44" hasCustomPrompt="1"/>
          </p:nvPr>
        </p:nvSpPr>
        <p:spPr>
          <a:xfrm>
            <a:off x="571500" y="4029388"/>
            <a:ext cx="1828799" cy="1685614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0" indent="0" algn="ctr">
              <a:lnSpc>
                <a:spcPct val="100000"/>
              </a:lnSpc>
              <a:buNone/>
              <a:defRPr sz="1800" b="0">
                <a:solidFill>
                  <a:srgbClr val="425563"/>
                </a:solidFill>
              </a:defRPr>
            </a:lvl1pPr>
            <a:lvl2pPr marL="457189" indent="0">
              <a:buNone/>
              <a:defRPr sz="2000" b="1"/>
            </a:lvl2pPr>
            <a:lvl3pPr marL="914378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2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 dirty="0" smtClean="0"/>
              <a:t>Caption</a:t>
            </a:r>
            <a:endParaRPr lang="en-US" dirty="0"/>
          </a:p>
        </p:txBody>
      </p:sp>
      <p:sp>
        <p:nvSpPr>
          <p:cNvPr id="5" name="Heading 1"/>
          <p:cNvSpPr>
            <a:spLocks noGrp="1"/>
          </p:cNvSpPr>
          <p:nvPr>
            <p:ph type="body" sz="quarter" idx="33" hasCustomPrompt="1"/>
          </p:nvPr>
        </p:nvSpPr>
        <p:spPr>
          <a:xfrm>
            <a:off x="571499" y="3602737"/>
            <a:ext cx="1828799" cy="307777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0" indent="0" algn="ctr">
              <a:lnSpc>
                <a:spcPct val="100000"/>
              </a:lnSpc>
              <a:buNone/>
              <a:defRPr sz="2000" b="1" cap="all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 smtClean="0"/>
              <a:t>Heading</a:t>
            </a:r>
            <a:endParaRPr lang="en-US" dirty="0"/>
          </a:p>
        </p:txBody>
      </p:sp>
      <p:sp>
        <p:nvSpPr>
          <p:cNvPr id="33" name="Divider 1"/>
          <p:cNvSpPr/>
          <p:nvPr userDrawn="1"/>
        </p:nvSpPr>
        <p:spPr>
          <a:xfrm>
            <a:off x="571499" y="3429000"/>
            <a:ext cx="1828799" cy="5486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95" name="Image 1"/>
          <p:cNvSpPr>
            <a:spLocks noGrp="1"/>
          </p:cNvSpPr>
          <p:nvPr>
            <p:ph type="pic" sz="quarter" idx="28" hasCustomPrompt="1"/>
          </p:nvPr>
        </p:nvSpPr>
        <p:spPr>
          <a:xfrm>
            <a:off x="1028700" y="2514600"/>
            <a:ext cx="914400" cy="914400"/>
          </a:xfrm>
          <a:prstGeom prst="rect">
            <a:avLst/>
          </a:prstGeom>
          <a:noFill/>
        </p:spPr>
        <p:txBody>
          <a:bodyPr anchor="ctr">
            <a:normAutofit/>
          </a:bodyPr>
          <a:lstStyle>
            <a:lvl1pPr marL="0" indent="0" algn="ctr">
              <a:lnSpc>
                <a:spcPct val="100000"/>
              </a:lnSpc>
              <a:buNone/>
              <a:defRPr sz="900"/>
            </a:lvl1pPr>
          </a:lstStyle>
          <a:p>
            <a:r>
              <a:rPr lang="en-US" dirty="0" smtClean="0"/>
              <a:t>Image</a:t>
            </a:r>
            <a:endParaRPr lang="en-US" dirty="0"/>
          </a:p>
        </p:txBody>
      </p:sp>
      <p:sp>
        <p:nvSpPr>
          <p:cNvPr id="22" name="Subtitle"/>
          <p:cNvSpPr>
            <a:spLocks noGrp="1"/>
          </p:cNvSpPr>
          <p:nvPr>
            <p:ph type="body" sz="quarter" idx="14" hasCustomPrompt="1"/>
          </p:nvPr>
        </p:nvSpPr>
        <p:spPr>
          <a:xfrm>
            <a:off x="571499" y="1485901"/>
            <a:ext cx="8001001" cy="342899"/>
          </a:xfrm>
          <a:prstGeom prst="rect">
            <a:avLst/>
          </a:prstGeom>
        </p:spPr>
        <p:txBody>
          <a:bodyPr lIns="0">
            <a:normAutofit/>
          </a:bodyPr>
          <a:lstStyle>
            <a:lvl1pPr marL="0" indent="0">
              <a:lnSpc>
                <a:spcPct val="100000"/>
              </a:lnSpc>
              <a:spcAft>
                <a:spcPts val="0"/>
              </a:spcAft>
              <a:buNone/>
              <a:defRPr sz="2000" b="1" cap="all">
                <a:solidFill>
                  <a:schemeClr val="accent2"/>
                </a:solidFill>
                <a:latin typeface="+mn-lt"/>
                <a:ea typeface="Impact" charset="0"/>
                <a:cs typeface="Impact" charset="0"/>
              </a:defRPr>
            </a:lvl1pPr>
          </a:lstStyle>
          <a:p>
            <a:pPr lvl="0"/>
            <a:r>
              <a:rPr lang="en-US" dirty="0"/>
              <a:t>Slide </a:t>
            </a:r>
            <a:r>
              <a:rPr lang="en-US" dirty="0" smtClean="0"/>
              <a:t>subtitle</a:t>
            </a:r>
            <a:endParaRPr lang="en-US" dirty="0"/>
          </a:p>
        </p:txBody>
      </p:sp>
      <p:sp>
        <p:nvSpPr>
          <p:cNvPr id="2" name="Title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 smtClean="0"/>
              <a:t>Slide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38710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 animBg="1"/>
      <p:bldP spid="18" grpId="0"/>
      <p:bldP spid="35" grpId="0" animBg="1"/>
      <p:bldP spid="15" grpId="0"/>
      <p:bldP spid="34" grpId="0" animBg="1"/>
      <p:bldP spid="12" grpId="0"/>
      <p:bldP spid="33" grpId="0" animBg="1"/>
      <p:bldP spid="95" grpId="0"/>
    </p:bldLst>
  </p:timing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orient="horz" pos="1584">
          <p15:clr>
            <a:srgbClr val="FBAE40"/>
          </p15:clr>
        </p15:guide>
      </p15:sldGuideLst>
    </p:ext>
  </p:extLs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rames, 2 Block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"/>
          <p:cNvSpPr>
            <a:spLocks noGrp="1"/>
          </p:cNvSpPr>
          <p:nvPr>
            <p:ph type="sldNum" sz="quarter" idx="96"/>
          </p:nvPr>
        </p:nvSpPr>
        <p:spPr/>
        <p:txBody>
          <a:bodyPr/>
          <a:lstStyle/>
          <a:p>
            <a:fld id="{993E5C3D-A167-DF43-B02B-F492F89E54CA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0" name="Footer"/>
          <p:cNvSpPr>
            <a:spLocks noGrp="1"/>
          </p:cNvSpPr>
          <p:nvPr>
            <p:ph type="ftr" sz="quarter" idx="112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pic>
        <p:nvPicPr>
          <p:cNvPr id="38" name="Spirit Burst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5498" y="1143000"/>
            <a:ext cx="2743200" cy="2743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7" name="Spirit Burst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0698" y="1143000"/>
            <a:ext cx="2743200" cy="2743200"/>
          </a:xfrm>
          <a:prstGeom prst="rect">
            <a:avLst/>
          </a:prstGeom>
          <a:noFill/>
          <a:ln>
            <a:noFill/>
          </a:ln>
        </p:spPr>
      </p:pic>
      <p:sp>
        <p:nvSpPr>
          <p:cNvPr id="24" name="Freeform 23"/>
          <p:cNvSpPr/>
          <p:nvPr userDrawn="1"/>
        </p:nvSpPr>
        <p:spPr>
          <a:xfrm>
            <a:off x="4686300" y="2516135"/>
            <a:ext cx="3886200" cy="3198866"/>
          </a:xfrm>
          <a:custGeom>
            <a:avLst/>
            <a:gdLst>
              <a:gd name="connsiteX0" fmla="*/ 0 w 3886200"/>
              <a:gd name="connsiteY0" fmla="*/ 0 h 3198866"/>
              <a:gd name="connsiteX1" fmla="*/ 3886200 w 3886200"/>
              <a:gd name="connsiteY1" fmla="*/ 0 h 3198866"/>
              <a:gd name="connsiteX2" fmla="*/ 3886200 w 3886200"/>
              <a:gd name="connsiteY2" fmla="*/ 2741666 h 3198866"/>
              <a:gd name="connsiteX3" fmla="*/ 3429000 w 3886200"/>
              <a:gd name="connsiteY3" fmla="*/ 3198866 h 3198866"/>
              <a:gd name="connsiteX4" fmla="*/ 0 w 3886200"/>
              <a:gd name="connsiteY4" fmla="*/ 3198866 h 31988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886200" h="3198866">
                <a:moveTo>
                  <a:pt x="0" y="0"/>
                </a:moveTo>
                <a:lnTo>
                  <a:pt x="3886200" y="0"/>
                </a:lnTo>
                <a:lnTo>
                  <a:pt x="3886200" y="2741666"/>
                </a:lnTo>
                <a:lnTo>
                  <a:pt x="3429000" y="3198866"/>
                </a:lnTo>
                <a:lnTo>
                  <a:pt x="0" y="3198866"/>
                </a:lnTo>
                <a:close/>
              </a:path>
            </a:pathLst>
          </a:cu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1350" dirty="0"/>
          </a:p>
        </p:txBody>
      </p:sp>
      <p:sp>
        <p:nvSpPr>
          <p:cNvPr id="45" name="Caption 2"/>
          <p:cNvSpPr>
            <a:spLocks noGrp="1"/>
          </p:cNvSpPr>
          <p:nvPr>
            <p:ph type="body" idx="115" hasCustomPrompt="1"/>
          </p:nvPr>
        </p:nvSpPr>
        <p:spPr>
          <a:xfrm>
            <a:off x="4800600" y="3768568"/>
            <a:ext cx="3657600" cy="1822160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rgbClr val="425563"/>
                </a:solidFill>
              </a:defRPr>
            </a:lvl1pPr>
            <a:lvl2pPr marL="457189" indent="0">
              <a:buNone/>
              <a:defRPr sz="2000" b="1"/>
            </a:lvl2pPr>
            <a:lvl3pPr marL="914378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2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 dirty="0" smtClean="0"/>
              <a:t>Caption</a:t>
            </a:r>
            <a:endParaRPr lang="en-US" dirty="0"/>
          </a:p>
        </p:txBody>
      </p:sp>
      <p:sp>
        <p:nvSpPr>
          <p:cNvPr id="47" name="Heading 2"/>
          <p:cNvSpPr>
            <a:spLocks noGrp="1"/>
          </p:cNvSpPr>
          <p:nvPr>
            <p:ph type="body" sz="quarter" idx="116" hasCustomPrompt="1"/>
          </p:nvPr>
        </p:nvSpPr>
        <p:spPr>
          <a:xfrm>
            <a:off x="4800600" y="3235702"/>
            <a:ext cx="3657600" cy="430887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800" b="1" cap="all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 smtClean="0"/>
              <a:t>Heading</a:t>
            </a:r>
          </a:p>
        </p:txBody>
      </p:sp>
      <p:sp>
        <p:nvSpPr>
          <p:cNvPr id="49" name="Divider 2"/>
          <p:cNvSpPr/>
          <p:nvPr userDrawn="1"/>
        </p:nvSpPr>
        <p:spPr>
          <a:xfrm>
            <a:off x="6398498" y="3078859"/>
            <a:ext cx="457200" cy="5486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42" name="Image 2"/>
          <p:cNvSpPr>
            <a:spLocks noGrp="1"/>
          </p:cNvSpPr>
          <p:nvPr>
            <p:ph type="pic" sz="quarter" idx="113" hasCustomPrompt="1"/>
          </p:nvPr>
        </p:nvSpPr>
        <p:spPr>
          <a:xfrm>
            <a:off x="6172200" y="2054577"/>
            <a:ext cx="914400" cy="914400"/>
          </a:xfrm>
          <a:prstGeom prst="rect">
            <a:avLst/>
          </a:prstGeom>
          <a:noFill/>
        </p:spPr>
        <p:txBody>
          <a:bodyPr anchor="ctr">
            <a:normAutofit/>
          </a:bodyPr>
          <a:lstStyle>
            <a:lvl1pPr marL="0" indent="0" algn="ctr">
              <a:lnSpc>
                <a:spcPct val="100000"/>
              </a:lnSpc>
              <a:buNone/>
              <a:defRPr sz="900"/>
            </a:lvl1pPr>
          </a:lstStyle>
          <a:p>
            <a:r>
              <a:rPr lang="en-US" dirty="0" smtClean="0"/>
              <a:t>Image</a:t>
            </a:r>
            <a:endParaRPr lang="en-US" dirty="0"/>
          </a:p>
        </p:txBody>
      </p:sp>
      <p:sp>
        <p:nvSpPr>
          <p:cNvPr id="23" name="Freeform 22"/>
          <p:cNvSpPr/>
          <p:nvPr userDrawn="1"/>
        </p:nvSpPr>
        <p:spPr>
          <a:xfrm>
            <a:off x="571500" y="2516134"/>
            <a:ext cx="3886200" cy="3198866"/>
          </a:xfrm>
          <a:custGeom>
            <a:avLst/>
            <a:gdLst>
              <a:gd name="connsiteX0" fmla="*/ 0 w 3886200"/>
              <a:gd name="connsiteY0" fmla="*/ 0 h 3198866"/>
              <a:gd name="connsiteX1" fmla="*/ 3886200 w 3886200"/>
              <a:gd name="connsiteY1" fmla="*/ 0 h 3198866"/>
              <a:gd name="connsiteX2" fmla="*/ 3886200 w 3886200"/>
              <a:gd name="connsiteY2" fmla="*/ 2741666 h 3198866"/>
              <a:gd name="connsiteX3" fmla="*/ 3429000 w 3886200"/>
              <a:gd name="connsiteY3" fmla="*/ 3198866 h 3198866"/>
              <a:gd name="connsiteX4" fmla="*/ 0 w 3886200"/>
              <a:gd name="connsiteY4" fmla="*/ 3198866 h 31988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886200" h="3198866">
                <a:moveTo>
                  <a:pt x="0" y="0"/>
                </a:moveTo>
                <a:lnTo>
                  <a:pt x="3886200" y="0"/>
                </a:lnTo>
                <a:lnTo>
                  <a:pt x="3886200" y="2741666"/>
                </a:lnTo>
                <a:lnTo>
                  <a:pt x="3429000" y="3198866"/>
                </a:lnTo>
                <a:lnTo>
                  <a:pt x="0" y="3198866"/>
                </a:lnTo>
                <a:close/>
              </a:path>
            </a:pathLst>
          </a:cu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1350" dirty="0"/>
          </a:p>
        </p:txBody>
      </p:sp>
      <p:sp>
        <p:nvSpPr>
          <p:cNvPr id="34" name="Caption 1"/>
          <p:cNvSpPr>
            <a:spLocks noGrp="1"/>
          </p:cNvSpPr>
          <p:nvPr>
            <p:ph type="body" idx="44" hasCustomPrompt="1"/>
          </p:nvPr>
        </p:nvSpPr>
        <p:spPr>
          <a:xfrm>
            <a:off x="685800" y="3768568"/>
            <a:ext cx="3657600" cy="1822160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rgbClr val="425563"/>
                </a:solidFill>
              </a:defRPr>
            </a:lvl1pPr>
            <a:lvl2pPr marL="457189" indent="0">
              <a:buNone/>
              <a:defRPr sz="2000" b="1"/>
            </a:lvl2pPr>
            <a:lvl3pPr marL="914378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2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 dirty="0" smtClean="0"/>
              <a:t>Caption</a:t>
            </a:r>
            <a:endParaRPr lang="en-US" dirty="0"/>
          </a:p>
        </p:txBody>
      </p:sp>
      <p:sp>
        <p:nvSpPr>
          <p:cNvPr id="35" name="Heading 1"/>
          <p:cNvSpPr>
            <a:spLocks noGrp="1"/>
          </p:cNvSpPr>
          <p:nvPr>
            <p:ph type="body" sz="quarter" idx="33" hasCustomPrompt="1"/>
          </p:nvPr>
        </p:nvSpPr>
        <p:spPr>
          <a:xfrm>
            <a:off x="685800" y="3235702"/>
            <a:ext cx="3657600" cy="430887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800" b="1" cap="all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 smtClean="0"/>
              <a:t>Heading</a:t>
            </a:r>
          </a:p>
        </p:txBody>
      </p:sp>
      <p:sp>
        <p:nvSpPr>
          <p:cNvPr id="36" name="Divider 1"/>
          <p:cNvSpPr/>
          <p:nvPr userDrawn="1"/>
        </p:nvSpPr>
        <p:spPr>
          <a:xfrm>
            <a:off x="2283698" y="3082111"/>
            <a:ext cx="457200" cy="5486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32" name="Image 1"/>
          <p:cNvSpPr>
            <a:spLocks noGrp="1"/>
          </p:cNvSpPr>
          <p:nvPr>
            <p:ph type="pic" sz="quarter" idx="28" hasCustomPrompt="1"/>
          </p:nvPr>
        </p:nvSpPr>
        <p:spPr>
          <a:xfrm>
            <a:off x="2057400" y="2054577"/>
            <a:ext cx="914400" cy="914400"/>
          </a:xfrm>
          <a:prstGeom prst="rect">
            <a:avLst/>
          </a:prstGeom>
          <a:noFill/>
        </p:spPr>
        <p:txBody>
          <a:bodyPr anchor="ctr">
            <a:normAutofit/>
          </a:bodyPr>
          <a:lstStyle>
            <a:lvl1pPr marL="0" indent="0" algn="ctr">
              <a:lnSpc>
                <a:spcPct val="100000"/>
              </a:lnSpc>
              <a:buNone/>
              <a:defRPr sz="900"/>
            </a:lvl1pPr>
          </a:lstStyle>
          <a:p>
            <a:r>
              <a:rPr lang="en-US" dirty="0" smtClean="0"/>
              <a:t>Image</a:t>
            </a:r>
            <a:endParaRPr lang="en-US" dirty="0"/>
          </a:p>
        </p:txBody>
      </p:sp>
      <p:sp>
        <p:nvSpPr>
          <p:cNvPr id="20" name="Subtitle"/>
          <p:cNvSpPr>
            <a:spLocks noGrp="1"/>
          </p:cNvSpPr>
          <p:nvPr>
            <p:ph type="body" sz="quarter" idx="14" hasCustomPrompt="1"/>
          </p:nvPr>
        </p:nvSpPr>
        <p:spPr>
          <a:xfrm>
            <a:off x="571499" y="1485901"/>
            <a:ext cx="8001001" cy="342899"/>
          </a:xfrm>
          <a:prstGeom prst="rect">
            <a:avLst/>
          </a:prstGeom>
        </p:spPr>
        <p:txBody>
          <a:bodyPr lIns="0">
            <a:normAutofit/>
          </a:bodyPr>
          <a:lstStyle>
            <a:lvl1pPr marL="0" indent="0">
              <a:lnSpc>
                <a:spcPct val="100000"/>
              </a:lnSpc>
              <a:spcAft>
                <a:spcPts val="0"/>
              </a:spcAft>
              <a:buNone/>
              <a:defRPr sz="2000" b="1" cap="all">
                <a:solidFill>
                  <a:schemeClr val="accent2"/>
                </a:solidFill>
                <a:latin typeface="+mn-lt"/>
                <a:ea typeface="Impact" charset="0"/>
                <a:cs typeface="Impact" charset="0"/>
              </a:defRPr>
            </a:lvl1pPr>
          </a:lstStyle>
          <a:p>
            <a:pPr lvl="0"/>
            <a:r>
              <a:rPr lang="en-US" dirty="0"/>
              <a:t>Slide </a:t>
            </a:r>
            <a:r>
              <a:rPr lang="en-US" dirty="0" smtClean="0"/>
              <a:t>subtitle</a:t>
            </a:r>
            <a:endParaRPr lang="en-US" dirty="0"/>
          </a:p>
        </p:txBody>
      </p:sp>
      <p:sp>
        <p:nvSpPr>
          <p:cNvPr id="2" name="Title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 dirty="0" smtClean="0"/>
              <a:t>Slide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59418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3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6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49" grpId="0" animBg="1"/>
      <p:bldP spid="42" grpId="0"/>
      <p:bldP spid="23" grpId="0" animBg="1"/>
      <p:bldP spid="36" grpId="0" animBg="1"/>
      <p:bldP spid="32" grpId="0"/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FE8AC6-424E-904F-AE4A-648F5E9D72F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3" name="Footer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6" name="Subtitle"/>
          <p:cNvSpPr>
            <a:spLocks noGrp="1"/>
          </p:cNvSpPr>
          <p:nvPr>
            <p:ph type="body" sz="quarter" idx="14" hasCustomPrompt="1"/>
          </p:nvPr>
        </p:nvSpPr>
        <p:spPr>
          <a:xfrm>
            <a:off x="571499" y="1485901"/>
            <a:ext cx="8001001" cy="342899"/>
          </a:xfrm>
          <a:prstGeom prst="rect">
            <a:avLst/>
          </a:prstGeom>
        </p:spPr>
        <p:txBody>
          <a:bodyPr lIns="0">
            <a:normAutofit/>
          </a:bodyPr>
          <a:lstStyle>
            <a:lvl1pPr marL="0" indent="0">
              <a:lnSpc>
                <a:spcPct val="100000"/>
              </a:lnSpc>
              <a:spcAft>
                <a:spcPts val="0"/>
              </a:spcAft>
              <a:buNone/>
              <a:defRPr sz="2000" b="1" cap="all">
                <a:solidFill>
                  <a:schemeClr val="accent2"/>
                </a:solidFill>
                <a:latin typeface="+mn-lt"/>
                <a:ea typeface="Impact" charset="0"/>
                <a:cs typeface="Impact" charset="0"/>
              </a:defRPr>
            </a:lvl1pPr>
          </a:lstStyle>
          <a:p>
            <a:pPr lvl="0"/>
            <a:r>
              <a:rPr lang="en-US" dirty="0"/>
              <a:t>Slide </a:t>
            </a:r>
            <a:r>
              <a:rPr lang="en-US" dirty="0" smtClean="0"/>
              <a:t>subtitle</a:t>
            </a:r>
            <a:endParaRPr lang="en-US" dirty="0"/>
          </a:p>
        </p:txBody>
      </p:sp>
      <p:sp>
        <p:nvSpPr>
          <p:cNvPr id="2" name="Title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 smtClean="0"/>
              <a:t>Slide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09646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rames, 3 Block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"/>
          <p:cNvSpPr>
            <a:spLocks noGrp="1"/>
          </p:cNvSpPr>
          <p:nvPr>
            <p:ph type="sldNum" sz="quarter" idx="96"/>
          </p:nvPr>
        </p:nvSpPr>
        <p:spPr/>
        <p:txBody>
          <a:bodyPr/>
          <a:lstStyle/>
          <a:p>
            <a:fld id="{993E5C3D-A167-DF43-B02B-F492F89E54CA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0" name="Footer"/>
          <p:cNvSpPr>
            <a:spLocks noGrp="1"/>
          </p:cNvSpPr>
          <p:nvPr>
            <p:ph type="ftr" sz="quarter" idx="112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pic>
        <p:nvPicPr>
          <p:cNvPr id="38" name="Spirit Burst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3600" y="1143000"/>
            <a:ext cx="2743200" cy="2743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7" name="Spirit Burst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0386" y="1143000"/>
            <a:ext cx="2743200" cy="2743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0" name="Spirit Burst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172" y="1143000"/>
            <a:ext cx="2743200" cy="2743200"/>
          </a:xfrm>
          <a:prstGeom prst="rect">
            <a:avLst/>
          </a:prstGeom>
          <a:noFill/>
          <a:ln>
            <a:noFill/>
          </a:ln>
        </p:spPr>
      </p:pic>
      <p:sp>
        <p:nvSpPr>
          <p:cNvPr id="43" name="Freeform 42"/>
          <p:cNvSpPr/>
          <p:nvPr userDrawn="1"/>
        </p:nvSpPr>
        <p:spPr>
          <a:xfrm>
            <a:off x="6057956" y="2516135"/>
            <a:ext cx="2514544" cy="3198866"/>
          </a:xfrm>
          <a:custGeom>
            <a:avLst/>
            <a:gdLst>
              <a:gd name="connsiteX0" fmla="*/ 0 w 2514544"/>
              <a:gd name="connsiteY0" fmla="*/ 0 h 3198866"/>
              <a:gd name="connsiteX1" fmla="*/ 2514544 w 2514544"/>
              <a:gd name="connsiteY1" fmla="*/ 0 h 3198866"/>
              <a:gd name="connsiteX2" fmla="*/ 2514544 w 2514544"/>
              <a:gd name="connsiteY2" fmla="*/ 2741666 h 3198866"/>
              <a:gd name="connsiteX3" fmla="*/ 2057344 w 2514544"/>
              <a:gd name="connsiteY3" fmla="*/ 3198866 h 3198866"/>
              <a:gd name="connsiteX4" fmla="*/ 0 w 2514544"/>
              <a:gd name="connsiteY4" fmla="*/ 3198866 h 31988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14544" h="3198866">
                <a:moveTo>
                  <a:pt x="0" y="0"/>
                </a:moveTo>
                <a:lnTo>
                  <a:pt x="2514544" y="0"/>
                </a:lnTo>
                <a:lnTo>
                  <a:pt x="2514544" y="2741666"/>
                </a:lnTo>
                <a:lnTo>
                  <a:pt x="2057344" y="3198866"/>
                </a:lnTo>
                <a:lnTo>
                  <a:pt x="0" y="3198866"/>
                </a:lnTo>
                <a:close/>
              </a:path>
            </a:pathLst>
          </a:cu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1350" dirty="0"/>
          </a:p>
        </p:txBody>
      </p:sp>
      <p:sp>
        <p:nvSpPr>
          <p:cNvPr id="71" name="Caption 3"/>
          <p:cNvSpPr>
            <a:spLocks noGrp="1"/>
          </p:cNvSpPr>
          <p:nvPr>
            <p:ph type="body" idx="119" hasCustomPrompt="1"/>
          </p:nvPr>
        </p:nvSpPr>
        <p:spPr>
          <a:xfrm>
            <a:off x="6172228" y="3785686"/>
            <a:ext cx="2286000" cy="1819588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rgbClr val="425563"/>
                </a:solidFill>
              </a:defRPr>
            </a:lvl1pPr>
            <a:lvl2pPr marL="457189" indent="0">
              <a:buNone/>
              <a:defRPr sz="2000" b="1"/>
            </a:lvl2pPr>
            <a:lvl3pPr marL="914378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2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 dirty="0" smtClean="0"/>
              <a:t>Caption</a:t>
            </a:r>
            <a:endParaRPr lang="en-US" dirty="0"/>
          </a:p>
        </p:txBody>
      </p:sp>
      <p:sp>
        <p:nvSpPr>
          <p:cNvPr id="72" name="Heading 3"/>
          <p:cNvSpPr>
            <a:spLocks noGrp="1"/>
          </p:cNvSpPr>
          <p:nvPr>
            <p:ph type="body" sz="quarter" idx="120" hasCustomPrompt="1"/>
          </p:nvPr>
        </p:nvSpPr>
        <p:spPr>
          <a:xfrm>
            <a:off x="6172228" y="3241408"/>
            <a:ext cx="2286000" cy="430887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800" b="1" cap="all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 smtClean="0"/>
              <a:t>Heading</a:t>
            </a:r>
          </a:p>
        </p:txBody>
      </p:sp>
      <p:sp>
        <p:nvSpPr>
          <p:cNvPr id="50" name="Divider 3"/>
          <p:cNvSpPr/>
          <p:nvPr userDrawn="1"/>
        </p:nvSpPr>
        <p:spPr>
          <a:xfrm>
            <a:off x="7086628" y="3073154"/>
            <a:ext cx="457200" cy="5486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69" name="Image 3"/>
          <p:cNvSpPr>
            <a:spLocks noGrp="1"/>
          </p:cNvSpPr>
          <p:nvPr>
            <p:ph type="pic" sz="quarter" idx="117" hasCustomPrompt="1"/>
          </p:nvPr>
        </p:nvSpPr>
        <p:spPr>
          <a:xfrm>
            <a:off x="6858028" y="2054577"/>
            <a:ext cx="914400" cy="914400"/>
          </a:xfrm>
          <a:prstGeom prst="rect">
            <a:avLst/>
          </a:prstGeom>
          <a:noFill/>
        </p:spPr>
        <p:txBody>
          <a:bodyPr anchor="ctr">
            <a:normAutofit/>
          </a:bodyPr>
          <a:lstStyle>
            <a:lvl1pPr marL="0" indent="0" algn="ctr">
              <a:lnSpc>
                <a:spcPct val="100000"/>
              </a:lnSpc>
              <a:buNone/>
              <a:defRPr sz="900"/>
            </a:lvl1pPr>
          </a:lstStyle>
          <a:p>
            <a:r>
              <a:rPr lang="en-US" dirty="0" smtClean="0"/>
              <a:t>Image</a:t>
            </a:r>
            <a:endParaRPr lang="en-US" dirty="0"/>
          </a:p>
        </p:txBody>
      </p:sp>
      <p:sp>
        <p:nvSpPr>
          <p:cNvPr id="41" name="Freeform 40"/>
          <p:cNvSpPr/>
          <p:nvPr userDrawn="1"/>
        </p:nvSpPr>
        <p:spPr>
          <a:xfrm>
            <a:off x="3314700" y="2516135"/>
            <a:ext cx="2514600" cy="3198866"/>
          </a:xfrm>
          <a:custGeom>
            <a:avLst/>
            <a:gdLst>
              <a:gd name="connsiteX0" fmla="*/ 0 w 2514600"/>
              <a:gd name="connsiteY0" fmla="*/ 0 h 3198866"/>
              <a:gd name="connsiteX1" fmla="*/ 2514600 w 2514600"/>
              <a:gd name="connsiteY1" fmla="*/ 0 h 3198866"/>
              <a:gd name="connsiteX2" fmla="*/ 2514600 w 2514600"/>
              <a:gd name="connsiteY2" fmla="*/ 2741666 h 3198866"/>
              <a:gd name="connsiteX3" fmla="*/ 2057400 w 2514600"/>
              <a:gd name="connsiteY3" fmla="*/ 3198866 h 3198866"/>
              <a:gd name="connsiteX4" fmla="*/ 0 w 2514600"/>
              <a:gd name="connsiteY4" fmla="*/ 3198866 h 31988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14600" h="3198866">
                <a:moveTo>
                  <a:pt x="0" y="0"/>
                </a:moveTo>
                <a:lnTo>
                  <a:pt x="2514600" y="0"/>
                </a:lnTo>
                <a:lnTo>
                  <a:pt x="2514600" y="2741666"/>
                </a:lnTo>
                <a:lnTo>
                  <a:pt x="2057400" y="3198866"/>
                </a:lnTo>
                <a:lnTo>
                  <a:pt x="0" y="3198866"/>
                </a:lnTo>
                <a:close/>
              </a:path>
            </a:pathLst>
          </a:cu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1350" dirty="0"/>
          </a:p>
        </p:txBody>
      </p:sp>
      <p:sp>
        <p:nvSpPr>
          <p:cNvPr id="45" name="Caption 2"/>
          <p:cNvSpPr>
            <a:spLocks noGrp="1"/>
          </p:cNvSpPr>
          <p:nvPr>
            <p:ph type="body" idx="115" hasCustomPrompt="1"/>
          </p:nvPr>
        </p:nvSpPr>
        <p:spPr>
          <a:xfrm>
            <a:off x="3429000" y="3785686"/>
            <a:ext cx="2286000" cy="1819588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rgbClr val="425563"/>
                </a:solidFill>
              </a:defRPr>
            </a:lvl1pPr>
            <a:lvl2pPr marL="457189" indent="0">
              <a:buNone/>
              <a:defRPr sz="2000" b="1"/>
            </a:lvl2pPr>
            <a:lvl3pPr marL="914378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2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 dirty="0" smtClean="0"/>
              <a:t>Caption</a:t>
            </a:r>
            <a:endParaRPr lang="en-US" dirty="0"/>
          </a:p>
        </p:txBody>
      </p:sp>
      <p:sp>
        <p:nvSpPr>
          <p:cNvPr id="47" name="Heading 2"/>
          <p:cNvSpPr>
            <a:spLocks noGrp="1"/>
          </p:cNvSpPr>
          <p:nvPr>
            <p:ph type="body" sz="quarter" idx="116" hasCustomPrompt="1"/>
          </p:nvPr>
        </p:nvSpPr>
        <p:spPr>
          <a:xfrm>
            <a:off x="3429000" y="3241408"/>
            <a:ext cx="2286000" cy="430887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800" b="1" cap="all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 smtClean="0"/>
              <a:t>Heading</a:t>
            </a:r>
          </a:p>
        </p:txBody>
      </p:sp>
      <p:sp>
        <p:nvSpPr>
          <p:cNvPr id="49" name="Divider 2"/>
          <p:cNvSpPr/>
          <p:nvPr userDrawn="1"/>
        </p:nvSpPr>
        <p:spPr>
          <a:xfrm>
            <a:off x="4343400" y="3074332"/>
            <a:ext cx="457200" cy="5486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42" name="Image 2"/>
          <p:cNvSpPr>
            <a:spLocks noGrp="1"/>
          </p:cNvSpPr>
          <p:nvPr>
            <p:ph type="pic" sz="quarter" idx="113" hasCustomPrompt="1"/>
          </p:nvPr>
        </p:nvSpPr>
        <p:spPr>
          <a:xfrm>
            <a:off x="4114800" y="2054577"/>
            <a:ext cx="914400" cy="914400"/>
          </a:xfrm>
          <a:prstGeom prst="rect">
            <a:avLst/>
          </a:prstGeom>
          <a:noFill/>
        </p:spPr>
        <p:txBody>
          <a:bodyPr anchor="ctr">
            <a:normAutofit/>
          </a:bodyPr>
          <a:lstStyle>
            <a:lvl1pPr marL="0" indent="0" algn="ctr">
              <a:lnSpc>
                <a:spcPct val="100000"/>
              </a:lnSpc>
              <a:buNone/>
              <a:defRPr sz="900"/>
            </a:lvl1pPr>
          </a:lstStyle>
          <a:p>
            <a:r>
              <a:rPr lang="en-US" dirty="0" smtClean="0"/>
              <a:t>Image</a:t>
            </a:r>
            <a:endParaRPr lang="en-US" dirty="0"/>
          </a:p>
        </p:txBody>
      </p:sp>
      <p:sp>
        <p:nvSpPr>
          <p:cNvPr id="39" name="Freeform 38"/>
          <p:cNvSpPr/>
          <p:nvPr userDrawn="1"/>
        </p:nvSpPr>
        <p:spPr>
          <a:xfrm>
            <a:off x="571500" y="2516134"/>
            <a:ext cx="2514600" cy="3198866"/>
          </a:xfrm>
          <a:custGeom>
            <a:avLst/>
            <a:gdLst>
              <a:gd name="connsiteX0" fmla="*/ 0 w 2514600"/>
              <a:gd name="connsiteY0" fmla="*/ 0 h 3198866"/>
              <a:gd name="connsiteX1" fmla="*/ 2514600 w 2514600"/>
              <a:gd name="connsiteY1" fmla="*/ 0 h 3198866"/>
              <a:gd name="connsiteX2" fmla="*/ 2514600 w 2514600"/>
              <a:gd name="connsiteY2" fmla="*/ 2741666 h 3198866"/>
              <a:gd name="connsiteX3" fmla="*/ 2057400 w 2514600"/>
              <a:gd name="connsiteY3" fmla="*/ 3198866 h 3198866"/>
              <a:gd name="connsiteX4" fmla="*/ 0 w 2514600"/>
              <a:gd name="connsiteY4" fmla="*/ 3198866 h 31988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14600" h="3198866">
                <a:moveTo>
                  <a:pt x="0" y="0"/>
                </a:moveTo>
                <a:lnTo>
                  <a:pt x="2514600" y="0"/>
                </a:lnTo>
                <a:lnTo>
                  <a:pt x="2514600" y="2741666"/>
                </a:lnTo>
                <a:lnTo>
                  <a:pt x="2057400" y="3198866"/>
                </a:lnTo>
                <a:lnTo>
                  <a:pt x="0" y="3198866"/>
                </a:lnTo>
                <a:close/>
              </a:path>
            </a:pathLst>
          </a:cu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1350" dirty="0"/>
          </a:p>
        </p:txBody>
      </p:sp>
      <p:sp>
        <p:nvSpPr>
          <p:cNvPr id="34" name="Caption 1"/>
          <p:cNvSpPr>
            <a:spLocks noGrp="1"/>
          </p:cNvSpPr>
          <p:nvPr>
            <p:ph type="body" idx="44" hasCustomPrompt="1"/>
          </p:nvPr>
        </p:nvSpPr>
        <p:spPr>
          <a:xfrm>
            <a:off x="685800" y="3785686"/>
            <a:ext cx="2286000" cy="1819588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rgbClr val="425563"/>
                </a:solidFill>
              </a:defRPr>
            </a:lvl1pPr>
            <a:lvl2pPr marL="457189" indent="0">
              <a:buNone/>
              <a:defRPr sz="2000" b="1"/>
            </a:lvl2pPr>
            <a:lvl3pPr marL="914378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2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 dirty="0" smtClean="0"/>
              <a:t>Caption</a:t>
            </a:r>
            <a:endParaRPr lang="en-US" dirty="0"/>
          </a:p>
        </p:txBody>
      </p:sp>
      <p:sp>
        <p:nvSpPr>
          <p:cNvPr id="35" name="Heading 1"/>
          <p:cNvSpPr>
            <a:spLocks noGrp="1"/>
          </p:cNvSpPr>
          <p:nvPr>
            <p:ph type="body" sz="quarter" idx="33" hasCustomPrompt="1"/>
          </p:nvPr>
        </p:nvSpPr>
        <p:spPr>
          <a:xfrm>
            <a:off x="685800" y="3241408"/>
            <a:ext cx="2286000" cy="430887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800" b="1" cap="all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 smtClean="0"/>
              <a:t>Heading</a:t>
            </a:r>
          </a:p>
        </p:txBody>
      </p:sp>
      <p:sp>
        <p:nvSpPr>
          <p:cNvPr id="36" name="Divider 1"/>
          <p:cNvSpPr/>
          <p:nvPr userDrawn="1"/>
        </p:nvSpPr>
        <p:spPr>
          <a:xfrm>
            <a:off x="1600200" y="3074332"/>
            <a:ext cx="457200" cy="5486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32" name="Image 1"/>
          <p:cNvSpPr>
            <a:spLocks noGrp="1"/>
          </p:cNvSpPr>
          <p:nvPr>
            <p:ph type="pic" sz="quarter" idx="28" hasCustomPrompt="1"/>
          </p:nvPr>
        </p:nvSpPr>
        <p:spPr>
          <a:xfrm>
            <a:off x="1371600" y="2054577"/>
            <a:ext cx="914400" cy="914400"/>
          </a:xfrm>
          <a:prstGeom prst="rect">
            <a:avLst/>
          </a:prstGeom>
          <a:noFill/>
        </p:spPr>
        <p:txBody>
          <a:bodyPr anchor="ctr">
            <a:normAutofit/>
          </a:bodyPr>
          <a:lstStyle>
            <a:lvl1pPr marL="0" indent="0" algn="ctr">
              <a:lnSpc>
                <a:spcPct val="100000"/>
              </a:lnSpc>
              <a:buNone/>
              <a:defRPr sz="900"/>
            </a:lvl1pPr>
          </a:lstStyle>
          <a:p>
            <a:r>
              <a:rPr lang="en-US" dirty="0" smtClean="0"/>
              <a:t>Image</a:t>
            </a:r>
            <a:endParaRPr lang="en-US" dirty="0"/>
          </a:p>
        </p:txBody>
      </p:sp>
      <p:sp>
        <p:nvSpPr>
          <p:cNvPr id="27" name="Subtitle"/>
          <p:cNvSpPr>
            <a:spLocks noGrp="1"/>
          </p:cNvSpPr>
          <p:nvPr>
            <p:ph type="body" sz="quarter" idx="14" hasCustomPrompt="1"/>
          </p:nvPr>
        </p:nvSpPr>
        <p:spPr>
          <a:xfrm>
            <a:off x="571499" y="1485901"/>
            <a:ext cx="8001001" cy="342899"/>
          </a:xfrm>
          <a:prstGeom prst="rect">
            <a:avLst/>
          </a:prstGeom>
        </p:spPr>
        <p:txBody>
          <a:bodyPr lIns="0">
            <a:normAutofit/>
          </a:bodyPr>
          <a:lstStyle>
            <a:lvl1pPr marL="0" indent="0">
              <a:lnSpc>
                <a:spcPct val="100000"/>
              </a:lnSpc>
              <a:spcAft>
                <a:spcPts val="0"/>
              </a:spcAft>
              <a:buNone/>
              <a:defRPr sz="2000" b="1" cap="all">
                <a:solidFill>
                  <a:schemeClr val="accent2"/>
                </a:solidFill>
                <a:latin typeface="+mn-lt"/>
                <a:ea typeface="Impact" charset="0"/>
                <a:cs typeface="Impact" charset="0"/>
              </a:defRPr>
            </a:lvl1pPr>
          </a:lstStyle>
          <a:p>
            <a:pPr lvl="0"/>
            <a:r>
              <a:rPr lang="en-US" dirty="0"/>
              <a:t>Slide </a:t>
            </a:r>
            <a:r>
              <a:rPr lang="en-US" dirty="0" smtClean="0"/>
              <a:t>subtitle</a:t>
            </a:r>
            <a:endParaRPr lang="en-US" dirty="0"/>
          </a:p>
        </p:txBody>
      </p:sp>
      <p:sp>
        <p:nvSpPr>
          <p:cNvPr id="2" name="Title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 dirty="0" smtClean="0"/>
              <a:t>Slide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22551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3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6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9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2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500"/>
                            </p:stCondLst>
                            <p:childTnLst>
                              <p:par>
                                <p:cTn id="34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5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 animBg="1"/>
      <p:bldP spid="50" grpId="0" animBg="1"/>
      <p:bldP spid="69" grpId="0"/>
      <p:bldP spid="41" grpId="0" animBg="1"/>
      <p:bldP spid="49" grpId="0" animBg="1"/>
      <p:bldP spid="42" grpId="0"/>
      <p:bldP spid="39" grpId="0" animBg="1"/>
      <p:bldP spid="36" grpId="0" animBg="1"/>
      <p:bldP spid="32" grpId="0"/>
    </p:bld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rames, 4 Block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"/>
          <p:cNvSpPr>
            <a:spLocks noGrp="1"/>
          </p:cNvSpPr>
          <p:nvPr>
            <p:ph type="sldNum" sz="quarter" idx="96"/>
          </p:nvPr>
        </p:nvSpPr>
        <p:spPr/>
        <p:txBody>
          <a:bodyPr/>
          <a:lstStyle/>
          <a:p>
            <a:fld id="{993E5C3D-A167-DF43-B02B-F492F89E54CA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0" name="Footer"/>
          <p:cNvSpPr>
            <a:spLocks noGrp="1"/>
          </p:cNvSpPr>
          <p:nvPr>
            <p:ph type="ftr" sz="quarter" idx="112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pic>
        <p:nvPicPr>
          <p:cNvPr id="39" name="Spirit Burst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1928" y="1143000"/>
            <a:ext cx="2743200" cy="2743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8" name="Spirit Burst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6043" y="1143000"/>
            <a:ext cx="2743200" cy="2743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7" name="Spirit Burst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0158" y="1143000"/>
            <a:ext cx="2743200" cy="2743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0" name="Spirit Burst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273" y="1143000"/>
            <a:ext cx="2743200" cy="2743200"/>
          </a:xfrm>
          <a:prstGeom prst="rect">
            <a:avLst/>
          </a:prstGeom>
          <a:noFill/>
          <a:ln>
            <a:noFill/>
          </a:ln>
        </p:spPr>
      </p:pic>
      <p:sp>
        <p:nvSpPr>
          <p:cNvPr id="63" name="Diagonal 4"/>
          <p:cNvSpPr/>
          <p:nvPr userDrawn="1"/>
        </p:nvSpPr>
        <p:spPr>
          <a:xfrm>
            <a:off x="6752412" y="2516135"/>
            <a:ext cx="1828744" cy="3198866"/>
          </a:xfrm>
          <a:custGeom>
            <a:avLst/>
            <a:gdLst>
              <a:gd name="connsiteX0" fmla="*/ 0 w 1828744"/>
              <a:gd name="connsiteY0" fmla="*/ 0 h 3198866"/>
              <a:gd name="connsiteX1" fmla="*/ 1828744 w 1828744"/>
              <a:gd name="connsiteY1" fmla="*/ 0 h 3198866"/>
              <a:gd name="connsiteX2" fmla="*/ 1828744 w 1828744"/>
              <a:gd name="connsiteY2" fmla="*/ 2741666 h 3198866"/>
              <a:gd name="connsiteX3" fmla="*/ 1371544 w 1828744"/>
              <a:gd name="connsiteY3" fmla="*/ 3198866 h 3198866"/>
              <a:gd name="connsiteX4" fmla="*/ 0 w 1828744"/>
              <a:gd name="connsiteY4" fmla="*/ 3198866 h 31988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8744" h="3198866">
                <a:moveTo>
                  <a:pt x="0" y="0"/>
                </a:moveTo>
                <a:lnTo>
                  <a:pt x="1828744" y="0"/>
                </a:lnTo>
                <a:lnTo>
                  <a:pt x="1828744" y="2741666"/>
                </a:lnTo>
                <a:lnTo>
                  <a:pt x="1371544" y="3198866"/>
                </a:lnTo>
                <a:lnTo>
                  <a:pt x="0" y="3198866"/>
                </a:lnTo>
                <a:close/>
              </a:path>
            </a:pathLst>
          </a:cu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1350" dirty="0"/>
          </a:p>
        </p:txBody>
      </p:sp>
      <p:sp>
        <p:nvSpPr>
          <p:cNvPr id="43" name="Caption 4"/>
          <p:cNvSpPr>
            <a:spLocks noGrp="1"/>
          </p:cNvSpPr>
          <p:nvPr>
            <p:ph type="body" idx="124" hasCustomPrompt="1"/>
          </p:nvPr>
        </p:nvSpPr>
        <p:spPr>
          <a:xfrm>
            <a:off x="6866684" y="3675317"/>
            <a:ext cx="1600200" cy="1921547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rgbClr val="425563"/>
                </a:solidFill>
              </a:defRPr>
            </a:lvl1pPr>
            <a:lvl2pPr marL="457189" indent="0">
              <a:buNone/>
              <a:defRPr sz="2000" b="1"/>
            </a:lvl2pPr>
            <a:lvl3pPr marL="914378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2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 dirty="0" smtClean="0"/>
              <a:t>Caption</a:t>
            </a:r>
            <a:endParaRPr lang="en-US" dirty="0"/>
          </a:p>
        </p:txBody>
      </p:sp>
      <p:sp>
        <p:nvSpPr>
          <p:cNvPr id="44" name="Heading 4"/>
          <p:cNvSpPr>
            <a:spLocks noGrp="1"/>
          </p:cNvSpPr>
          <p:nvPr>
            <p:ph type="body" sz="quarter" idx="125" hasCustomPrompt="1"/>
          </p:nvPr>
        </p:nvSpPr>
        <p:spPr>
          <a:xfrm>
            <a:off x="6866684" y="3254150"/>
            <a:ext cx="1600200" cy="307777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000" b="1" cap="all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 smtClean="0"/>
              <a:t>Heading</a:t>
            </a:r>
          </a:p>
        </p:txBody>
      </p:sp>
      <p:sp>
        <p:nvSpPr>
          <p:cNvPr id="48" name="Divider 4"/>
          <p:cNvSpPr/>
          <p:nvPr userDrawn="1"/>
        </p:nvSpPr>
        <p:spPr>
          <a:xfrm>
            <a:off x="7437197" y="3085896"/>
            <a:ext cx="457200" cy="5486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53" name="Image 4"/>
          <p:cNvSpPr>
            <a:spLocks noGrp="1"/>
          </p:cNvSpPr>
          <p:nvPr>
            <p:ph type="pic" sz="quarter" idx="126" hasCustomPrompt="1"/>
          </p:nvPr>
        </p:nvSpPr>
        <p:spPr>
          <a:xfrm>
            <a:off x="7200900" y="2054577"/>
            <a:ext cx="914400" cy="914400"/>
          </a:xfrm>
          <a:prstGeom prst="rect">
            <a:avLst/>
          </a:prstGeom>
          <a:noFill/>
        </p:spPr>
        <p:txBody>
          <a:bodyPr anchor="ctr">
            <a:normAutofit/>
          </a:bodyPr>
          <a:lstStyle>
            <a:lvl1pPr marL="0" indent="0" algn="ctr">
              <a:lnSpc>
                <a:spcPct val="100000"/>
              </a:lnSpc>
              <a:buNone/>
              <a:defRPr sz="900"/>
            </a:lvl1pPr>
          </a:lstStyle>
          <a:p>
            <a:r>
              <a:rPr lang="en-US" dirty="0" smtClean="0"/>
              <a:t>Image</a:t>
            </a:r>
            <a:endParaRPr lang="en-US" dirty="0"/>
          </a:p>
        </p:txBody>
      </p:sp>
      <p:sp>
        <p:nvSpPr>
          <p:cNvPr id="61" name="Diagonal 3"/>
          <p:cNvSpPr/>
          <p:nvPr userDrawn="1"/>
        </p:nvSpPr>
        <p:spPr>
          <a:xfrm>
            <a:off x="4686356" y="2516135"/>
            <a:ext cx="1828744" cy="3198866"/>
          </a:xfrm>
          <a:custGeom>
            <a:avLst/>
            <a:gdLst>
              <a:gd name="connsiteX0" fmla="*/ 0 w 1828744"/>
              <a:gd name="connsiteY0" fmla="*/ 0 h 3198866"/>
              <a:gd name="connsiteX1" fmla="*/ 1828744 w 1828744"/>
              <a:gd name="connsiteY1" fmla="*/ 0 h 3198866"/>
              <a:gd name="connsiteX2" fmla="*/ 1828744 w 1828744"/>
              <a:gd name="connsiteY2" fmla="*/ 2741666 h 3198866"/>
              <a:gd name="connsiteX3" fmla="*/ 1371544 w 1828744"/>
              <a:gd name="connsiteY3" fmla="*/ 3198866 h 3198866"/>
              <a:gd name="connsiteX4" fmla="*/ 0 w 1828744"/>
              <a:gd name="connsiteY4" fmla="*/ 3198866 h 31988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8744" h="3198866">
                <a:moveTo>
                  <a:pt x="0" y="0"/>
                </a:moveTo>
                <a:lnTo>
                  <a:pt x="1828744" y="0"/>
                </a:lnTo>
                <a:lnTo>
                  <a:pt x="1828744" y="2741666"/>
                </a:lnTo>
                <a:lnTo>
                  <a:pt x="1371544" y="3198866"/>
                </a:lnTo>
                <a:lnTo>
                  <a:pt x="0" y="3198866"/>
                </a:lnTo>
                <a:close/>
              </a:path>
            </a:pathLst>
          </a:cu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1350" dirty="0"/>
          </a:p>
        </p:txBody>
      </p:sp>
      <p:sp>
        <p:nvSpPr>
          <p:cNvPr id="71" name="Caption 3"/>
          <p:cNvSpPr>
            <a:spLocks noGrp="1"/>
          </p:cNvSpPr>
          <p:nvPr>
            <p:ph type="body" idx="119" hasCustomPrompt="1"/>
          </p:nvPr>
        </p:nvSpPr>
        <p:spPr>
          <a:xfrm>
            <a:off x="4800628" y="3675317"/>
            <a:ext cx="1600200" cy="1921547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rgbClr val="425563"/>
                </a:solidFill>
              </a:defRPr>
            </a:lvl1pPr>
            <a:lvl2pPr marL="457189" indent="0">
              <a:buNone/>
              <a:defRPr sz="2000" b="1"/>
            </a:lvl2pPr>
            <a:lvl3pPr marL="914378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2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 dirty="0" smtClean="0"/>
              <a:t>Caption</a:t>
            </a:r>
            <a:endParaRPr lang="en-US" dirty="0"/>
          </a:p>
        </p:txBody>
      </p:sp>
      <p:sp>
        <p:nvSpPr>
          <p:cNvPr id="72" name="Heading 3"/>
          <p:cNvSpPr>
            <a:spLocks noGrp="1"/>
          </p:cNvSpPr>
          <p:nvPr>
            <p:ph type="body" sz="quarter" idx="120" hasCustomPrompt="1"/>
          </p:nvPr>
        </p:nvSpPr>
        <p:spPr>
          <a:xfrm>
            <a:off x="4800628" y="3254150"/>
            <a:ext cx="1600200" cy="307777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000" b="1" cap="all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 smtClean="0"/>
              <a:t>Heading</a:t>
            </a:r>
          </a:p>
        </p:txBody>
      </p:sp>
      <p:sp>
        <p:nvSpPr>
          <p:cNvPr id="50" name="Divider 3"/>
          <p:cNvSpPr/>
          <p:nvPr userDrawn="1"/>
        </p:nvSpPr>
        <p:spPr>
          <a:xfrm>
            <a:off x="5369830" y="3085896"/>
            <a:ext cx="457200" cy="5486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69" name="Image 3"/>
          <p:cNvSpPr>
            <a:spLocks noGrp="1"/>
          </p:cNvSpPr>
          <p:nvPr>
            <p:ph type="pic" sz="quarter" idx="117" hasCustomPrompt="1"/>
          </p:nvPr>
        </p:nvSpPr>
        <p:spPr>
          <a:xfrm>
            <a:off x="5143500" y="2054577"/>
            <a:ext cx="914400" cy="914400"/>
          </a:xfrm>
          <a:prstGeom prst="rect">
            <a:avLst/>
          </a:prstGeom>
          <a:noFill/>
        </p:spPr>
        <p:txBody>
          <a:bodyPr anchor="ctr">
            <a:normAutofit/>
          </a:bodyPr>
          <a:lstStyle>
            <a:lvl1pPr marL="0" indent="0" algn="ctr">
              <a:lnSpc>
                <a:spcPct val="100000"/>
              </a:lnSpc>
              <a:buNone/>
              <a:defRPr sz="900"/>
            </a:lvl1pPr>
          </a:lstStyle>
          <a:p>
            <a:r>
              <a:rPr lang="en-US" dirty="0" smtClean="0"/>
              <a:t>Image</a:t>
            </a:r>
            <a:endParaRPr lang="en-US" dirty="0"/>
          </a:p>
        </p:txBody>
      </p:sp>
      <p:sp>
        <p:nvSpPr>
          <p:cNvPr id="60" name="Diagonal 2"/>
          <p:cNvSpPr/>
          <p:nvPr userDrawn="1"/>
        </p:nvSpPr>
        <p:spPr>
          <a:xfrm>
            <a:off x="2635971" y="2511777"/>
            <a:ext cx="1829565" cy="3198866"/>
          </a:xfrm>
          <a:custGeom>
            <a:avLst/>
            <a:gdLst>
              <a:gd name="connsiteX0" fmla="*/ 0 w 1829565"/>
              <a:gd name="connsiteY0" fmla="*/ 0 h 3198866"/>
              <a:gd name="connsiteX1" fmla="*/ 1829565 w 1829565"/>
              <a:gd name="connsiteY1" fmla="*/ 0 h 3198866"/>
              <a:gd name="connsiteX2" fmla="*/ 1829565 w 1829565"/>
              <a:gd name="connsiteY2" fmla="*/ 2741666 h 3198866"/>
              <a:gd name="connsiteX3" fmla="*/ 1372365 w 1829565"/>
              <a:gd name="connsiteY3" fmla="*/ 3198866 h 3198866"/>
              <a:gd name="connsiteX4" fmla="*/ 0 w 1829565"/>
              <a:gd name="connsiteY4" fmla="*/ 3198866 h 31988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9565" h="3198866">
                <a:moveTo>
                  <a:pt x="0" y="0"/>
                </a:moveTo>
                <a:lnTo>
                  <a:pt x="1829565" y="0"/>
                </a:lnTo>
                <a:lnTo>
                  <a:pt x="1829565" y="2741666"/>
                </a:lnTo>
                <a:lnTo>
                  <a:pt x="1372365" y="3198866"/>
                </a:lnTo>
                <a:lnTo>
                  <a:pt x="0" y="3198866"/>
                </a:lnTo>
                <a:close/>
              </a:path>
            </a:pathLst>
          </a:cu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1350" dirty="0"/>
          </a:p>
        </p:txBody>
      </p:sp>
      <p:sp>
        <p:nvSpPr>
          <p:cNvPr id="45" name="Caption 2"/>
          <p:cNvSpPr>
            <a:spLocks noGrp="1"/>
          </p:cNvSpPr>
          <p:nvPr>
            <p:ph type="body" idx="115" hasCustomPrompt="1"/>
          </p:nvPr>
        </p:nvSpPr>
        <p:spPr>
          <a:xfrm>
            <a:off x="2750486" y="3675317"/>
            <a:ext cx="1600200" cy="1921547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rgbClr val="425563"/>
                </a:solidFill>
              </a:defRPr>
            </a:lvl1pPr>
            <a:lvl2pPr marL="457189" indent="0">
              <a:buNone/>
              <a:defRPr sz="2000" b="1"/>
            </a:lvl2pPr>
            <a:lvl3pPr marL="914378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2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 dirty="0" smtClean="0"/>
              <a:t>Caption</a:t>
            </a:r>
            <a:endParaRPr lang="en-US" dirty="0"/>
          </a:p>
        </p:txBody>
      </p:sp>
      <p:sp>
        <p:nvSpPr>
          <p:cNvPr id="47" name="Heading 2"/>
          <p:cNvSpPr>
            <a:spLocks noGrp="1"/>
          </p:cNvSpPr>
          <p:nvPr>
            <p:ph type="body" sz="quarter" idx="116" hasCustomPrompt="1"/>
          </p:nvPr>
        </p:nvSpPr>
        <p:spPr>
          <a:xfrm>
            <a:off x="2750486" y="3254150"/>
            <a:ext cx="1600200" cy="307777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000" b="1" cap="all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 smtClean="0"/>
              <a:t>Heading</a:t>
            </a:r>
          </a:p>
        </p:txBody>
      </p:sp>
      <p:sp>
        <p:nvSpPr>
          <p:cNvPr id="49" name="Divider 2"/>
          <p:cNvSpPr/>
          <p:nvPr userDrawn="1"/>
        </p:nvSpPr>
        <p:spPr>
          <a:xfrm>
            <a:off x="3314728" y="3087074"/>
            <a:ext cx="457200" cy="5486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42" name="Image 2"/>
          <p:cNvSpPr>
            <a:spLocks noGrp="1"/>
          </p:cNvSpPr>
          <p:nvPr>
            <p:ph type="pic" sz="quarter" idx="113" hasCustomPrompt="1"/>
          </p:nvPr>
        </p:nvSpPr>
        <p:spPr>
          <a:xfrm>
            <a:off x="3086128" y="2054577"/>
            <a:ext cx="914400" cy="914400"/>
          </a:xfrm>
          <a:prstGeom prst="rect">
            <a:avLst/>
          </a:prstGeom>
          <a:noFill/>
        </p:spPr>
        <p:txBody>
          <a:bodyPr anchor="ctr">
            <a:normAutofit/>
          </a:bodyPr>
          <a:lstStyle>
            <a:lvl1pPr marL="0" indent="0" algn="ctr">
              <a:lnSpc>
                <a:spcPct val="100000"/>
              </a:lnSpc>
              <a:buNone/>
              <a:defRPr sz="900"/>
            </a:lvl1pPr>
          </a:lstStyle>
          <a:p>
            <a:r>
              <a:rPr lang="en-US" dirty="0" smtClean="0"/>
              <a:t>Image</a:t>
            </a:r>
            <a:endParaRPr lang="en-US" dirty="0"/>
          </a:p>
        </p:txBody>
      </p:sp>
      <p:sp>
        <p:nvSpPr>
          <p:cNvPr id="59" name="Diagonal 1"/>
          <p:cNvSpPr/>
          <p:nvPr userDrawn="1"/>
        </p:nvSpPr>
        <p:spPr>
          <a:xfrm>
            <a:off x="571500" y="2516134"/>
            <a:ext cx="1828800" cy="3198866"/>
          </a:xfrm>
          <a:custGeom>
            <a:avLst/>
            <a:gdLst>
              <a:gd name="connsiteX0" fmla="*/ 0 w 1828800"/>
              <a:gd name="connsiteY0" fmla="*/ 0 h 3198866"/>
              <a:gd name="connsiteX1" fmla="*/ 1828800 w 1828800"/>
              <a:gd name="connsiteY1" fmla="*/ 0 h 3198866"/>
              <a:gd name="connsiteX2" fmla="*/ 1828800 w 1828800"/>
              <a:gd name="connsiteY2" fmla="*/ 2741666 h 3198866"/>
              <a:gd name="connsiteX3" fmla="*/ 1371600 w 1828800"/>
              <a:gd name="connsiteY3" fmla="*/ 3198866 h 3198866"/>
              <a:gd name="connsiteX4" fmla="*/ 0 w 1828800"/>
              <a:gd name="connsiteY4" fmla="*/ 3198866 h 31988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8800" h="3198866">
                <a:moveTo>
                  <a:pt x="0" y="0"/>
                </a:moveTo>
                <a:lnTo>
                  <a:pt x="1828800" y="0"/>
                </a:lnTo>
                <a:lnTo>
                  <a:pt x="1828800" y="2741666"/>
                </a:lnTo>
                <a:lnTo>
                  <a:pt x="1371600" y="3198866"/>
                </a:lnTo>
                <a:lnTo>
                  <a:pt x="0" y="3198866"/>
                </a:lnTo>
                <a:close/>
              </a:path>
            </a:pathLst>
          </a:cu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1350" dirty="0"/>
          </a:p>
        </p:txBody>
      </p:sp>
      <p:sp>
        <p:nvSpPr>
          <p:cNvPr id="34" name="Caption 1"/>
          <p:cNvSpPr>
            <a:spLocks noGrp="1"/>
          </p:cNvSpPr>
          <p:nvPr>
            <p:ph type="body" idx="44" hasCustomPrompt="1"/>
          </p:nvPr>
        </p:nvSpPr>
        <p:spPr>
          <a:xfrm>
            <a:off x="685800" y="3675317"/>
            <a:ext cx="1600200" cy="1921547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rgbClr val="425563"/>
                </a:solidFill>
              </a:defRPr>
            </a:lvl1pPr>
            <a:lvl2pPr marL="457189" indent="0">
              <a:buNone/>
              <a:defRPr sz="2000" b="1"/>
            </a:lvl2pPr>
            <a:lvl3pPr marL="914378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2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 dirty="0" smtClean="0"/>
              <a:t>Caption</a:t>
            </a:r>
            <a:endParaRPr lang="en-US" dirty="0"/>
          </a:p>
        </p:txBody>
      </p:sp>
      <p:sp>
        <p:nvSpPr>
          <p:cNvPr id="35" name="Heading 1"/>
          <p:cNvSpPr>
            <a:spLocks noGrp="1"/>
          </p:cNvSpPr>
          <p:nvPr>
            <p:ph type="body" sz="quarter" idx="33" hasCustomPrompt="1"/>
          </p:nvPr>
        </p:nvSpPr>
        <p:spPr>
          <a:xfrm>
            <a:off x="685800" y="3254150"/>
            <a:ext cx="1600200" cy="307777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000" b="1" cap="all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 smtClean="0"/>
              <a:t>Heading</a:t>
            </a:r>
          </a:p>
        </p:txBody>
      </p:sp>
      <p:sp>
        <p:nvSpPr>
          <p:cNvPr id="36" name="Divider 1"/>
          <p:cNvSpPr/>
          <p:nvPr userDrawn="1"/>
        </p:nvSpPr>
        <p:spPr>
          <a:xfrm>
            <a:off x="1257273" y="3087074"/>
            <a:ext cx="457200" cy="5486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32" name="Image 1"/>
          <p:cNvSpPr>
            <a:spLocks noGrp="1"/>
          </p:cNvSpPr>
          <p:nvPr>
            <p:ph type="pic" sz="quarter" idx="28" hasCustomPrompt="1"/>
          </p:nvPr>
        </p:nvSpPr>
        <p:spPr>
          <a:xfrm>
            <a:off x="1028701" y="2054577"/>
            <a:ext cx="914400" cy="914400"/>
          </a:xfrm>
          <a:prstGeom prst="rect">
            <a:avLst/>
          </a:prstGeom>
          <a:noFill/>
        </p:spPr>
        <p:txBody>
          <a:bodyPr anchor="ctr">
            <a:normAutofit/>
          </a:bodyPr>
          <a:lstStyle>
            <a:lvl1pPr marL="0" indent="0" algn="ctr">
              <a:lnSpc>
                <a:spcPct val="100000"/>
              </a:lnSpc>
              <a:buNone/>
              <a:defRPr sz="900"/>
            </a:lvl1pPr>
          </a:lstStyle>
          <a:p>
            <a:r>
              <a:rPr lang="en-US" dirty="0" smtClean="0"/>
              <a:t>Image</a:t>
            </a:r>
            <a:endParaRPr lang="en-US" dirty="0"/>
          </a:p>
        </p:txBody>
      </p:sp>
      <p:sp>
        <p:nvSpPr>
          <p:cNvPr id="41" name="Subtitle"/>
          <p:cNvSpPr>
            <a:spLocks noGrp="1"/>
          </p:cNvSpPr>
          <p:nvPr>
            <p:ph type="body" sz="quarter" idx="14" hasCustomPrompt="1"/>
          </p:nvPr>
        </p:nvSpPr>
        <p:spPr>
          <a:xfrm>
            <a:off x="571499" y="1485901"/>
            <a:ext cx="8001001" cy="342899"/>
          </a:xfrm>
          <a:prstGeom prst="rect">
            <a:avLst/>
          </a:prstGeom>
        </p:spPr>
        <p:txBody>
          <a:bodyPr lIns="0">
            <a:normAutofit/>
          </a:bodyPr>
          <a:lstStyle>
            <a:lvl1pPr marL="0" indent="0">
              <a:lnSpc>
                <a:spcPct val="100000"/>
              </a:lnSpc>
              <a:spcAft>
                <a:spcPts val="0"/>
              </a:spcAft>
              <a:buNone/>
              <a:defRPr sz="2000" b="1" cap="all">
                <a:solidFill>
                  <a:schemeClr val="accent2"/>
                </a:solidFill>
                <a:latin typeface="+mn-lt"/>
                <a:ea typeface="Impact" charset="0"/>
                <a:cs typeface="Impact" charset="0"/>
              </a:defRPr>
            </a:lvl1pPr>
          </a:lstStyle>
          <a:p>
            <a:pPr lvl="0"/>
            <a:r>
              <a:rPr lang="en-US" dirty="0"/>
              <a:t>Slide </a:t>
            </a:r>
            <a:r>
              <a:rPr lang="en-US" dirty="0" smtClean="0"/>
              <a:t>subtitle</a:t>
            </a:r>
            <a:endParaRPr lang="en-US" dirty="0"/>
          </a:p>
        </p:txBody>
      </p:sp>
      <p:sp>
        <p:nvSpPr>
          <p:cNvPr id="2" name="Title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 dirty="0" smtClean="0"/>
              <a:t>Slide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32876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3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6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9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2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5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8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"/>
                            </p:stCondLst>
                            <p:childTnLst>
                              <p:par>
                                <p:cTn id="30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8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500"/>
                            </p:stCondLst>
                            <p:childTnLst>
                              <p:par>
                                <p:cTn id="43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5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54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58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" grpId="0" animBg="1"/>
      <p:bldP spid="48" grpId="0" animBg="1"/>
      <p:bldP spid="53" grpId="0"/>
      <p:bldP spid="61" grpId="0" animBg="1"/>
      <p:bldP spid="50" grpId="0" animBg="1"/>
      <p:bldP spid="69" grpId="0"/>
      <p:bldP spid="60" grpId="0" animBg="1"/>
      <p:bldP spid="49" grpId="0" animBg="1"/>
      <p:bldP spid="42" grpId="0"/>
      <p:bldP spid="59" grpId="0" animBg="1"/>
      <p:bldP spid="36" grpId="0" animBg="1"/>
      <p:bldP spid="32" grpId="0"/>
    </p:bld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potlight, 2 Block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"/>
          <p:cNvSpPr>
            <a:spLocks noGrp="1"/>
          </p:cNvSpPr>
          <p:nvPr>
            <p:ph type="sldNum" sz="quarter" idx="96"/>
          </p:nvPr>
        </p:nvSpPr>
        <p:spPr/>
        <p:txBody>
          <a:bodyPr/>
          <a:lstStyle/>
          <a:p>
            <a:fld id="{993E5C3D-A167-DF43-B02B-F492F89E54CA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0" name="Footer"/>
          <p:cNvSpPr>
            <a:spLocks noGrp="1"/>
          </p:cNvSpPr>
          <p:nvPr>
            <p:ph type="ftr" sz="quarter" idx="112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26" name="Caption 2"/>
          <p:cNvSpPr>
            <a:spLocks noGrp="1"/>
          </p:cNvSpPr>
          <p:nvPr>
            <p:ph type="body" idx="115" hasCustomPrompt="1"/>
          </p:nvPr>
        </p:nvSpPr>
        <p:spPr>
          <a:xfrm>
            <a:off x="4686300" y="4143349"/>
            <a:ext cx="3886200" cy="1571651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rgbClr val="425563"/>
                </a:solidFill>
              </a:defRPr>
            </a:lvl1pPr>
            <a:lvl2pPr marL="457189" indent="0">
              <a:buNone/>
              <a:defRPr sz="2000" b="1"/>
            </a:lvl2pPr>
            <a:lvl3pPr marL="914378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2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 dirty="0" smtClean="0"/>
              <a:t>Caption</a:t>
            </a:r>
            <a:endParaRPr lang="en-US" dirty="0"/>
          </a:p>
        </p:txBody>
      </p:sp>
      <p:sp>
        <p:nvSpPr>
          <p:cNvPr id="27" name="Heading 2"/>
          <p:cNvSpPr>
            <a:spLocks noGrp="1"/>
          </p:cNvSpPr>
          <p:nvPr>
            <p:ph type="body" sz="quarter" idx="116" hasCustomPrompt="1"/>
          </p:nvPr>
        </p:nvSpPr>
        <p:spPr>
          <a:xfrm>
            <a:off x="4686300" y="3598162"/>
            <a:ext cx="388620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800" b="1" cap="all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 smtClean="0"/>
              <a:t>Heading</a:t>
            </a:r>
          </a:p>
        </p:txBody>
      </p:sp>
      <p:sp>
        <p:nvSpPr>
          <p:cNvPr id="37" name="Divider 2"/>
          <p:cNvSpPr/>
          <p:nvPr userDrawn="1"/>
        </p:nvSpPr>
        <p:spPr>
          <a:xfrm>
            <a:off x="6400800" y="3428998"/>
            <a:ext cx="457200" cy="5486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24" name="Image 2"/>
          <p:cNvSpPr>
            <a:spLocks noGrp="1"/>
          </p:cNvSpPr>
          <p:nvPr>
            <p:ph type="pic" sz="quarter" idx="113" hasCustomPrompt="1"/>
          </p:nvPr>
        </p:nvSpPr>
        <p:spPr>
          <a:xfrm>
            <a:off x="6172200" y="2400300"/>
            <a:ext cx="914400" cy="914400"/>
          </a:xfrm>
          <a:prstGeom prst="ellipse">
            <a:avLst/>
          </a:prstGeom>
          <a:noFill/>
        </p:spPr>
        <p:txBody>
          <a:bodyPr anchor="ctr">
            <a:normAutofit/>
          </a:bodyPr>
          <a:lstStyle>
            <a:lvl1pPr marL="0" indent="0" algn="ctr">
              <a:lnSpc>
                <a:spcPct val="100000"/>
              </a:lnSpc>
              <a:buNone/>
              <a:defRPr sz="900"/>
            </a:lvl1pPr>
          </a:lstStyle>
          <a:p>
            <a:r>
              <a:rPr lang="en-US" dirty="0" smtClean="0"/>
              <a:t>Image</a:t>
            </a:r>
            <a:endParaRPr lang="en-US" dirty="0"/>
          </a:p>
        </p:txBody>
      </p:sp>
      <p:sp>
        <p:nvSpPr>
          <p:cNvPr id="22" name="Caption 1"/>
          <p:cNvSpPr>
            <a:spLocks noGrp="1"/>
          </p:cNvSpPr>
          <p:nvPr>
            <p:ph type="body" idx="44" hasCustomPrompt="1"/>
          </p:nvPr>
        </p:nvSpPr>
        <p:spPr>
          <a:xfrm>
            <a:off x="571498" y="4143349"/>
            <a:ext cx="3886202" cy="1571651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rgbClr val="425563"/>
                </a:solidFill>
              </a:defRPr>
            </a:lvl1pPr>
            <a:lvl2pPr marL="457189" indent="0">
              <a:buNone/>
              <a:defRPr sz="2000" b="1"/>
            </a:lvl2pPr>
            <a:lvl3pPr marL="914378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2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 dirty="0" smtClean="0"/>
              <a:t>Caption</a:t>
            </a:r>
            <a:endParaRPr lang="en-US" dirty="0"/>
          </a:p>
        </p:txBody>
      </p:sp>
      <p:sp>
        <p:nvSpPr>
          <p:cNvPr id="23" name="Heading 1"/>
          <p:cNvSpPr>
            <a:spLocks noGrp="1"/>
          </p:cNvSpPr>
          <p:nvPr>
            <p:ph type="body" sz="quarter" idx="33" hasCustomPrompt="1"/>
          </p:nvPr>
        </p:nvSpPr>
        <p:spPr>
          <a:xfrm>
            <a:off x="571498" y="3598162"/>
            <a:ext cx="3886202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800" b="1" cap="all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 smtClean="0"/>
              <a:t>Heading</a:t>
            </a:r>
          </a:p>
        </p:txBody>
      </p:sp>
      <p:sp>
        <p:nvSpPr>
          <p:cNvPr id="36" name="Divider 1"/>
          <p:cNvSpPr/>
          <p:nvPr userDrawn="1"/>
        </p:nvSpPr>
        <p:spPr>
          <a:xfrm>
            <a:off x="2285999" y="3428998"/>
            <a:ext cx="457200" cy="5486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95" name="Image 1"/>
          <p:cNvSpPr>
            <a:spLocks noGrp="1"/>
          </p:cNvSpPr>
          <p:nvPr>
            <p:ph type="pic" sz="quarter" idx="28" hasCustomPrompt="1"/>
          </p:nvPr>
        </p:nvSpPr>
        <p:spPr>
          <a:xfrm>
            <a:off x="2057399" y="2400300"/>
            <a:ext cx="914400" cy="914400"/>
          </a:xfrm>
          <a:prstGeom prst="ellipse">
            <a:avLst/>
          </a:prstGeom>
          <a:noFill/>
        </p:spPr>
        <p:txBody>
          <a:bodyPr anchor="ctr">
            <a:normAutofit/>
          </a:bodyPr>
          <a:lstStyle>
            <a:lvl1pPr marL="0" indent="0" algn="ctr">
              <a:lnSpc>
                <a:spcPct val="100000"/>
              </a:lnSpc>
              <a:buNone/>
              <a:defRPr sz="900"/>
            </a:lvl1pPr>
          </a:lstStyle>
          <a:p>
            <a:r>
              <a:rPr lang="en-US" dirty="0" smtClean="0"/>
              <a:t>Image</a:t>
            </a:r>
            <a:endParaRPr lang="en-US" dirty="0"/>
          </a:p>
        </p:txBody>
      </p:sp>
      <p:sp>
        <p:nvSpPr>
          <p:cNvPr id="14" name="Subtitle"/>
          <p:cNvSpPr>
            <a:spLocks noGrp="1"/>
          </p:cNvSpPr>
          <p:nvPr>
            <p:ph type="body" sz="quarter" idx="14" hasCustomPrompt="1"/>
          </p:nvPr>
        </p:nvSpPr>
        <p:spPr>
          <a:xfrm>
            <a:off x="571499" y="1485901"/>
            <a:ext cx="8001001" cy="342899"/>
          </a:xfrm>
          <a:prstGeom prst="rect">
            <a:avLst/>
          </a:prstGeom>
        </p:spPr>
        <p:txBody>
          <a:bodyPr lIns="0">
            <a:normAutofit/>
          </a:bodyPr>
          <a:lstStyle>
            <a:lvl1pPr marL="0" indent="0">
              <a:lnSpc>
                <a:spcPct val="100000"/>
              </a:lnSpc>
              <a:spcAft>
                <a:spcPts val="0"/>
              </a:spcAft>
              <a:buNone/>
              <a:defRPr sz="2000" b="1" cap="all">
                <a:solidFill>
                  <a:schemeClr val="accent2"/>
                </a:solidFill>
                <a:latin typeface="+mn-lt"/>
                <a:ea typeface="Impact" charset="0"/>
                <a:cs typeface="Impact" charset="0"/>
              </a:defRPr>
            </a:lvl1pPr>
          </a:lstStyle>
          <a:p>
            <a:pPr lvl="0"/>
            <a:r>
              <a:rPr lang="en-US" dirty="0"/>
              <a:t>Slide </a:t>
            </a:r>
            <a:r>
              <a:rPr lang="en-US" dirty="0" smtClean="0"/>
              <a:t>subtitle</a:t>
            </a:r>
            <a:endParaRPr lang="en-US" dirty="0"/>
          </a:p>
        </p:txBody>
      </p:sp>
      <p:sp>
        <p:nvSpPr>
          <p:cNvPr id="2" name="Title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 smtClean="0"/>
              <a:t>Slide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20417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 animBg="1"/>
      <p:bldP spid="24" grpId="0"/>
      <p:bldP spid="36" grpId="0" animBg="1"/>
      <p:bldP spid="95" grpId="0"/>
    </p:bldLst>
  </p:timing>
  <p:extLst mod="1">
    <p:ext uri="{DCECCB84-F9BA-43D5-87BE-67443E8EF086}">
      <p15:sldGuideLst xmlns:p15="http://schemas.microsoft.com/office/powerpoint/2012/main">
        <p15:guide id="1" orient="horz" pos="2088" userDrawn="1">
          <p15:clr>
            <a:srgbClr val="FBAE40"/>
          </p15:clr>
        </p15:guide>
        <p15:guide id="2" orient="horz" pos="2160" userDrawn="1">
          <p15:clr>
            <a:srgbClr val="FBAE40"/>
          </p15:clr>
        </p15:guide>
      </p15:sldGuideLst>
    </p:ext>
  </p:extLs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potlight, 3 Block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"/>
          <p:cNvSpPr>
            <a:spLocks noGrp="1"/>
          </p:cNvSpPr>
          <p:nvPr>
            <p:ph type="sldNum" sz="quarter" idx="96"/>
          </p:nvPr>
        </p:nvSpPr>
        <p:spPr/>
        <p:txBody>
          <a:bodyPr/>
          <a:lstStyle/>
          <a:p>
            <a:fld id="{993E5C3D-A167-DF43-B02B-F492F89E54CA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0" name="Footer"/>
          <p:cNvSpPr>
            <a:spLocks noGrp="1"/>
          </p:cNvSpPr>
          <p:nvPr>
            <p:ph type="ftr" sz="quarter" idx="112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30" name="Caption 3"/>
          <p:cNvSpPr>
            <a:spLocks noGrp="1"/>
          </p:cNvSpPr>
          <p:nvPr>
            <p:ph type="body" idx="119" hasCustomPrompt="1"/>
          </p:nvPr>
        </p:nvSpPr>
        <p:spPr>
          <a:xfrm>
            <a:off x="6057900" y="4143349"/>
            <a:ext cx="2519205" cy="1571651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rgbClr val="425563"/>
                </a:solidFill>
              </a:defRPr>
            </a:lvl1pPr>
            <a:lvl2pPr marL="457189" indent="0">
              <a:buNone/>
              <a:defRPr sz="2000" b="1"/>
            </a:lvl2pPr>
            <a:lvl3pPr marL="914378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2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 dirty="0" smtClean="0"/>
              <a:t>Caption</a:t>
            </a:r>
            <a:endParaRPr lang="en-US" dirty="0"/>
          </a:p>
        </p:txBody>
      </p:sp>
      <p:sp>
        <p:nvSpPr>
          <p:cNvPr id="31" name="Heading 3"/>
          <p:cNvSpPr>
            <a:spLocks noGrp="1"/>
          </p:cNvSpPr>
          <p:nvPr>
            <p:ph type="body" sz="quarter" idx="120" hasCustomPrompt="1"/>
          </p:nvPr>
        </p:nvSpPr>
        <p:spPr>
          <a:xfrm>
            <a:off x="6057900" y="3598162"/>
            <a:ext cx="2519205" cy="430887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800" b="1" cap="all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 smtClean="0"/>
              <a:t>Heading</a:t>
            </a:r>
          </a:p>
        </p:txBody>
      </p:sp>
      <p:sp>
        <p:nvSpPr>
          <p:cNvPr id="38" name="Divider 3"/>
          <p:cNvSpPr/>
          <p:nvPr userDrawn="1"/>
        </p:nvSpPr>
        <p:spPr>
          <a:xfrm>
            <a:off x="7088902" y="3428998"/>
            <a:ext cx="457200" cy="5486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28" name="Image 3"/>
          <p:cNvSpPr>
            <a:spLocks noGrp="1"/>
          </p:cNvSpPr>
          <p:nvPr>
            <p:ph type="pic" sz="quarter" idx="117" hasCustomPrompt="1"/>
          </p:nvPr>
        </p:nvSpPr>
        <p:spPr>
          <a:xfrm>
            <a:off x="6860302" y="2400300"/>
            <a:ext cx="914400" cy="914400"/>
          </a:xfrm>
          <a:prstGeom prst="ellipse">
            <a:avLst/>
          </a:prstGeom>
          <a:noFill/>
        </p:spPr>
        <p:txBody>
          <a:bodyPr anchor="ctr">
            <a:normAutofit/>
          </a:bodyPr>
          <a:lstStyle>
            <a:lvl1pPr marL="0" indent="0" algn="ctr">
              <a:lnSpc>
                <a:spcPct val="100000"/>
              </a:lnSpc>
              <a:buNone/>
              <a:defRPr sz="900"/>
            </a:lvl1pPr>
          </a:lstStyle>
          <a:p>
            <a:r>
              <a:rPr lang="en-US" dirty="0" smtClean="0"/>
              <a:t>Image</a:t>
            </a:r>
            <a:endParaRPr lang="en-US" dirty="0"/>
          </a:p>
        </p:txBody>
      </p:sp>
      <p:sp>
        <p:nvSpPr>
          <p:cNvPr id="26" name="Caption 2"/>
          <p:cNvSpPr>
            <a:spLocks noGrp="1"/>
          </p:cNvSpPr>
          <p:nvPr>
            <p:ph type="body" idx="115" hasCustomPrompt="1"/>
          </p:nvPr>
        </p:nvSpPr>
        <p:spPr>
          <a:xfrm>
            <a:off x="3314700" y="4143349"/>
            <a:ext cx="2514599" cy="1571651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rgbClr val="425563"/>
                </a:solidFill>
              </a:defRPr>
            </a:lvl1pPr>
            <a:lvl2pPr marL="457189" indent="0">
              <a:buNone/>
              <a:defRPr sz="2000" b="1"/>
            </a:lvl2pPr>
            <a:lvl3pPr marL="914378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2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 dirty="0" smtClean="0"/>
              <a:t>Caption</a:t>
            </a:r>
            <a:endParaRPr lang="en-US" dirty="0"/>
          </a:p>
        </p:txBody>
      </p:sp>
      <p:sp>
        <p:nvSpPr>
          <p:cNvPr id="27" name="Heading 2"/>
          <p:cNvSpPr>
            <a:spLocks noGrp="1"/>
          </p:cNvSpPr>
          <p:nvPr>
            <p:ph type="body" sz="quarter" idx="116" hasCustomPrompt="1"/>
          </p:nvPr>
        </p:nvSpPr>
        <p:spPr>
          <a:xfrm>
            <a:off x="3314700" y="3598162"/>
            <a:ext cx="2514599" cy="430887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800" b="1" cap="all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 smtClean="0"/>
              <a:t>Heading</a:t>
            </a:r>
          </a:p>
        </p:txBody>
      </p:sp>
      <p:sp>
        <p:nvSpPr>
          <p:cNvPr id="37" name="Divider 2"/>
          <p:cNvSpPr/>
          <p:nvPr userDrawn="1"/>
        </p:nvSpPr>
        <p:spPr>
          <a:xfrm>
            <a:off x="4343399" y="3428998"/>
            <a:ext cx="457200" cy="5486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24" name="Image 2"/>
          <p:cNvSpPr>
            <a:spLocks noGrp="1"/>
          </p:cNvSpPr>
          <p:nvPr>
            <p:ph type="pic" sz="quarter" idx="113" hasCustomPrompt="1"/>
          </p:nvPr>
        </p:nvSpPr>
        <p:spPr>
          <a:xfrm>
            <a:off x="4114799" y="2400300"/>
            <a:ext cx="914400" cy="914400"/>
          </a:xfrm>
          <a:prstGeom prst="ellipse">
            <a:avLst/>
          </a:prstGeom>
          <a:noFill/>
        </p:spPr>
        <p:txBody>
          <a:bodyPr anchor="ctr">
            <a:normAutofit/>
          </a:bodyPr>
          <a:lstStyle>
            <a:lvl1pPr marL="0" indent="0" algn="ctr">
              <a:lnSpc>
                <a:spcPct val="100000"/>
              </a:lnSpc>
              <a:buNone/>
              <a:defRPr sz="900"/>
            </a:lvl1pPr>
          </a:lstStyle>
          <a:p>
            <a:r>
              <a:rPr lang="en-US" dirty="0" smtClean="0"/>
              <a:t>Image</a:t>
            </a:r>
            <a:endParaRPr lang="en-US" dirty="0"/>
          </a:p>
        </p:txBody>
      </p:sp>
      <p:sp>
        <p:nvSpPr>
          <p:cNvPr id="22" name="Caption 1"/>
          <p:cNvSpPr>
            <a:spLocks noGrp="1"/>
          </p:cNvSpPr>
          <p:nvPr>
            <p:ph type="body" idx="44" hasCustomPrompt="1"/>
          </p:nvPr>
        </p:nvSpPr>
        <p:spPr>
          <a:xfrm>
            <a:off x="571498" y="4143349"/>
            <a:ext cx="2514601" cy="1571651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rgbClr val="425563"/>
                </a:solidFill>
              </a:defRPr>
            </a:lvl1pPr>
            <a:lvl2pPr marL="457189" indent="0">
              <a:buNone/>
              <a:defRPr sz="2000" b="1"/>
            </a:lvl2pPr>
            <a:lvl3pPr marL="914378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2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 dirty="0" smtClean="0"/>
              <a:t>Caption</a:t>
            </a:r>
            <a:endParaRPr lang="en-US" dirty="0"/>
          </a:p>
        </p:txBody>
      </p:sp>
      <p:sp>
        <p:nvSpPr>
          <p:cNvPr id="23" name="Heading 1"/>
          <p:cNvSpPr>
            <a:spLocks noGrp="1"/>
          </p:cNvSpPr>
          <p:nvPr>
            <p:ph type="body" sz="quarter" idx="33" hasCustomPrompt="1"/>
          </p:nvPr>
        </p:nvSpPr>
        <p:spPr>
          <a:xfrm>
            <a:off x="571498" y="3598162"/>
            <a:ext cx="2514601" cy="430887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800" b="1" cap="all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 smtClean="0"/>
              <a:t>Heading</a:t>
            </a:r>
          </a:p>
        </p:txBody>
      </p:sp>
      <p:sp>
        <p:nvSpPr>
          <p:cNvPr id="36" name="Divider 1"/>
          <p:cNvSpPr/>
          <p:nvPr userDrawn="1"/>
        </p:nvSpPr>
        <p:spPr>
          <a:xfrm>
            <a:off x="1600198" y="3428998"/>
            <a:ext cx="457200" cy="5486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95" name="Image 1"/>
          <p:cNvSpPr>
            <a:spLocks noGrp="1"/>
          </p:cNvSpPr>
          <p:nvPr>
            <p:ph type="pic" sz="quarter" idx="28" hasCustomPrompt="1"/>
          </p:nvPr>
        </p:nvSpPr>
        <p:spPr>
          <a:xfrm>
            <a:off x="1371598" y="2400300"/>
            <a:ext cx="914400" cy="914400"/>
          </a:xfrm>
          <a:prstGeom prst="ellipse">
            <a:avLst/>
          </a:prstGeom>
          <a:noFill/>
        </p:spPr>
        <p:txBody>
          <a:bodyPr anchor="ctr">
            <a:normAutofit/>
          </a:bodyPr>
          <a:lstStyle>
            <a:lvl1pPr marL="0" indent="0" algn="ctr">
              <a:lnSpc>
                <a:spcPct val="100000"/>
              </a:lnSpc>
              <a:buNone/>
              <a:defRPr sz="900"/>
            </a:lvl1pPr>
          </a:lstStyle>
          <a:p>
            <a:r>
              <a:rPr lang="en-US" dirty="0" smtClean="0"/>
              <a:t>Image</a:t>
            </a:r>
            <a:endParaRPr lang="en-US" dirty="0"/>
          </a:p>
        </p:txBody>
      </p:sp>
      <p:sp>
        <p:nvSpPr>
          <p:cNvPr id="18" name="Subtitle"/>
          <p:cNvSpPr>
            <a:spLocks noGrp="1"/>
          </p:cNvSpPr>
          <p:nvPr>
            <p:ph type="body" sz="quarter" idx="14" hasCustomPrompt="1"/>
          </p:nvPr>
        </p:nvSpPr>
        <p:spPr>
          <a:xfrm>
            <a:off x="571499" y="1485901"/>
            <a:ext cx="8001001" cy="342899"/>
          </a:xfrm>
          <a:prstGeom prst="rect">
            <a:avLst/>
          </a:prstGeom>
        </p:spPr>
        <p:txBody>
          <a:bodyPr lIns="0">
            <a:normAutofit/>
          </a:bodyPr>
          <a:lstStyle>
            <a:lvl1pPr marL="0" indent="0">
              <a:lnSpc>
                <a:spcPct val="100000"/>
              </a:lnSpc>
              <a:spcAft>
                <a:spcPts val="0"/>
              </a:spcAft>
              <a:buNone/>
              <a:defRPr sz="2000" b="1" cap="all">
                <a:solidFill>
                  <a:schemeClr val="accent2"/>
                </a:solidFill>
                <a:latin typeface="+mn-lt"/>
                <a:ea typeface="Impact" charset="0"/>
                <a:cs typeface="Impact" charset="0"/>
              </a:defRPr>
            </a:lvl1pPr>
          </a:lstStyle>
          <a:p>
            <a:pPr lvl="0"/>
            <a:r>
              <a:rPr lang="en-US" dirty="0"/>
              <a:t>Slide </a:t>
            </a:r>
            <a:r>
              <a:rPr lang="en-US" dirty="0" smtClean="0"/>
              <a:t>subtitle</a:t>
            </a:r>
            <a:endParaRPr lang="en-US" dirty="0"/>
          </a:p>
        </p:txBody>
      </p:sp>
      <p:sp>
        <p:nvSpPr>
          <p:cNvPr id="2" name="Title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 smtClean="0"/>
              <a:t>Slide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95228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 animBg="1"/>
      <p:bldP spid="28" grpId="0"/>
      <p:bldP spid="37" grpId="0" animBg="1"/>
      <p:bldP spid="24" grpId="0"/>
      <p:bldP spid="36" grpId="0" animBg="1"/>
      <p:bldP spid="95" grpId="0"/>
    </p:bldLst>
  </p:timing>
  <p:extLst mod="1">
    <p:ext uri="{DCECCB84-F9BA-43D5-87BE-67443E8EF086}">
      <p15:sldGuideLst xmlns:p15="http://schemas.microsoft.com/office/powerpoint/2012/main">
        <p15:guide id="1" orient="horz" pos="2088" userDrawn="1">
          <p15:clr>
            <a:srgbClr val="FBAE40"/>
          </p15:clr>
        </p15:guide>
        <p15:guide id="2" orient="horz" pos="2160" userDrawn="1">
          <p15:clr>
            <a:srgbClr val="FBAE40"/>
          </p15:clr>
        </p15:guide>
      </p15:sldGuideLst>
    </p:ext>
  </p:extLs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potlight, 4 Block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"/>
          <p:cNvSpPr>
            <a:spLocks noGrp="1"/>
          </p:cNvSpPr>
          <p:nvPr>
            <p:ph type="sldNum" sz="quarter" idx="96"/>
          </p:nvPr>
        </p:nvSpPr>
        <p:spPr/>
        <p:txBody>
          <a:bodyPr/>
          <a:lstStyle/>
          <a:p>
            <a:fld id="{993E5C3D-A167-DF43-B02B-F492F89E54CA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0" name="Footer"/>
          <p:cNvSpPr>
            <a:spLocks noGrp="1"/>
          </p:cNvSpPr>
          <p:nvPr>
            <p:ph type="ftr" sz="quarter" idx="112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34" name="Caption 4"/>
          <p:cNvSpPr>
            <a:spLocks noGrp="1"/>
          </p:cNvSpPr>
          <p:nvPr>
            <p:ph type="body" idx="123" hasCustomPrompt="1"/>
          </p:nvPr>
        </p:nvSpPr>
        <p:spPr>
          <a:xfrm>
            <a:off x="6743699" y="4020239"/>
            <a:ext cx="1828802" cy="1694761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rgbClr val="425563"/>
                </a:solidFill>
              </a:defRPr>
            </a:lvl1pPr>
            <a:lvl2pPr marL="457189" indent="0">
              <a:buNone/>
              <a:defRPr sz="2000" b="1"/>
            </a:lvl2pPr>
            <a:lvl3pPr marL="914378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2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 dirty="0" smtClean="0"/>
              <a:t>Caption</a:t>
            </a:r>
            <a:endParaRPr lang="en-US" dirty="0"/>
          </a:p>
        </p:txBody>
      </p:sp>
      <p:sp>
        <p:nvSpPr>
          <p:cNvPr id="35" name="Heading 4"/>
          <p:cNvSpPr>
            <a:spLocks noGrp="1"/>
          </p:cNvSpPr>
          <p:nvPr>
            <p:ph type="body" sz="quarter" idx="124" hasCustomPrompt="1"/>
          </p:nvPr>
        </p:nvSpPr>
        <p:spPr>
          <a:xfrm>
            <a:off x="6743699" y="3598162"/>
            <a:ext cx="1828802" cy="307777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000" b="1" cap="all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 smtClean="0"/>
              <a:t>Heading</a:t>
            </a:r>
          </a:p>
        </p:txBody>
      </p:sp>
      <p:sp>
        <p:nvSpPr>
          <p:cNvPr id="39" name="Divider 4"/>
          <p:cNvSpPr/>
          <p:nvPr userDrawn="1"/>
        </p:nvSpPr>
        <p:spPr>
          <a:xfrm>
            <a:off x="7429500" y="3428998"/>
            <a:ext cx="457200" cy="5486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32" name="Image 4"/>
          <p:cNvSpPr>
            <a:spLocks noGrp="1"/>
          </p:cNvSpPr>
          <p:nvPr>
            <p:ph type="pic" sz="quarter" idx="121" hasCustomPrompt="1"/>
          </p:nvPr>
        </p:nvSpPr>
        <p:spPr>
          <a:xfrm>
            <a:off x="7200900" y="2400300"/>
            <a:ext cx="914400" cy="914400"/>
          </a:xfrm>
          <a:prstGeom prst="ellipse">
            <a:avLst/>
          </a:prstGeom>
          <a:noFill/>
        </p:spPr>
        <p:txBody>
          <a:bodyPr anchor="ctr">
            <a:normAutofit/>
          </a:bodyPr>
          <a:lstStyle>
            <a:lvl1pPr marL="0" indent="0" algn="ctr">
              <a:lnSpc>
                <a:spcPct val="100000"/>
              </a:lnSpc>
              <a:buNone/>
              <a:defRPr sz="900"/>
            </a:lvl1pPr>
          </a:lstStyle>
          <a:p>
            <a:r>
              <a:rPr lang="en-US" dirty="0" smtClean="0"/>
              <a:t>Image</a:t>
            </a:r>
            <a:endParaRPr lang="en-US" dirty="0"/>
          </a:p>
        </p:txBody>
      </p:sp>
      <p:sp>
        <p:nvSpPr>
          <p:cNvPr id="30" name="Caption 3"/>
          <p:cNvSpPr>
            <a:spLocks noGrp="1"/>
          </p:cNvSpPr>
          <p:nvPr>
            <p:ph type="body" idx="119" hasCustomPrompt="1"/>
          </p:nvPr>
        </p:nvSpPr>
        <p:spPr>
          <a:xfrm>
            <a:off x="4686299" y="4020239"/>
            <a:ext cx="1828802" cy="1694761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rgbClr val="425563"/>
                </a:solidFill>
              </a:defRPr>
            </a:lvl1pPr>
            <a:lvl2pPr marL="457189" indent="0">
              <a:buNone/>
              <a:defRPr sz="2000" b="1"/>
            </a:lvl2pPr>
            <a:lvl3pPr marL="914378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2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 dirty="0" smtClean="0"/>
              <a:t>Caption</a:t>
            </a:r>
            <a:endParaRPr lang="en-US" dirty="0"/>
          </a:p>
        </p:txBody>
      </p:sp>
      <p:sp>
        <p:nvSpPr>
          <p:cNvPr id="31" name="Heading 3"/>
          <p:cNvSpPr>
            <a:spLocks noGrp="1"/>
          </p:cNvSpPr>
          <p:nvPr>
            <p:ph type="body" sz="quarter" idx="120" hasCustomPrompt="1"/>
          </p:nvPr>
        </p:nvSpPr>
        <p:spPr>
          <a:xfrm>
            <a:off x="4686299" y="3598162"/>
            <a:ext cx="1828802" cy="307777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000" b="1" cap="all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 smtClean="0"/>
              <a:t>Heading</a:t>
            </a:r>
          </a:p>
        </p:txBody>
      </p:sp>
      <p:sp>
        <p:nvSpPr>
          <p:cNvPr id="38" name="Divider 3"/>
          <p:cNvSpPr/>
          <p:nvPr userDrawn="1"/>
        </p:nvSpPr>
        <p:spPr>
          <a:xfrm>
            <a:off x="5372100" y="3428998"/>
            <a:ext cx="457200" cy="5486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28" name="Image 3"/>
          <p:cNvSpPr>
            <a:spLocks noGrp="1"/>
          </p:cNvSpPr>
          <p:nvPr>
            <p:ph type="pic" sz="quarter" idx="117" hasCustomPrompt="1"/>
          </p:nvPr>
        </p:nvSpPr>
        <p:spPr>
          <a:xfrm>
            <a:off x="5143500" y="2400300"/>
            <a:ext cx="914400" cy="914400"/>
          </a:xfrm>
          <a:prstGeom prst="ellipse">
            <a:avLst/>
          </a:prstGeom>
          <a:noFill/>
        </p:spPr>
        <p:txBody>
          <a:bodyPr anchor="ctr">
            <a:normAutofit/>
          </a:bodyPr>
          <a:lstStyle>
            <a:lvl1pPr marL="0" indent="0" algn="ctr">
              <a:lnSpc>
                <a:spcPct val="100000"/>
              </a:lnSpc>
              <a:buNone/>
              <a:defRPr sz="900"/>
            </a:lvl1pPr>
          </a:lstStyle>
          <a:p>
            <a:r>
              <a:rPr lang="en-US" dirty="0" smtClean="0"/>
              <a:t>Image</a:t>
            </a:r>
            <a:endParaRPr lang="en-US" dirty="0"/>
          </a:p>
        </p:txBody>
      </p:sp>
      <p:sp>
        <p:nvSpPr>
          <p:cNvPr id="26" name="Caption 2"/>
          <p:cNvSpPr>
            <a:spLocks noGrp="1"/>
          </p:cNvSpPr>
          <p:nvPr>
            <p:ph type="body" idx="115" hasCustomPrompt="1"/>
          </p:nvPr>
        </p:nvSpPr>
        <p:spPr>
          <a:xfrm>
            <a:off x="2628899" y="4020239"/>
            <a:ext cx="1828802" cy="1694761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rgbClr val="425563"/>
                </a:solidFill>
              </a:defRPr>
            </a:lvl1pPr>
            <a:lvl2pPr marL="457189" indent="0">
              <a:buNone/>
              <a:defRPr sz="2000" b="1"/>
            </a:lvl2pPr>
            <a:lvl3pPr marL="914378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2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 dirty="0" smtClean="0"/>
              <a:t>Caption</a:t>
            </a:r>
            <a:endParaRPr lang="en-US" dirty="0"/>
          </a:p>
        </p:txBody>
      </p:sp>
      <p:sp>
        <p:nvSpPr>
          <p:cNvPr id="27" name="Heading 2"/>
          <p:cNvSpPr>
            <a:spLocks noGrp="1"/>
          </p:cNvSpPr>
          <p:nvPr>
            <p:ph type="body" sz="quarter" idx="116" hasCustomPrompt="1"/>
          </p:nvPr>
        </p:nvSpPr>
        <p:spPr>
          <a:xfrm>
            <a:off x="2628899" y="3598162"/>
            <a:ext cx="1828802" cy="307777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000" b="1" cap="all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 smtClean="0"/>
              <a:t>Heading</a:t>
            </a:r>
          </a:p>
        </p:txBody>
      </p:sp>
      <p:sp>
        <p:nvSpPr>
          <p:cNvPr id="37" name="Divider 2"/>
          <p:cNvSpPr/>
          <p:nvPr userDrawn="1"/>
        </p:nvSpPr>
        <p:spPr>
          <a:xfrm>
            <a:off x="3314700" y="3428998"/>
            <a:ext cx="457200" cy="5486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24" name="Image 2"/>
          <p:cNvSpPr>
            <a:spLocks noGrp="1"/>
          </p:cNvSpPr>
          <p:nvPr>
            <p:ph type="pic" sz="quarter" idx="113" hasCustomPrompt="1"/>
          </p:nvPr>
        </p:nvSpPr>
        <p:spPr>
          <a:xfrm>
            <a:off x="3086100" y="2400300"/>
            <a:ext cx="914400" cy="914400"/>
          </a:xfrm>
          <a:prstGeom prst="ellipse">
            <a:avLst/>
          </a:prstGeom>
          <a:noFill/>
        </p:spPr>
        <p:txBody>
          <a:bodyPr anchor="ctr">
            <a:normAutofit/>
          </a:bodyPr>
          <a:lstStyle>
            <a:lvl1pPr marL="0" indent="0" algn="ctr">
              <a:lnSpc>
                <a:spcPct val="100000"/>
              </a:lnSpc>
              <a:buNone/>
              <a:defRPr sz="900"/>
            </a:lvl1pPr>
          </a:lstStyle>
          <a:p>
            <a:r>
              <a:rPr lang="en-US" dirty="0" smtClean="0"/>
              <a:t>Image</a:t>
            </a:r>
            <a:endParaRPr lang="en-US" dirty="0"/>
          </a:p>
        </p:txBody>
      </p:sp>
      <p:sp>
        <p:nvSpPr>
          <p:cNvPr id="22" name="Caption 1"/>
          <p:cNvSpPr>
            <a:spLocks noGrp="1"/>
          </p:cNvSpPr>
          <p:nvPr>
            <p:ph type="body" idx="44" hasCustomPrompt="1"/>
          </p:nvPr>
        </p:nvSpPr>
        <p:spPr>
          <a:xfrm>
            <a:off x="571499" y="4020239"/>
            <a:ext cx="1828802" cy="1694761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rgbClr val="425563"/>
                </a:solidFill>
              </a:defRPr>
            </a:lvl1pPr>
            <a:lvl2pPr marL="457189" indent="0">
              <a:buNone/>
              <a:defRPr sz="2000" b="1"/>
            </a:lvl2pPr>
            <a:lvl3pPr marL="914378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2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 dirty="0" smtClean="0"/>
              <a:t>Caption</a:t>
            </a:r>
            <a:endParaRPr lang="en-US" dirty="0"/>
          </a:p>
        </p:txBody>
      </p:sp>
      <p:sp>
        <p:nvSpPr>
          <p:cNvPr id="23" name="Heading 1"/>
          <p:cNvSpPr>
            <a:spLocks noGrp="1"/>
          </p:cNvSpPr>
          <p:nvPr>
            <p:ph type="body" sz="quarter" idx="33" hasCustomPrompt="1"/>
          </p:nvPr>
        </p:nvSpPr>
        <p:spPr>
          <a:xfrm>
            <a:off x="571499" y="3598162"/>
            <a:ext cx="1828802" cy="307777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000" b="1" cap="all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 smtClean="0"/>
              <a:t>Heading</a:t>
            </a:r>
          </a:p>
        </p:txBody>
      </p:sp>
      <p:sp>
        <p:nvSpPr>
          <p:cNvPr id="36" name="Divider 1"/>
          <p:cNvSpPr/>
          <p:nvPr userDrawn="1"/>
        </p:nvSpPr>
        <p:spPr>
          <a:xfrm>
            <a:off x="1257300" y="3428998"/>
            <a:ext cx="457200" cy="5486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95" name="Image 1"/>
          <p:cNvSpPr>
            <a:spLocks noGrp="1"/>
          </p:cNvSpPr>
          <p:nvPr>
            <p:ph type="pic" sz="quarter" idx="28" hasCustomPrompt="1"/>
          </p:nvPr>
        </p:nvSpPr>
        <p:spPr>
          <a:xfrm>
            <a:off x="1028700" y="2400300"/>
            <a:ext cx="914400" cy="914400"/>
          </a:xfrm>
          <a:prstGeom prst="ellipse">
            <a:avLst/>
          </a:prstGeom>
          <a:noFill/>
        </p:spPr>
        <p:txBody>
          <a:bodyPr anchor="ctr">
            <a:normAutofit/>
          </a:bodyPr>
          <a:lstStyle>
            <a:lvl1pPr marL="0" indent="0" algn="ctr">
              <a:lnSpc>
                <a:spcPct val="100000"/>
              </a:lnSpc>
              <a:buNone/>
              <a:defRPr sz="900"/>
            </a:lvl1pPr>
          </a:lstStyle>
          <a:p>
            <a:r>
              <a:rPr lang="en-US" dirty="0" smtClean="0"/>
              <a:t>Image</a:t>
            </a:r>
            <a:endParaRPr lang="en-US" dirty="0"/>
          </a:p>
        </p:txBody>
      </p:sp>
      <p:sp>
        <p:nvSpPr>
          <p:cNvPr id="25" name="Subtitle"/>
          <p:cNvSpPr>
            <a:spLocks noGrp="1"/>
          </p:cNvSpPr>
          <p:nvPr>
            <p:ph type="body" sz="quarter" idx="14" hasCustomPrompt="1"/>
          </p:nvPr>
        </p:nvSpPr>
        <p:spPr>
          <a:xfrm>
            <a:off x="571499" y="1485901"/>
            <a:ext cx="8001001" cy="342899"/>
          </a:xfrm>
          <a:prstGeom prst="rect">
            <a:avLst/>
          </a:prstGeom>
        </p:spPr>
        <p:txBody>
          <a:bodyPr lIns="0">
            <a:normAutofit/>
          </a:bodyPr>
          <a:lstStyle>
            <a:lvl1pPr marL="0" indent="0">
              <a:lnSpc>
                <a:spcPct val="100000"/>
              </a:lnSpc>
              <a:spcAft>
                <a:spcPts val="0"/>
              </a:spcAft>
              <a:buNone/>
              <a:defRPr sz="2000" b="1" cap="all">
                <a:solidFill>
                  <a:schemeClr val="accent2"/>
                </a:solidFill>
                <a:latin typeface="+mn-lt"/>
                <a:ea typeface="Impact" charset="0"/>
                <a:cs typeface="Impact" charset="0"/>
              </a:defRPr>
            </a:lvl1pPr>
          </a:lstStyle>
          <a:p>
            <a:pPr lvl="0"/>
            <a:r>
              <a:rPr lang="en-US" dirty="0"/>
              <a:t>Slide </a:t>
            </a:r>
            <a:r>
              <a:rPr lang="en-US" dirty="0" smtClean="0"/>
              <a:t>subtitle</a:t>
            </a:r>
            <a:endParaRPr lang="en-US" dirty="0"/>
          </a:p>
        </p:txBody>
      </p:sp>
      <p:sp>
        <p:nvSpPr>
          <p:cNvPr id="2" name="Title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 smtClean="0"/>
              <a:t>Slide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78472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 animBg="1"/>
      <p:bldP spid="32" grpId="0"/>
      <p:bldP spid="38" grpId="0" animBg="1"/>
      <p:bldP spid="28" grpId="0"/>
      <p:bldP spid="37" grpId="0" animBg="1"/>
      <p:bldP spid="24" grpId="0"/>
      <p:bldP spid="36" grpId="0" animBg="1"/>
      <p:bldP spid="95" grpId="0"/>
    </p:bldLst>
  </p:timing>
  <p:extLst mod="1">
    <p:ext uri="{DCECCB84-F9BA-43D5-87BE-67443E8EF086}">
      <p15:sldGuideLst xmlns:p15="http://schemas.microsoft.com/office/powerpoint/2012/main">
        <p15:guide id="1" orient="horz" pos="2088" userDrawn="1">
          <p15:clr>
            <a:srgbClr val="FBAE40"/>
          </p15:clr>
        </p15:guide>
        <p15:guide id="2" orient="horz" pos="2160" userDrawn="1">
          <p15:clr>
            <a:srgbClr val="FBAE40"/>
          </p15:clr>
        </p15:guide>
      </p15:sldGuideLst>
    </p:ext>
  </p:extLs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potlight, 12 Block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"/>
          <p:cNvSpPr>
            <a:spLocks noGrp="1"/>
          </p:cNvSpPr>
          <p:nvPr>
            <p:ph type="sldNum" sz="quarter" idx="96"/>
          </p:nvPr>
        </p:nvSpPr>
        <p:spPr/>
        <p:txBody>
          <a:bodyPr/>
          <a:lstStyle/>
          <a:p>
            <a:fld id="{993E5C3D-A167-DF43-B02B-F492F89E54CA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0" name="Footer"/>
          <p:cNvSpPr>
            <a:spLocks noGrp="1"/>
          </p:cNvSpPr>
          <p:nvPr>
            <p:ph type="ftr" sz="quarter" idx="112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71" name="Heading 12"/>
          <p:cNvSpPr>
            <a:spLocks noGrp="1"/>
          </p:cNvSpPr>
          <p:nvPr>
            <p:ph type="body" sz="quarter" idx="150" hasCustomPrompt="1"/>
          </p:nvPr>
        </p:nvSpPr>
        <p:spPr>
          <a:xfrm>
            <a:off x="7429499" y="5198364"/>
            <a:ext cx="1143002" cy="516636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400" b="1" cap="all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 smtClean="0"/>
              <a:t>Heading</a:t>
            </a:r>
          </a:p>
        </p:txBody>
      </p:sp>
      <p:sp>
        <p:nvSpPr>
          <p:cNvPr id="80" name="Divider 12"/>
          <p:cNvSpPr/>
          <p:nvPr userDrawn="1"/>
        </p:nvSpPr>
        <p:spPr>
          <a:xfrm>
            <a:off x="7780453" y="5029200"/>
            <a:ext cx="457200" cy="5486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69" name="Image 12"/>
          <p:cNvSpPr>
            <a:spLocks noGrp="1"/>
          </p:cNvSpPr>
          <p:nvPr>
            <p:ph type="pic" sz="quarter" idx="148" hasCustomPrompt="1"/>
          </p:nvPr>
        </p:nvSpPr>
        <p:spPr>
          <a:xfrm>
            <a:off x="7543799" y="4000500"/>
            <a:ext cx="914400" cy="914400"/>
          </a:xfrm>
          <a:prstGeom prst="ellipse">
            <a:avLst/>
          </a:prstGeom>
          <a:noFill/>
        </p:spPr>
        <p:txBody>
          <a:bodyPr anchor="ctr">
            <a:normAutofit/>
          </a:bodyPr>
          <a:lstStyle>
            <a:lvl1pPr marL="0" indent="0" algn="ctr">
              <a:lnSpc>
                <a:spcPct val="100000"/>
              </a:lnSpc>
              <a:buNone/>
              <a:defRPr sz="900"/>
            </a:lvl1pPr>
          </a:lstStyle>
          <a:p>
            <a:r>
              <a:rPr lang="en-US" dirty="0" smtClean="0"/>
              <a:t>Image</a:t>
            </a:r>
            <a:endParaRPr lang="en-US" dirty="0"/>
          </a:p>
        </p:txBody>
      </p:sp>
      <p:sp>
        <p:nvSpPr>
          <p:cNvPr id="66" name="Heading 11"/>
          <p:cNvSpPr>
            <a:spLocks noGrp="1"/>
          </p:cNvSpPr>
          <p:nvPr>
            <p:ph type="body" sz="quarter" idx="147" hasCustomPrompt="1"/>
          </p:nvPr>
        </p:nvSpPr>
        <p:spPr>
          <a:xfrm>
            <a:off x="6057900" y="5198364"/>
            <a:ext cx="1143002" cy="516636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400" b="1" cap="all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 smtClean="0"/>
              <a:t>Heading</a:t>
            </a:r>
          </a:p>
        </p:txBody>
      </p:sp>
      <p:sp>
        <p:nvSpPr>
          <p:cNvPr id="79" name="Divider 11"/>
          <p:cNvSpPr/>
          <p:nvPr userDrawn="1"/>
        </p:nvSpPr>
        <p:spPr>
          <a:xfrm>
            <a:off x="6408853" y="5029200"/>
            <a:ext cx="457200" cy="5486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64" name="Image 11"/>
          <p:cNvSpPr>
            <a:spLocks noGrp="1"/>
          </p:cNvSpPr>
          <p:nvPr>
            <p:ph type="pic" sz="quarter" idx="145" hasCustomPrompt="1"/>
          </p:nvPr>
        </p:nvSpPr>
        <p:spPr>
          <a:xfrm>
            <a:off x="6172199" y="4000500"/>
            <a:ext cx="914400" cy="914400"/>
          </a:xfrm>
          <a:prstGeom prst="ellipse">
            <a:avLst/>
          </a:prstGeom>
          <a:noFill/>
        </p:spPr>
        <p:txBody>
          <a:bodyPr anchor="ctr">
            <a:normAutofit/>
          </a:bodyPr>
          <a:lstStyle>
            <a:lvl1pPr marL="0" indent="0" algn="ctr">
              <a:lnSpc>
                <a:spcPct val="100000"/>
              </a:lnSpc>
              <a:buNone/>
              <a:defRPr sz="900"/>
            </a:lvl1pPr>
          </a:lstStyle>
          <a:p>
            <a:r>
              <a:rPr lang="en-US" dirty="0" smtClean="0"/>
              <a:t>Image</a:t>
            </a:r>
            <a:endParaRPr lang="en-US" dirty="0"/>
          </a:p>
        </p:txBody>
      </p:sp>
      <p:sp>
        <p:nvSpPr>
          <p:cNvPr id="63" name="Heading 10"/>
          <p:cNvSpPr>
            <a:spLocks noGrp="1"/>
          </p:cNvSpPr>
          <p:nvPr>
            <p:ph type="body" sz="quarter" idx="144" hasCustomPrompt="1"/>
          </p:nvPr>
        </p:nvSpPr>
        <p:spPr>
          <a:xfrm>
            <a:off x="4686300" y="5198364"/>
            <a:ext cx="1143002" cy="516636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400" b="1" cap="all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 smtClean="0"/>
              <a:t>Heading</a:t>
            </a:r>
          </a:p>
        </p:txBody>
      </p:sp>
      <p:sp>
        <p:nvSpPr>
          <p:cNvPr id="78" name="Divider 10"/>
          <p:cNvSpPr/>
          <p:nvPr userDrawn="1"/>
        </p:nvSpPr>
        <p:spPr>
          <a:xfrm>
            <a:off x="5037254" y="5029200"/>
            <a:ext cx="457200" cy="5486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61" name="Image 10"/>
          <p:cNvSpPr>
            <a:spLocks noGrp="1"/>
          </p:cNvSpPr>
          <p:nvPr>
            <p:ph type="pic" sz="quarter" idx="142" hasCustomPrompt="1"/>
          </p:nvPr>
        </p:nvSpPr>
        <p:spPr>
          <a:xfrm>
            <a:off x="4800600" y="4000500"/>
            <a:ext cx="914400" cy="914400"/>
          </a:xfrm>
          <a:prstGeom prst="ellipse">
            <a:avLst/>
          </a:prstGeom>
          <a:noFill/>
        </p:spPr>
        <p:txBody>
          <a:bodyPr anchor="ctr">
            <a:normAutofit/>
          </a:bodyPr>
          <a:lstStyle>
            <a:lvl1pPr marL="0" indent="0" algn="ctr">
              <a:lnSpc>
                <a:spcPct val="100000"/>
              </a:lnSpc>
              <a:buNone/>
              <a:defRPr sz="900"/>
            </a:lvl1pPr>
          </a:lstStyle>
          <a:p>
            <a:r>
              <a:rPr lang="en-US" dirty="0" smtClean="0"/>
              <a:t>Image</a:t>
            </a:r>
            <a:endParaRPr lang="en-US" dirty="0"/>
          </a:p>
        </p:txBody>
      </p:sp>
      <p:sp>
        <p:nvSpPr>
          <p:cNvPr id="60" name="Heading 9"/>
          <p:cNvSpPr>
            <a:spLocks noGrp="1"/>
          </p:cNvSpPr>
          <p:nvPr>
            <p:ph type="body" sz="quarter" idx="141" hasCustomPrompt="1"/>
          </p:nvPr>
        </p:nvSpPr>
        <p:spPr>
          <a:xfrm>
            <a:off x="3314700" y="5198364"/>
            <a:ext cx="1143002" cy="516636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400" b="1" cap="all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 smtClean="0"/>
              <a:t>Heading</a:t>
            </a:r>
          </a:p>
        </p:txBody>
      </p:sp>
      <p:sp>
        <p:nvSpPr>
          <p:cNvPr id="77" name="Divider 9"/>
          <p:cNvSpPr/>
          <p:nvPr userDrawn="1"/>
        </p:nvSpPr>
        <p:spPr>
          <a:xfrm>
            <a:off x="3665654" y="5029200"/>
            <a:ext cx="457200" cy="5486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58" name="Image 9"/>
          <p:cNvSpPr>
            <a:spLocks noGrp="1"/>
          </p:cNvSpPr>
          <p:nvPr>
            <p:ph type="pic" sz="quarter" idx="139" hasCustomPrompt="1"/>
          </p:nvPr>
        </p:nvSpPr>
        <p:spPr>
          <a:xfrm>
            <a:off x="3429000" y="4000500"/>
            <a:ext cx="914400" cy="914400"/>
          </a:xfrm>
          <a:prstGeom prst="ellipse">
            <a:avLst/>
          </a:prstGeom>
          <a:noFill/>
        </p:spPr>
        <p:txBody>
          <a:bodyPr anchor="ctr">
            <a:normAutofit/>
          </a:bodyPr>
          <a:lstStyle>
            <a:lvl1pPr marL="0" indent="0" algn="ctr">
              <a:lnSpc>
                <a:spcPct val="100000"/>
              </a:lnSpc>
              <a:buNone/>
              <a:defRPr sz="900"/>
            </a:lvl1pPr>
          </a:lstStyle>
          <a:p>
            <a:r>
              <a:rPr lang="en-US" dirty="0" smtClean="0"/>
              <a:t>Image</a:t>
            </a:r>
            <a:endParaRPr lang="en-US" dirty="0"/>
          </a:p>
        </p:txBody>
      </p:sp>
      <p:sp>
        <p:nvSpPr>
          <p:cNvPr id="57" name="Heading 8"/>
          <p:cNvSpPr>
            <a:spLocks noGrp="1"/>
          </p:cNvSpPr>
          <p:nvPr>
            <p:ph type="body" sz="quarter" idx="138" hasCustomPrompt="1"/>
          </p:nvPr>
        </p:nvSpPr>
        <p:spPr>
          <a:xfrm>
            <a:off x="1943100" y="5198364"/>
            <a:ext cx="1143002" cy="516636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400" b="1" cap="all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 smtClean="0"/>
              <a:t>Heading</a:t>
            </a:r>
          </a:p>
        </p:txBody>
      </p:sp>
      <p:sp>
        <p:nvSpPr>
          <p:cNvPr id="76" name="Divider 8"/>
          <p:cNvSpPr/>
          <p:nvPr userDrawn="1"/>
        </p:nvSpPr>
        <p:spPr>
          <a:xfrm>
            <a:off x="2294054" y="5029200"/>
            <a:ext cx="457200" cy="5486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55" name="Image 8"/>
          <p:cNvSpPr>
            <a:spLocks noGrp="1"/>
          </p:cNvSpPr>
          <p:nvPr>
            <p:ph type="pic" sz="quarter" idx="136" hasCustomPrompt="1"/>
          </p:nvPr>
        </p:nvSpPr>
        <p:spPr>
          <a:xfrm>
            <a:off x="2057400" y="4000500"/>
            <a:ext cx="914400" cy="914400"/>
          </a:xfrm>
          <a:prstGeom prst="ellipse">
            <a:avLst/>
          </a:prstGeom>
          <a:noFill/>
        </p:spPr>
        <p:txBody>
          <a:bodyPr anchor="ctr">
            <a:normAutofit/>
          </a:bodyPr>
          <a:lstStyle>
            <a:lvl1pPr marL="0" indent="0" algn="ctr">
              <a:lnSpc>
                <a:spcPct val="100000"/>
              </a:lnSpc>
              <a:buNone/>
              <a:defRPr sz="900"/>
            </a:lvl1pPr>
          </a:lstStyle>
          <a:p>
            <a:r>
              <a:rPr lang="en-US" dirty="0" smtClean="0"/>
              <a:t>Image</a:t>
            </a:r>
            <a:endParaRPr lang="en-US" dirty="0"/>
          </a:p>
        </p:txBody>
      </p:sp>
      <p:sp>
        <p:nvSpPr>
          <p:cNvPr id="54" name="Heading 7"/>
          <p:cNvSpPr>
            <a:spLocks noGrp="1"/>
          </p:cNvSpPr>
          <p:nvPr>
            <p:ph type="body" sz="quarter" idx="135" hasCustomPrompt="1"/>
          </p:nvPr>
        </p:nvSpPr>
        <p:spPr>
          <a:xfrm>
            <a:off x="571500" y="5198364"/>
            <a:ext cx="1143002" cy="516636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400" b="1" cap="all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 smtClean="0"/>
              <a:t>Heading</a:t>
            </a:r>
          </a:p>
        </p:txBody>
      </p:sp>
      <p:sp>
        <p:nvSpPr>
          <p:cNvPr id="75" name="Divider 7"/>
          <p:cNvSpPr/>
          <p:nvPr userDrawn="1"/>
        </p:nvSpPr>
        <p:spPr>
          <a:xfrm>
            <a:off x="922453" y="5029200"/>
            <a:ext cx="457200" cy="5486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52" name="Image 7"/>
          <p:cNvSpPr>
            <a:spLocks noGrp="1"/>
          </p:cNvSpPr>
          <p:nvPr>
            <p:ph type="pic" sz="quarter" idx="133" hasCustomPrompt="1"/>
          </p:nvPr>
        </p:nvSpPr>
        <p:spPr>
          <a:xfrm>
            <a:off x="685799" y="4000500"/>
            <a:ext cx="914400" cy="914400"/>
          </a:xfrm>
          <a:prstGeom prst="ellipse">
            <a:avLst/>
          </a:prstGeom>
          <a:noFill/>
        </p:spPr>
        <p:txBody>
          <a:bodyPr anchor="ctr">
            <a:normAutofit/>
          </a:bodyPr>
          <a:lstStyle>
            <a:lvl1pPr marL="0" indent="0" algn="ctr">
              <a:lnSpc>
                <a:spcPct val="100000"/>
              </a:lnSpc>
              <a:buNone/>
              <a:defRPr sz="900"/>
            </a:lvl1pPr>
          </a:lstStyle>
          <a:p>
            <a:r>
              <a:rPr lang="en-US" dirty="0" smtClean="0"/>
              <a:t>Image</a:t>
            </a:r>
            <a:endParaRPr lang="en-US" dirty="0"/>
          </a:p>
        </p:txBody>
      </p:sp>
      <p:sp>
        <p:nvSpPr>
          <p:cNvPr id="68" name="Heading 6"/>
          <p:cNvSpPr>
            <a:spLocks noGrp="1"/>
          </p:cNvSpPr>
          <p:nvPr>
            <p:ph type="body" sz="quarter" idx="132" hasCustomPrompt="1"/>
          </p:nvPr>
        </p:nvSpPr>
        <p:spPr>
          <a:xfrm>
            <a:off x="7429500" y="3259686"/>
            <a:ext cx="1143000" cy="512214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400" b="1" cap="all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 smtClean="0"/>
              <a:t>Heading</a:t>
            </a:r>
          </a:p>
        </p:txBody>
      </p:sp>
      <p:sp>
        <p:nvSpPr>
          <p:cNvPr id="74" name="Divider 6"/>
          <p:cNvSpPr/>
          <p:nvPr userDrawn="1"/>
        </p:nvSpPr>
        <p:spPr>
          <a:xfrm>
            <a:off x="7780453" y="3090672"/>
            <a:ext cx="457200" cy="5486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47" name="Image 6"/>
          <p:cNvSpPr>
            <a:spLocks noGrp="1"/>
          </p:cNvSpPr>
          <p:nvPr>
            <p:ph type="pic" sz="quarter" idx="129" hasCustomPrompt="1"/>
          </p:nvPr>
        </p:nvSpPr>
        <p:spPr>
          <a:xfrm>
            <a:off x="7543799" y="2057399"/>
            <a:ext cx="914400" cy="914400"/>
          </a:xfrm>
          <a:prstGeom prst="ellipse">
            <a:avLst/>
          </a:prstGeom>
          <a:noFill/>
        </p:spPr>
        <p:txBody>
          <a:bodyPr anchor="ctr">
            <a:normAutofit/>
          </a:bodyPr>
          <a:lstStyle>
            <a:lvl1pPr marL="0" indent="0" algn="ctr">
              <a:lnSpc>
                <a:spcPct val="100000"/>
              </a:lnSpc>
              <a:buNone/>
              <a:defRPr sz="900"/>
            </a:lvl1pPr>
          </a:lstStyle>
          <a:p>
            <a:r>
              <a:rPr lang="en-US" dirty="0" smtClean="0"/>
              <a:t>Image</a:t>
            </a:r>
            <a:endParaRPr lang="en-US" dirty="0"/>
          </a:p>
        </p:txBody>
      </p:sp>
      <p:sp>
        <p:nvSpPr>
          <p:cNvPr id="45" name="Heading 5"/>
          <p:cNvSpPr>
            <a:spLocks noGrp="1"/>
          </p:cNvSpPr>
          <p:nvPr>
            <p:ph type="body" sz="quarter" idx="128" hasCustomPrompt="1"/>
          </p:nvPr>
        </p:nvSpPr>
        <p:spPr>
          <a:xfrm>
            <a:off x="6057901" y="3259686"/>
            <a:ext cx="1143000" cy="512214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400" b="1" cap="all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 smtClean="0"/>
              <a:t>Heading</a:t>
            </a:r>
          </a:p>
        </p:txBody>
      </p:sp>
      <p:sp>
        <p:nvSpPr>
          <p:cNvPr id="73" name="Divider 5"/>
          <p:cNvSpPr/>
          <p:nvPr userDrawn="1"/>
        </p:nvSpPr>
        <p:spPr>
          <a:xfrm>
            <a:off x="6408853" y="3090672"/>
            <a:ext cx="457200" cy="5486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42" name="Image 5"/>
          <p:cNvSpPr>
            <a:spLocks noGrp="1"/>
          </p:cNvSpPr>
          <p:nvPr>
            <p:ph type="pic" sz="quarter" idx="125" hasCustomPrompt="1"/>
          </p:nvPr>
        </p:nvSpPr>
        <p:spPr>
          <a:xfrm>
            <a:off x="6172199" y="2057399"/>
            <a:ext cx="914400" cy="914400"/>
          </a:xfrm>
          <a:prstGeom prst="ellipse">
            <a:avLst/>
          </a:prstGeom>
          <a:noFill/>
        </p:spPr>
        <p:txBody>
          <a:bodyPr anchor="ctr">
            <a:normAutofit/>
          </a:bodyPr>
          <a:lstStyle>
            <a:lvl1pPr marL="0" indent="0" algn="ctr">
              <a:lnSpc>
                <a:spcPct val="100000"/>
              </a:lnSpc>
              <a:buNone/>
              <a:defRPr sz="900"/>
            </a:lvl1pPr>
          </a:lstStyle>
          <a:p>
            <a:r>
              <a:rPr lang="en-US" dirty="0" smtClean="0"/>
              <a:t>Image</a:t>
            </a:r>
            <a:endParaRPr lang="en-US" dirty="0"/>
          </a:p>
        </p:txBody>
      </p:sp>
      <p:sp>
        <p:nvSpPr>
          <p:cNvPr id="41" name="Heading 4"/>
          <p:cNvSpPr>
            <a:spLocks noGrp="1"/>
          </p:cNvSpPr>
          <p:nvPr>
            <p:ph type="body" sz="quarter" idx="124" hasCustomPrompt="1"/>
          </p:nvPr>
        </p:nvSpPr>
        <p:spPr>
          <a:xfrm>
            <a:off x="4686301" y="3259686"/>
            <a:ext cx="1143000" cy="512214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400" b="1" cap="all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 smtClean="0"/>
              <a:t>Heading</a:t>
            </a:r>
          </a:p>
        </p:txBody>
      </p:sp>
      <p:sp>
        <p:nvSpPr>
          <p:cNvPr id="72" name="Divider 4"/>
          <p:cNvSpPr/>
          <p:nvPr userDrawn="1"/>
        </p:nvSpPr>
        <p:spPr>
          <a:xfrm>
            <a:off x="5037254" y="3090672"/>
            <a:ext cx="457200" cy="5486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38" name="Image 4"/>
          <p:cNvSpPr>
            <a:spLocks noGrp="1"/>
          </p:cNvSpPr>
          <p:nvPr>
            <p:ph type="pic" sz="quarter" idx="121" hasCustomPrompt="1"/>
          </p:nvPr>
        </p:nvSpPr>
        <p:spPr>
          <a:xfrm>
            <a:off x="4800600" y="2057399"/>
            <a:ext cx="914400" cy="914400"/>
          </a:xfrm>
          <a:prstGeom prst="ellipse">
            <a:avLst/>
          </a:prstGeom>
          <a:noFill/>
        </p:spPr>
        <p:txBody>
          <a:bodyPr anchor="ctr">
            <a:normAutofit/>
          </a:bodyPr>
          <a:lstStyle>
            <a:lvl1pPr marL="0" indent="0" algn="ctr">
              <a:lnSpc>
                <a:spcPct val="100000"/>
              </a:lnSpc>
              <a:buNone/>
              <a:defRPr sz="900"/>
            </a:lvl1pPr>
          </a:lstStyle>
          <a:p>
            <a:r>
              <a:rPr lang="en-US" dirty="0" smtClean="0"/>
              <a:t>Image</a:t>
            </a:r>
            <a:endParaRPr lang="en-US" dirty="0"/>
          </a:p>
        </p:txBody>
      </p:sp>
      <p:sp>
        <p:nvSpPr>
          <p:cNvPr id="37" name="Heading 3"/>
          <p:cNvSpPr>
            <a:spLocks noGrp="1"/>
          </p:cNvSpPr>
          <p:nvPr>
            <p:ph type="body" sz="quarter" idx="120" hasCustomPrompt="1"/>
          </p:nvPr>
        </p:nvSpPr>
        <p:spPr>
          <a:xfrm>
            <a:off x="3314701" y="3259686"/>
            <a:ext cx="1143000" cy="512214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400" b="1" cap="all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 smtClean="0"/>
              <a:t>Heading</a:t>
            </a:r>
          </a:p>
        </p:txBody>
      </p:sp>
      <p:sp>
        <p:nvSpPr>
          <p:cNvPr id="67" name="Divider 3"/>
          <p:cNvSpPr/>
          <p:nvPr userDrawn="1"/>
        </p:nvSpPr>
        <p:spPr>
          <a:xfrm>
            <a:off x="3665654" y="3090672"/>
            <a:ext cx="457200" cy="5486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34" name="Image 3"/>
          <p:cNvSpPr>
            <a:spLocks noGrp="1"/>
          </p:cNvSpPr>
          <p:nvPr>
            <p:ph type="pic" sz="quarter" idx="117" hasCustomPrompt="1"/>
          </p:nvPr>
        </p:nvSpPr>
        <p:spPr>
          <a:xfrm>
            <a:off x="3429000" y="2057399"/>
            <a:ext cx="914400" cy="914400"/>
          </a:xfrm>
          <a:prstGeom prst="ellipse">
            <a:avLst/>
          </a:prstGeom>
          <a:noFill/>
        </p:spPr>
        <p:txBody>
          <a:bodyPr anchor="ctr">
            <a:normAutofit/>
          </a:bodyPr>
          <a:lstStyle>
            <a:lvl1pPr marL="0" indent="0" algn="ctr">
              <a:lnSpc>
                <a:spcPct val="100000"/>
              </a:lnSpc>
              <a:buNone/>
              <a:defRPr sz="900"/>
            </a:lvl1pPr>
          </a:lstStyle>
          <a:p>
            <a:r>
              <a:rPr lang="en-US" dirty="0" smtClean="0"/>
              <a:t>Image</a:t>
            </a:r>
            <a:endParaRPr lang="en-US" dirty="0"/>
          </a:p>
        </p:txBody>
      </p:sp>
      <p:sp>
        <p:nvSpPr>
          <p:cNvPr id="33" name="Heading 2"/>
          <p:cNvSpPr>
            <a:spLocks noGrp="1"/>
          </p:cNvSpPr>
          <p:nvPr>
            <p:ph type="body" sz="quarter" idx="116" hasCustomPrompt="1"/>
          </p:nvPr>
        </p:nvSpPr>
        <p:spPr>
          <a:xfrm>
            <a:off x="1943101" y="3259686"/>
            <a:ext cx="1143000" cy="512214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400" b="1" cap="all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 smtClean="0"/>
              <a:t>Heading</a:t>
            </a:r>
          </a:p>
        </p:txBody>
      </p:sp>
      <p:sp>
        <p:nvSpPr>
          <p:cNvPr id="50" name="Divider 2"/>
          <p:cNvSpPr/>
          <p:nvPr userDrawn="1"/>
        </p:nvSpPr>
        <p:spPr>
          <a:xfrm>
            <a:off x="2294054" y="3090672"/>
            <a:ext cx="457200" cy="5486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30" name="Image 2"/>
          <p:cNvSpPr>
            <a:spLocks noGrp="1"/>
          </p:cNvSpPr>
          <p:nvPr>
            <p:ph type="pic" sz="quarter" idx="113" hasCustomPrompt="1"/>
          </p:nvPr>
        </p:nvSpPr>
        <p:spPr>
          <a:xfrm>
            <a:off x="2057400" y="2057399"/>
            <a:ext cx="914400" cy="914400"/>
          </a:xfrm>
          <a:prstGeom prst="ellipse">
            <a:avLst/>
          </a:prstGeom>
          <a:noFill/>
        </p:spPr>
        <p:txBody>
          <a:bodyPr anchor="ctr">
            <a:normAutofit/>
          </a:bodyPr>
          <a:lstStyle>
            <a:lvl1pPr marL="0" indent="0" algn="ctr">
              <a:lnSpc>
                <a:spcPct val="100000"/>
              </a:lnSpc>
              <a:buNone/>
              <a:defRPr sz="900"/>
            </a:lvl1pPr>
          </a:lstStyle>
          <a:p>
            <a:r>
              <a:rPr lang="en-US" dirty="0" smtClean="0"/>
              <a:t>Image</a:t>
            </a:r>
            <a:endParaRPr lang="en-US" dirty="0"/>
          </a:p>
        </p:txBody>
      </p:sp>
      <p:sp>
        <p:nvSpPr>
          <p:cNvPr id="51" name="Heading 1"/>
          <p:cNvSpPr>
            <a:spLocks noGrp="1"/>
          </p:cNvSpPr>
          <p:nvPr>
            <p:ph type="body" sz="quarter" idx="33" hasCustomPrompt="1"/>
          </p:nvPr>
        </p:nvSpPr>
        <p:spPr>
          <a:xfrm>
            <a:off x="571501" y="3259686"/>
            <a:ext cx="1143000" cy="512214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400" b="1" cap="all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 smtClean="0"/>
              <a:t>Heading</a:t>
            </a:r>
          </a:p>
        </p:txBody>
      </p:sp>
      <p:sp>
        <p:nvSpPr>
          <p:cNvPr id="44" name="Divider 1"/>
          <p:cNvSpPr/>
          <p:nvPr userDrawn="1"/>
        </p:nvSpPr>
        <p:spPr>
          <a:xfrm>
            <a:off x="922453" y="3090672"/>
            <a:ext cx="457200" cy="5486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95" name="Image 1"/>
          <p:cNvSpPr>
            <a:spLocks noGrp="1"/>
          </p:cNvSpPr>
          <p:nvPr>
            <p:ph type="pic" sz="quarter" idx="28" hasCustomPrompt="1"/>
          </p:nvPr>
        </p:nvSpPr>
        <p:spPr>
          <a:xfrm>
            <a:off x="685799" y="2057400"/>
            <a:ext cx="914400" cy="914400"/>
          </a:xfrm>
          <a:prstGeom prst="ellipse">
            <a:avLst/>
          </a:prstGeom>
          <a:noFill/>
        </p:spPr>
        <p:txBody>
          <a:bodyPr anchor="ctr">
            <a:normAutofit/>
          </a:bodyPr>
          <a:lstStyle>
            <a:lvl1pPr marL="0" indent="0" algn="ctr">
              <a:lnSpc>
                <a:spcPct val="100000"/>
              </a:lnSpc>
              <a:buNone/>
              <a:defRPr sz="900"/>
            </a:lvl1pPr>
          </a:lstStyle>
          <a:p>
            <a:r>
              <a:rPr lang="en-US" dirty="0" smtClean="0"/>
              <a:t>Image</a:t>
            </a:r>
            <a:endParaRPr lang="en-US" dirty="0"/>
          </a:p>
        </p:txBody>
      </p:sp>
      <p:sp>
        <p:nvSpPr>
          <p:cNvPr id="43" name="Subtitle"/>
          <p:cNvSpPr>
            <a:spLocks noGrp="1"/>
          </p:cNvSpPr>
          <p:nvPr>
            <p:ph type="body" sz="quarter" idx="14" hasCustomPrompt="1"/>
          </p:nvPr>
        </p:nvSpPr>
        <p:spPr>
          <a:xfrm>
            <a:off x="571499" y="1485901"/>
            <a:ext cx="8001001" cy="342899"/>
          </a:xfrm>
          <a:prstGeom prst="rect">
            <a:avLst/>
          </a:prstGeom>
        </p:spPr>
        <p:txBody>
          <a:bodyPr lIns="0">
            <a:normAutofit/>
          </a:bodyPr>
          <a:lstStyle>
            <a:lvl1pPr marL="0" indent="0">
              <a:lnSpc>
                <a:spcPct val="100000"/>
              </a:lnSpc>
              <a:spcAft>
                <a:spcPts val="0"/>
              </a:spcAft>
              <a:buNone/>
              <a:defRPr sz="2000" b="1" cap="all">
                <a:solidFill>
                  <a:schemeClr val="accent2"/>
                </a:solidFill>
                <a:latin typeface="+mn-lt"/>
                <a:ea typeface="Impact" charset="0"/>
                <a:cs typeface="Impact" charset="0"/>
              </a:defRPr>
            </a:lvl1pPr>
          </a:lstStyle>
          <a:p>
            <a:pPr lvl="0"/>
            <a:r>
              <a:rPr lang="en-US" dirty="0"/>
              <a:t>Slide </a:t>
            </a:r>
            <a:r>
              <a:rPr lang="en-US" dirty="0" smtClean="0"/>
              <a:t>subtitle</a:t>
            </a:r>
            <a:endParaRPr lang="en-US" dirty="0"/>
          </a:p>
        </p:txBody>
      </p:sp>
      <p:sp>
        <p:nvSpPr>
          <p:cNvPr id="2" name="Title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 dirty="0" smtClean="0"/>
              <a:t>Slide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85162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0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3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6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9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2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5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8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1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4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7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40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"/>
                            </p:stCondLst>
                            <p:childTnLst>
                              <p:par>
                                <p:cTn id="42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5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5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5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6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65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69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73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500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7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0" dur="500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1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4" dur="500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5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8" dur="500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9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0" grpId="0" animBg="1"/>
      <p:bldP spid="69" grpId="0"/>
      <p:bldP spid="79" grpId="0" animBg="1"/>
      <p:bldP spid="64" grpId="0"/>
      <p:bldP spid="78" grpId="0" animBg="1"/>
      <p:bldP spid="61" grpId="0"/>
      <p:bldP spid="77" grpId="0" animBg="1"/>
      <p:bldP spid="58" grpId="0"/>
      <p:bldP spid="76" grpId="0" animBg="1"/>
      <p:bldP spid="55" grpId="0"/>
      <p:bldP spid="75" grpId="0" animBg="1"/>
      <p:bldP spid="52" grpId="0"/>
      <p:bldP spid="74" grpId="0" animBg="1"/>
      <p:bldP spid="47" grpId="0"/>
      <p:bldP spid="73" grpId="0" animBg="1"/>
      <p:bldP spid="42" grpId="0"/>
      <p:bldP spid="72" grpId="0" animBg="1"/>
      <p:bldP spid="38" grpId="0"/>
      <p:bldP spid="67" grpId="0" animBg="1"/>
      <p:bldP spid="34" grpId="0"/>
      <p:bldP spid="50" grpId="0" animBg="1"/>
      <p:bldP spid="30" grpId="0"/>
      <p:bldP spid="44" grpId="0" animBg="1"/>
      <p:bldP spid="95" grpId="0"/>
    </p:bldLst>
  </p:timing>
  <p:extLst mod="1">
    <p:ext uri="{DCECCB84-F9BA-43D5-87BE-67443E8EF086}">
      <p15:sldGuideLst xmlns:p15="http://schemas.microsoft.com/office/powerpoint/2012/main">
        <p15:guide id="1" orient="horz" pos="2376" userDrawn="1">
          <p15:clr>
            <a:srgbClr val="FBAE40"/>
          </p15:clr>
        </p15:guide>
        <p15:guide id="2" orient="horz" pos="2520" userDrawn="1">
          <p15:clr>
            <a:srgbClr val="FBAE40"/>
          </p15:clr>
        </p15:guide>
      </p15:sldGuideLst>
    </p:ext>
  </p:extLs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nd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8" name="Wordmark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500" y="5943600"/>
            <a:ext cx="2362200" cy="457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MYMS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571500" y="2057400"/>
            <a:ext cx="3886200" cy="2318926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Grounding Bars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500" y="0"/>
            <a:ext cx="760782" cy="45720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293354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FE8AC6-424E-904F-AE4A-648F5E9D72F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2" name="Footer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pPr algn="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36006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iagonal"/>
          <p:cNvSpPr/>
          <p:nvPr userDrawn="1"/>
        </p:nvSpPr>
        <p:spPr>
          <a:xfrm>
            <a:off x="228600" y="228600"/>
            <a:ext cx="8686800" cy="6400800"/>
          </a:xfrm>
          <a:custGeom>
            <a:avLst/>
            <a:gdLst>
              <a:gd name="connsiteX0" fmla="*/ 0 w 8686800"/>
              <a:gd name="connsiteY0" fmla="*/ 0 h 6400800"/>
              <a:gd name="connsiteX1" fmla="*/ 8686800 w 8686800"/>
              <a:gd name="connsiteY1" fmla="*/ 0 h 6400800"/>
              <a:gd name="connsiteX2" fmla="*/ 8686800 w 8686800"/>
              <a:gd name="connsiteY2" fmla="*/ 5029202 h 6400800"/>
              <a:gd name="connsiteX3" fmla="*/ 7315202 w 8686800"/>
              <a:gd name="connsiteY3" fmla="*/ 6400800 h 6400800"/>
              <a:gd name="connsiteX4" fmla="*/ 0 w 8686800"/>
              <a:gd name="connsiteY4" fmla="*/ 6400800 h 6400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686800" h="6400800">
                <a:moveTo>
                  <a:pt x="0" y="0"/>
                </a:moveTo>
                <a:lnTo>
                  <a:pt x="8686800" y="0"/>
                </a:lnTo>
                <a:lnTo>
                  <a:pt x="8686800" y="5029202"/>
                </a:lnTo>
                <a:lnTo>
                  <a:pt x="7315202" y="6400800"/>
                </a:lnTo>
                <a:lnTo>
                  <a:pt x="0" y="640080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9" name="Wordmark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500" y="6062473"/>
            <a:ext cx="1752279" cy="339151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Subtitle"/>
          <p:cNvSpPr>
            <a:spLocks noGrp="1"/>
          </p:cNvSpPr>
          <p:nvPr>
            <p:ph type="body" sz="quarter" idx="11" hasCustomPrompt="1"/>
          </p:nvPr>
        </p:nvSpPr>
        <p:spPr>
          <a:xfrm>
            <a:off x="571500" y="4572001"/>
            <a:ext cx="7315200" cy="1143001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buNone/>
              <a:defRPr sz="2800" b="1" cap="all" baseline="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dirty="0" smtClean="0"/>
              <a:t>Section subtitle</a:t>
            </a:r>
            <a:endParaRPr lang="en-US" dirty="0"/>
          </a:p>
        </p:txBody>
      </p:sp>
      <p:sp>
        <p:nvSpPr>
          <p:cNvPr id="5" name="Divider"/>
          <p:cNvSpPr/>
          <p:nvPr userDrawn="1"/>
        </p:nvSpPr>
        <p:spPr>
          <a:xfrm>
            <a:off x="571499" y="4230044"/>
            <a:ext cx="685800" cy="11887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2" name="Title"/>
          <p:cNvSpPr>
            <a:spLocks noGrp="1"/>
          </p:cNvSpPr>
          <p:nvPr>
            <p:ph type="title" hasCustomPrompt="1"/>
          </p:nvPr>
        </p:nvSpPr>
        <p:spPr>
          <a:xfrm>
            <a:off x="571500" y="685801"/>
            <a:ext cx="8001000" cy="3314700"/>
          </a:xfrm>
        </p:spPr>
        <p:txBody>
          <a:bodyPr lIns="0" tIns="0" rIns="0" bIns="0" anchor="b">
            <a:normAutofit/>
          </a:bodyPr>
          <a:lstStyle>
            <a:lvl1pPr>
              <a:lnSpc>
                <a:spcPct val="90000"/>
              </a:lnSpc>
              <a:defRPr sz="4800" baseline="0"/>
            </a:lvl1pPr>
          </a:lstStyle>
          <a:p>
            <a:r>
              <a:rPr lang="en-US" dirty="0" smtClean="0"/>
              <a:t>Section title</a:t>
            </a:r>
            <a:endParaRPr lang="en-US" dirty="0"/>
          </a:p>
        </p:txBody>
      </p:sp>
      <p:pic>
        <p:nvPicPr>
          <p:cNvPr id="8" name="Grounding Bars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500" y="-1"/>
            <a:ext cx="760782" cy="45720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3099118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  <p:extLst mod="1">
    <p:ext uri="{DCECCB84-F9BA-43D5-87BE-67443E8EF086}">
      <p15:sldGuideLst xmlns:p15="http://schemas.microsoft.com/office/powerpoint/2012/main">
        <p15:guide id="1" orient="horz" pos="2520" userDrawn="1">
          <p15:clr>
            <a:srgbClr val="FBAE40"/>
          </p15:clr>
        </p15:guide>
        <p15:guide id="2" orient="horz" pos="2880" userDrawn="1">
          <p15:clr>
            <a:srgbClr val="FBAE40"/>
          </p15:clr>
        </p15:guide>
        <p15:guide id="3" pos="144" userDrawn="1">
          <p15:clr>
            <a:srgbClr val="FBAE40"/>
          </p15:clr>
        </p15:guide>
        <p15:guide id="4" pos="5616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, Imag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Diagonal"/>
          <p:cNvSpPr/>
          <p:nvPr userDrawn="1"/>
        </p:nvSpPr>
        <p:spPr>
          <a:xfrm>
            <a:off x="228600" y="228600"/>
            <a:ext cx="8686800" cy="6400800"/>
          </a:xfrm>
          <a:custGeom>
            <a:avLst/>
            <a:gdLst>
              <a:gd name="connsiteX0" fmla="*/ 0 w 8686800"/>
              <a:gd name="connsiteY0" fmla="*/ 0 h 6400800"/>
              <a:gd name="connsiteX1" fmla="*/ 8686800 w 8686800"/>
              <a:gd name="connsiteY1" fmla="*/ 0 h 6400800"/>
              <a:gd name="connsiteX2" fmla="*/ 8686800 w 8686800"/>
              <a:gd name="connsiteY2" fmla="*/ 5029202 h 6400800"/>
              <a:gd name="connsiteX3" fmla="*/ 7315202 w 8686800"/>
              <a:gd name="connsiteY3" fmla="*/ 6400800 h 6400800"/>
              <a:gd name="connsiteX4" fmla="*/ 0 w 8686800"/>
              <a:gd name="connsiteY4" fmla="*/ 6400800 h 6400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686800" h="6400800">
                <a:moveTo>
                  <a:pt x="0" y="0"/>
                </a:moveTo>
                <a:lnTo>
                  <a:pt x="8686800" y="0"/>
                </a:lnTo>
                <a:lnTo>
                  <a:pt x="8686800" y="5029202"/>
                </a:lnTo>
                <a:lnTo>
                  <a:pt x="7315202" y="6400800"/>
                </a:lnTo>
                <a:lnTo>
                  <a:pt x="0" y="640080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8" name="Wordmark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500" y="6062473"/>
            <a:ext cx="1752279" cy="339151"/>
          </a:xfrm>
          <a:prstGeom prst="rect">
            <a:avLst/>
          </a:prstGeom>
          <a:noFill/>
          <a:ln>
            <a:noFill/>
          </a:ln>
        </p:spPr>
      </p:pic>
      <p:sp>
        <p:nvSpPr>
          <p:cNvPr id="17" name="Image"/>
          <p:cNvSpPr>
            <a:spLocks noGrp="1" noChangeAspect="1"/>
          </p:cNvSpPr>
          <p:nvPr>
            <p:ph type="pic" sz="quarter" idx="28" hasCustomPrompt="1"/>
          </p:nvPr>
        </p:nvSpPr>
        <p:spPr>
          <a:xfrm>
            <a:off x="5372099" y="685800"/>
            <a:ext cx="3200401" cy="5029200"/>
          </a:xfrm>
          <a:custGeom>
            <a:avLst/>
            <a:gdLst>
              <a:gd name="connsiteX0" fmla="*/ 0 w 3200401"/>
              <a:gd name="connsiteY0" fmla="*/ 0 h 5029200"/>
              <a:gd name="connsiteX1" fmla="*/ 3200401 w 3200401"/>
              <a:gd name="connsiteY1" fmla="*/ 0 h 5029200"/>
              <a:gd name="connsiteX2" fmla="*/ 3200401 w 3200401"/>
              <a:gd name="connsiteY2" fmla="*/ 4449261 h 5029200"/>
              <a:gd name="connsiteX3" fmla="*/ 2620462 w 3200401"/>
              <a:gd name="connsiteY3" fmla="*/ 5029200 h 5029200"/>
              <a:gd name="connsiteX4" fmla="*/ 0 w 3200401"/>
              <a:gd name="connsiteY4" fmla="*/ 5029200 h 5029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200401" h="5029200">
                <a:moveTo>
                  <a:pt x="0" y="0"/>
                </a:moveTo>
                <a:lnTo>
                  <a:pt x="3200401" y="0"/>
                </a:lnTo>
                <a:lnTo>
                  <a:pt x="3200401" y="4449261"/>
                </a:lnTo>
                <a:lnTo>
                  <a:pt x="2620462" y="5029200"/>
                </a:lnTo>
                <a:lnTo>
                  <a:pt x="0" y="5029200"/>
                </a:lnTo>
                <a:close/>
              </a:path>
            </a:pathLst>
          </a:custGeom>
          <a:noFill/>
          <a:ln w="127000" cmpd="sng">
            <a:noFill/>
            <a:miter lim="800000"/>
          </a:ln>
        </p:spPr>
        <p:txBody>
          <a:bodyPr vert="horz" wrap="square" anchor="ctr">
            <a:no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 dirty="0" smtClean="0"/>
              <a:t>Image</a:t>
            </a:r>
            <a:endParaRPr lang="en-US" dirty="0"/>
          </a:p>
        </p:txBody>
      </p:sp>
      <p:sp>
        <p:nvSpPr>
          <p:cNvPr id="11" name="Subtitle"/>
          <p:cNvSpPr>
            <a:spLocks noGrp="1"/>
          </p:cNvSpPr>
          <p:nvPr>
            <p:ph type="body" sz="quarter" idx="11" hasCustomPrompt="1"/>
          </p:nvPr>
        </p:nvSpPr>
        <p:spPr>
          <a:xfrm>
            <a:off x="571500" y="4572000"/>
            <a:ext cx="4572000" cy="1143000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buNone/>
              <a:defRPr sz="2800" b="1" cap="all" baseline="0">
                <a:solidFill>
                  <a:schemeClr val="accent2"/>
                </a:solidFill>
                <a:latin typeface="+mn-lt"/>
              </a:defRPr>
            </a:lvl1pPr>
          </a:lstStyle>
          <a:p>
            <a:pPr lvl="0"/>
            <a:r>
              <a:rPr lang="en-US" dirty="0" smtClean="0"/>
              <a:t>Section subtitle</a:t>
            </a:r>
            <a:endParaRPr lang="en-US" dirty="0"/>
          </a:p>
        </p:txBody>
      </p:sp>
      <p:sp>
        <p:nvSpPr>
          <p:cNvPr id="9" name="Divider"/>
          <p:cNvSpPr/>
          <p:nvPr userDrawn="1"/>
        </p:nvSpPr>
        <p:spPr>
          <a:xfrm>
            <a:off x="571500" y="4230044"/>
            <a:ext cx="685800" cy="11887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2" name="Title"/>
          <p:cNvSpPr>
            <a:spLocks noGrp="1"/>
          </p:cNvSpPr>
          <p:nvPr>
            <p:ph type="title" hasCustomPrompt="1"/>
          </p:nvPr>
        </p:nvSpPr>
        <p:spPr>
          <a:xfrm>
            <a:off x="571500" y="685800"/>
            <a:ext cx="4572000" cy="3314700"/>
          </a:xfrm>
        </p:spPr>
        <p:txBody>
          <a:bodyPr lIns="0" tIns="0" rIns="0" bIns="0" anchor="b">
            <a:normAutofit/>
          </a:bodyPr>
          <a:lstStyle>
            <a:lvl1pPr>
              <a:lnSpc>
                <a:spcPct val="90000"/>
              </a:lnSpc>
              <a:defRPr sz="4800" baseline="0"/>
            </a:lvl1pPr>
          </a:lstStyle>
          <a:p>
            <a:r>
              <a:rPr lang="en-US" dirty="0" smtClean="0"/>
              <a:t>Section title</a:t>
            </a:r>
            <a:endParaRPr lang="en-US" dirty="0"/>
          </a:p>
        </p:txBody>
      </p:sp>
      <p:pic>
        <p:nvPicPr>
          <p:cNvPr id="12" name="Grounding Bars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500" y="-1"/>
            <a:ext cx="760782" cy="45720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8319229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9" grpId="0" animBg="1"/>
    </p:bldLst>
  </p:timing>
  <p:extLst mod="1">
    <p:ext uri="{DCECCB84-F9BA-43D5-87BE-67443E8EF086}">
      <p15:sldGuideLst xmlns:p15="http://schemas.microsoft.com/office/powerpoint/2012/main">
        <p15:guide id="1" orient="horz" pos="2520" userDrawn="1">
          <p15:clr>
            <a:srgbClr val="FBAE40"/>
          </p15:clr>
        </p15:guide>
        <p15:guide id="2" orient="horz" pos="2880" userDrawn="1">
          <p15:clr>
            <a:srgbClr val="FBAE40"/>
          </p15:clr>
        </p15:guide>
        <p15:guide id="3" pos="144" userDrawn="1">
          <p15:clr>
            <a:srgbClr val="FBAE40"/>
          </p15:clr>
        </p15:guide>
        <p15:guide id="4" pos="5616" userDrawn="1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, 2 Block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FE8AC6-424E-904F-AE4A-648F5E9D72F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5" name="Footer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4" name="Content 2"/>
          <p:cNvSpPr>
            <a:spLocks noGrp="1"/>
          </p:cNvSpPr>
          <p:nvPr>
            <p:ph sz="half" idx="2" hasCustomPrompt="1"/>
          </p:nvPr>
        </p:nvSpPr>
        <p:spPr>
          <a:xfrm>
            <a:off x="4686299" y="2057400"/>
            <a:ext cx="3886201" cy="3657600"/>
          </a:xfrm>
          <a:prstGeom prst="rect">
            <a:avLst/>
          </a:prstGeom>
        </p:spPr>
        <p:txBody>
          <a:bodyPr lIns="0" tIns="0" rIns="0" bIns="0"/>
          <a:lstStyle/>
          <a:p>
            <a:pPr lvl="0"/>
            <a:r>
              <a:rPr lang="en-US" dirty="0"/>
              <a:t>Click to edit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3" name="Content 1"/>
          <p:cNvSpPr>
            <a:spLocks noGrp="1"/>
          </p:cNvSpPr>
          <p:nvPr>
            <p:ph sz="half" idx="1" hasCustomPrompt="1"/>
          </p:nvPr>
        </p:nvSpPr>
        <p:spPr>
          <a:xfrm>
            <a:off x="571499" y="2057400"/>
            <a:ext cx="3886201" cy="3657600"/>
          </a:xfrm>
          <a:prstGeom prst="rect">
            <a:avLst/>
          </a:prstGeom>
        </p:spPr>
        <p:txBody>
          <a:bodyPr lIns="0" tIns="0" rIns="0" bIns="0"/>
          <a:lstStyle/>
          <a:p>
            <a:pPr lvl="0"/>
            <a:r>
              <a:rPr lang="en-US" dirty="0"/>
              <a:t>Click to edit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Subtitle"/>
          <p:cNvSpPr>
            <a:spLocks noGrp="1"/>
          </p:cNvSpPr>
          <p:nvPr>
            <p:ph type="body" sz="quarter" idx="14" hasCustomPrompt="1"/>
          </p:nvPr>
        </p:nvSpPr>
        <p:spPr>
          <a:xfrm>
            <a:off x="571499" y="1485901"/>
            <a:ext cx="8001001" cy="342899"/>
          </a:xfrm>
          <a:prstGeom prst="rect">
            <a:avLst/>
          </a:prstGeom>
        </p:spPr>
        <p:txBody>
          <a:bodyPr lIns="0">
            <a:normAutofit/>
          </a:bodyPr>
          <a:lstStyle>
            <a:lvl1pPr marL="0" indent="0">
              <a:lnSpc>
                <a:spcPct val="100000"/>
              </a:lnSpc>
              <a:spcAft>
                <a:spcPts val="0"/>
              </a:spcAft>
              <a:buNone/>
              <a:defRPr sz="2000" b="1" cap="all">
                <a:solidFill>
                  <a:schemeClr val="accent2"/>
                </a:solidFill>
                <a:latin typeface="+mn-lt"/>
                <a:ea typeface="Impact" charset="0"/>
                <a:cs typeface="Impact" charset="0"/>
              </a:defRPr>
            </a:lvl1pPr>
          </a:lstStyle>
          <a:p>
            <a:pPr lvl="0"/>
            <a:r>
              <a:rPr lang="en-US" dirty="0"/>
              <a:t>Slide </a:t>
            </a:r>
            <a:r>
              <a:rPr lang="en-US" dirty="0" smtClean="0"/>
              <a:t>subtitle</a:t>
            </a:r>
            <a:endParaRPr lang="en-US" dirty="0"/>
          </a:p>
        </p:txBody>
      </p:sp>
      <p:sp>
        <p:nvSpPr>
          <p:cNvPr id="2" name="Title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 smtClean="0"/>
              <a:t>Slide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71706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/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,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FE8AC6-424E-904F-AE4A-648F5E9D72F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5" name="Footer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pic>
        <p:nvPicPr>
          <p:cNvPr id="4" name="Spirit Burst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" t="28" r="50028" b="50028"/>
          <a:stretch/>
        </p:blipFill>
        <p:spPr>
          <a:xfrm>
            <a:off x="7313676" y="4463034"/>
            <a:ext cx="1370056" cy="1370056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Image"/>
          <p:cNvSpPr>
            <a:spLocks noGrp="1"/>
          </p:cNvSpPr>
          <p:nvPr>
            <p:ph type="pic" sz="quarter" idx="16" hasCustomPrompt="1"/>
          </p:nvPr>
        </p:nvSpPr>
        <p:spPr>
          <a:xfrm>
            <a:off x="6057899" y="2057400"/>
            <a:ext cx="2514601" cy="3657600"/>
          </a:xfrm>
          <a:custGeom>
            <a:avLst/>
            <a:gdLst>
              <a:gd name="connsiteX0" fmla="*/ 457200 w 2514601"/>
              <a:gd name="connsiteY0" fmla="*/ 0 h 3657600"/>
              <a:gd name="connsiteX1" fmla="*/ 2514601 w 2514601"/>
              <a:gd name="connsiteY1" fmla="*/ 0 h 3657600"/>
              <a:gd name="connsiteX2" fmla="*/ 2514601 w 2514601"/>
              <a:gd name="connsiteY2" fmla="*/ 3657600 h 3657600"/>
              <a:gd name="connsiteX3" fmla="*/ 0 w 2514601"/>
              <a:gd name="connsiteY3" fmla="*/ 3657600 h 3657600"/>
              <a:gd name="connsiteX4" fmla="*/ 0 w 2514601"/>
              <a:gd name="connsiteY4" fmla="*/ 457200 h 3657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14601" h="3657600">
                <a:moveTo>
                  <a:pt x="457200" y="0"/>
                </a:moveTo>
                <a:lnTo>
                  <a:pt x="2514601" y="0"/>
                </a:lnTo>
                <a:lnTo>
                  <a:pt x="2514601" y="3657600"/>
                </a:lnTo>
                <a:lnTo>
                  <a:pt x="0" y="3657600"/>
                </a:lnTo>
                <a:lnTo>
                  <a:pt x="0" y="457200"/>
                </a:lnTo>
                <a:close/>
              </a:path>
            </a:pathLst>
          </a:custGeom>
          <a:noFill/>
        </p:spPr>
        <p:txBody>
          <a:bodyPr wrap="square" anchor="ctr">
            <a:no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 dirty="0" smtClean="0"/>
              <a:t>Image</a:t>
            </a:r>
            <a:endParaRPr lang="en-US" dirty="0"/>
          </a:p>
        </p:txBody>
      </p:sp>
      <p:sp>
        <p:nvSpPr>
          <p:cNvPr id="3" name="Content"/>
          <p:cNvSpPr>
            <a:spLocks noGrp="1"/>
          </p:cNvSpPr>
          <p:nvPr>
            <p:ph sz="half" idx="1" hasCustomPrompt="1"/>
          </p:nvPr>
        </p:nvSpPr>
        <p:spPr>
          <a:xfrm>
            <a:off x="571499" y="2057400"/>
            <a:ext cx="5257801" cy="3657600"/>
          </a:xfrm>
          <a:prstGeom prst="rect">
            <a:avLst/>
          </a:prstGeom>
        </p:spPr>
        <p:txBody>
          <a:bodyPr lIns="0" tIns="0" rIns="0" bIns="0"/>
          <a:lstStyle/>
          <a:p>
            <a:pPr lvl="0"/>
            <a:r>
              <a:rPr lang="en-US" dirty="0"/>
              <a:t>Click to edit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Subtitle"/>
          <p:cNvSpPr>
            <a:spLocks noGrp="1"/>
          </p:cNvSpPr>
          <p:nvPr>
            <p:ph type="body" sz="quarter" idx="14" hasCustomPrompt="1"/>
          </p:nvPr>
        </p:nvSpPr>
        <p:spPr>
          <a:xfrm>
            <a:off x="571499" y="1485901"/>
            <a:ext cx="8001001" cy="342899"/>
          </a:xfrm>
          <a:prstGeom prst="rect">
            <a:avLst/>
          </a:prstGeom>
        </p:spPr>
        <p:txBody>
          <a:bodyPr lIns="0">
            <a:normAutofit/>
          </a:bodyPr>
          <a:lstStyle>
            <a:lvl1pPr marL="0" indent="0">
              <a:lnSpc>
                <a:spcPct val="100000"/>
              </a:lnSpc>
              <a:spcAft>
                <a:spcPts val="0"/>
              </a:spcAft>
              <a:buNone/>
              <a:defRPr sz="2000" b="1" cap="all">
                <a:solidFill>
                  <a:schemeClr val="accent2"/>
                </a:solidFill>
                <a:latin typeface="+mn-lt"/>
                <a:ea typeface="Impact" charset="0"/>
                <a:cs typeface="Impact" charset="0"/>
              </a:defRPr>
            </a:lvl1pPr>
          </a:lstStyle>
          <a:p>
            <a:pPr lvl="0"/>
            <a:r>
              <a:rPr lang="en-US" dirty="0"/>
              <a:t>Slide </a:t>
            </a:r>
            <a:r>
              <a:rPr lang="en-US" dirty="0" smtClean="0"/>
              <a:t>subtitle</a:t>
            </a:r>
            <a:endParaRPr lang="en-US" dirty="0"/>
          </a:p>
        </p:txBody>
      </p:sp>
      <p:sp>
        <p:nvSpPr>
          <p:cNvPr id="2" name="Title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 smtClean="0"/>
              <a:t>Slide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11203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  <p:extLst mod="1"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, Sidebar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"/>
          <p:cNvSpPr>
            <a:spLocks noGrp="1"/>
          </p:cNvSpPr>
          <p:nvPr>
            <p:ph type="sldNum" sz="quarter" idx="12"/>
          </p:nvPr>
        </p:nvSpPr>
        <p:spPr>
          <a:xfrm>
            <a:off x="6743701" y="6062473"/>
            <a:ext cx="457199" cy="338328"/>
          </a:xfrm>
        </p:spPr>
        <p:txBody>
          <a:bodyPr/>
          <a:lstStyle/>
          <a:p>
            <a:fld id="{DCFE8AC6-424E-904F-AE4A-648F5E9D72F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5" name="Footer"/>
          <p:cNvSpPr>
            <a:spLocks noGrp="1"/>
          </p:cNvSpPr>
          <p:nvPr>
            <p:ph type="ftr" sz="quarter" idx="15"/>
          </p:nvPr>
        </p:nvSpPr>
        <p:spPr>
          <a:xfrm>
            <a:off x="4686300" y="6062473"/>
            <a:ext cx="2057401" cy="338328"/>
          </a:xfrm>
        </p:spPr>
        <p:txBody>
          <a:bodyPr/>
          <a:lstStyle/>
          <a:p>
            <a:pPr algn="r"/>
            <a:endParaRPr lang="en-US" dirty="0"/>
          </a:p>
        </p:txBody>
      </p:sp>
      <p:sp>
        <p:nvSpPr>
          <p:cNvPr id="10" name="Image"/>
          <p:cNvSpPr>
            <a:spLocks noGrp="1"/>
          </p:cNvSpPr>
          <p:nvPr>
            <p:ph type="pic" sz="quarter" idx="16" hasCustomPrompt="1"/>
          </p:nvPr>
        </p:nvSpPr>
        <p:spPr>
          <a:xfrm>
            <a:off x="7429500" y="0"/>
            <a:ext cx="1714500" cy="6858000"/>
          </a:xfrm>
          <a:custGeom>
            <a:avLst/>
            <a:gdLst>
              <a:gd name="connsiteX0" fmla="*/ 457200 w 1714500"/>
              <a:gd name="connsiteY0" fmla="*/ 0 h 6858000"/>
              <a:gd name="connsiteX1" fmla="*/ 1714500 w 1714500"/>
              <a:gd name="connsiteY1" fmla="*/ 0 h 6858000"/>
              <a:gd name="connsiteX2" fmla="*/ 1714500 w 1714500"/>
              <a:gd name="connsiteY2" fmla="*/ 6858000 h 6858000"/>
              <a:gd name="connsiteX3" fmla="*/ 0 w 1714500"/>
              <a:gd name="connsiteY3" fmla="*/ 6858000 h 6858000"/>
              <a:gd name="connsiteX4" fmla="*/ 0 w 1714500"/>
              <a:gd name="connsiteY4" fmla="*/ 4572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14500" h="6858000">
                <a:moveTo>
                  <a:pt x="457200" y="0"/>
                </a:moveTo>
                <a:lnTo>
                  <a:pt x="1714500" y="0"/>
                </a:lnTo>
                <a:lnTo>
                  <a:pt x="1714500" y="6858000"/>
                </a:lnTo>
                <a:lnTo>
                  <a:pt x="0" y="6858000"/>
                </a:lnTo>
                <a:lnTo>
                  <a:pt x="0" y="457200"/>
                </a:lnTo>
                <a:close/>
              </a:path>
            </a:pathLst>
          </a:custGeom>
          <a:noFill/>
        </p:spPr>
        <p:txBody>
          <a:bodyPr wrap="square" anchor="ctr">
            <a:no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 dirty="0" smtClean="0"/>
              <a:t>Image</a:t>
            </a:r>
            <a:endParaRPr lang="en-US" dirty="0"/>
          </a:p>
        </p:txBody>
      </p:sp>
      <p:sp>
        <p:nvSpPr>
          <p:cNvPr id="3" name="Content"/>
          <p:cNvSpPr>
            <a:spLocks noGrp="1"/>
          </p:cNvSpPr>
          <p:nvPr>
            <p:ph sz="half" idx="1" hasCustomPrompt="1"/>
          </p:nvPr>
        </p:nvSpPr>
        <p:spPr>
          <a:xfrm>
            <a:off x="571499" y="2057400"/>
            <a:ext cx="6629401" cy="3657600"/>
          </a:xfrm>
          <a:prstGeom prst="rect">
            <a:avLst/>
          </a:prstGeom>
        </p:spPr>
        <p:txBody>
          <a:bodyPr lIns="0" tIns="0" rIns="0" bIns="0"/>
          <a:lstStyle/>
          <a:p>
            <a:pPr lvl="0"/>
            <a:r>
              <a:rPr lang="en-US" dirty="0"/>
              <a:t>Click to edit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Subtitle"/>
          <p:cNvSpPr>
            <a:spLocks noGrp="1"/>
          </p:cNvSpPr>
          <p:nvPr>
            <p:ph type="body" sz="quarter" idx="14" hasCustomPrompt="1"/>
          </p:nvPr>
        </p:nvSpPr>
        <p:spPr>
          <a:xfrm>
            <a:off x="571499" y="1485901"/>
            <a:ext cx="6629401" cy="342899"/>
          </a:xfrm>
          <a:prstGeom prst="rect">
            <a:avLst/>
          </a:prstGeom>
        </p:spPr>
        <p:txBody>
          <a:bodyPr lIns="0">
            <a:normAutofit/>
          </a:bodyPr>
          <a:lstStyle>
            <a:lvl1pPr marL="0" indent="0">
              <a:lnSpc>
                <a:spcPct val="100000"/>
              </a:lnSpc>
              <a:spcAft>
                <a:spcPts val="0"/>
              </a:spcAft>
              <a:buNone/>
              <a:defRPr sz="2000" b="1" cap="all">
                <a:solidFill>
                  <a:schemeClr val="accent2"/>
                </a:solidFill>
                <a:latin typeface="+mn-lt"/>
                <a:ea typeface="Impact" charset="0"/>
                <a:cs typeface="Impact" charset="0"/>
              </a:defRPr>
            </a:lvl1pPr>
          </a:lstStyle>
          <a:p>
            <a:pPr lvl="0"/>
            <a:r>
              <a:rPr lang="en-US" dirty="0"/>
              <a:t>Slide </a:t>
            </a:r>
            <a:r>
              <a:rPr lang="en-US" dirty="0" smtClean="0"/>
              <a:t>subtitle</a:t>
            </a:r>
            <a:endParaRPr lang="en-US" dirty="0"/>
          </a:p>
        </p:txBody>
      </p:sp>
      <p:sp>
        <p:nvSpPr>
          <p:cNvPr id="2" name="Title"/>
          <p:cNvSpPr>
            <a:spLocks noGrp="1"/>
          </p:cNvSpPr>
          <p:nvPr>
            <p:ph type="title" hasCustomPrompt="1"/>
          </p:nvPr>
        </p:nvSpPr>
        <p:spPr>
          <a:xfrm>
            <a:off x="571499" y="685801"/>
            <a:ext cx="6629401" cy="685799"/>
          </a:xfrm>
        </p:spPr>
        <p:txBody>
          <a:bodyPr/>
          <a:lstStyle/>
          <a:p>
            <a:r>
              <a:rPr lang="en-US" dirty="0" smtClean="0"/>
              <a:t>Slide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7893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  <p:extLst mod="1">
    <p:ext uri="{DCECCB84-F9BA-43D5-87BE-67443E8EF086}">
      <p15:sldGuideLst xmlns:p15="http://schemas.microsoft.com/office/powerpoint/2012/main"/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"/>
          <p:cNvSpPr>
            <a:spLocks noGrp="1"/>
          </p:cNvSpPr>
          <p:nvPr>
            <p:ph type="sldNum" sz="quarter" idx="4"/>
          </p:nvPr>
        </p:nvSpPr>
        <p:spPr>
          <a:xfrm>
            <a:off x="8115300" y="6062473"/>
            <a:ext cx="457200" cy="338328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DCFE8AC6-424E-904F-AE4A-648F5E9D72F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Footer"/>
          <p:cNvSpPr>
            <a:spLocks noGrp="1"/>
          </p:cNvSpPr>
          <p:nvPr>
            <p:ph type="ftr" sz="quarter" idx="3"/>
          </p:nvPr>
        </p:nvSpPr>
        <p:spPr>
          <a:xfrm>
            <a:off x="4686300" y="6062473"/>
            <a:ext cx="3429000" cy="338328"/>
          </a:xfrm>
          <a:prstGeom prst="rect">
            <a:avLst/>
          </a:prstGeom>
        </p:spPr>
        <p:txBody>
          <a:bodyPr lIns="0" tIns="0" rIns="0" bIns="0" anchor="ctr"/>
          <a:lstStyle>
            <a:lvl1pPr algn="r">
              <a:defRPr sz="1200" b="1">
                <a:solidFill>
                  <a:srgbClr val="425563"/>
                </a:solidFill>
              </a:defRPr>
            </a:lvl1pPr>
          </a:lstStyle>
          <a:p>
            <a:endParaRPr lang="en-US" dirty="0"/>
          </a:p>
        </p:txBody>
      </p:sp>
      <p:pic>
        <p:nvPicPr>
          <p:cNvPr id="13" name="Wordmark"/>
          <p:cNvPicPr>
            <a:picLocks noChangeAspect="1"/>
          </p:cNvPicPr>
          <p:nvPr userDrawn="1"/>
        </p:nvPicPr>
        <p:blipFill>
          <a:blip r:embed="rId3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500" y="6062473"/>
            <a:ext cx="1752279" cy="339151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Content"/>
          <p:cNvSpPr>
            <a:spLocks noGrp="1"/>
          </p:cNvSpPr>
          <p:nvPr>
            <p:ph type="body" idx="1"/>
          </p:nvPr>
        </p:nvSpPr>
        <p:spPr>
          <a:xfrm>
            <a:off x="571499" y="2057400"/>
            <a:ext cx="8001001" cy="365760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" name="Title"/>
          <p:cNvSpPr>
            <a:spLocks noGrp="1"/>
          </p:cNvSpPr>
          <p:nvPr>
            <p:ph type="title"/>
          </p:nvPr>
        </p:nvSpPr>
        <p:spPr>
          <a:xfrm>
            <a:off x="571499" y="685800"/>
            <a:ext cx="8001001" cy="685800"/>
          </a:xfrm>
          <a:prstGeom prst="rect">
            <a:avLst/>
          </a:prstGeom>
        </p:spPr>
        <p:txBody>
          <a:bodyPr vert="horz" lIns="0" tIns="0" rIns="0" bIns="0" rtlCol="0" anchor="b">
            <a:normAutofit/>
          </a:bodyPr>
          <a:lstStyle/>
          <a:p>
            <a:r>
              <a:rPr lang="en-US" dirty="0" smtClean="0"/>
              <a:t>Slide title</a:t>
            </a:r>
            <a:endParaRPr lang="en-US" dirty="0"/>
          </a:p>
        </p:txBody>
      </p:sp>
      <p:pic>
        <p:nvPicPr>
          <p:cNvPr id="12" name="Grounding Bars"/>
          <p:cNvPicPr>
            <a:picLocks noChangeAspect="1"/>
          </p:cNvPicPr>
          <p:nvPr userDrawn="1"/>
        </p:nvPicPr>
        <p:blipFill>
          <a:blip r:embed="rId3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500" y="-1"/>
            <a:ext cx="760782" cy="45720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874386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0" r:id="rId2"/>
    <p:sldLayoutId id="2147483725" r:id="rId3"/>
    <p:sldLayoutId id="2147483726" r:id="rId4"/>
    <p:sldLayoutId id="2147483651" r:id="rId5"/>
    <p:sldLayoutId id="2147483670" r:id="rId6"/>
    <p:sldLayoutId id="2147483674" r:id="rId7"/>
    <p:sldLayoutId id="2147483652" r:id="rId8"/>
    <p:sldLayoutId id="2147483706" r:id="rId9"/>
    <p:sldLayoutId id="2147483707" r:id="rId10"/>
    <p:sldLayoutId id="2147483711" r:id="rId11"/>
    <p:sldLayoutId id="2147483709" r:id="rId12"/>
    <p:sldLayoutId id="2147483710" r:id="rId13"/>
    <p:sldLayoutId id="2147483686" r:id="rId14"/>
    <p:sldLayoutId id="2147483661" r:id="rId15"/>
    <p:sldLayoutId id="2147483708" r:id="rId16"/>
    <p:sldLayoutId id="2147483715" r:id="rId17"/>
    <p:sldLayoutId id="2147483716" r:id="rId18"/>
    <p:sldLayoutId id="2147483717" r:id="rId19"/>
    <p:sldLayoutId id="2147483719" r:id="rId20"/>
    <p:sldLayoutId id="2147483720" r:id="rId21"/>
    <p:sldLayoutId id="2147483721" r:id="rId22"/>
    <p:sldLayoutId id="2147483734" r:id="rId23"/>
    <p:sldLayoutId id="2147483722" r:id="rId24"/>
    <p:sldLayoutId id="2147483712" r:id="rId25"/>
    <p:sldLayoutId id="2147483713" r:id="rId26"/>
    <p:sldLayoutId id="2147483728" r:id="rId27"/>
    <p:sldLayoutId id="2147483729" r:id="rId28"/>
    <p:sldLayoutId id="2147483731" r:id="rId29"/>
    <p:sldLayoutId id="2147483732" r:id="rId30"/>
    <p:sldLayoutId id="2147483730" r:id="rId31"/>
    <p:sldLayoutId id="2147483733" r:id="rId32"/>
    <p:sldLayoutId id="2147483727" r:id="rId33"/>
    <p:sldLayoutId id="2147483693" r:id="rId34"/>
    <p:sldLayoutId id="2147483714" r:id="rId35"/>
    <p:sldLayoutId id="2147483662" r:id="rId36"/>
  </p:sldLayoutIdLst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  <p:hf hdr="0" dt="0"/>
  <p:txStyles>
    <p:titleStyle>
      <a:lvl1pPr algn="l" defTabSz="685800" rtl="0" eaLnBrk="1" latinLnBrk="0" hangingPunct="1">
        <a:lnSpc>
          <a:spcPct val="100000"/>
        </a:lnSpc>
        <a:spcBef>
          <a:spcPct val="0"/>
        </a:spcBef>
        <a:buNone/>
        <a:defRPr sz="4400" b="1" kern="1200">
          <a:solidFill>
            <a:srgbClr val="5E0009"/>
          </a:solidFill>
          <a:latin typeface="Georgia" charset="0"/>
          <a:ea typeface="Georgia" charset="0"/>
          <a:cs typeface="Georgia" charset="0"/>
        </a:defRPr>
      </a:lvl1pPr>
    </p:titleStyle>
    <p:bodyStyle>
      <a:lvl1pPr marL="171450" indent="-171450" algn="l" defTabSz="685800" rtl="0" eaLnBrk="1" latinLnBrk="0" hangingPunct="1">
        <a:lnSpc>
          <a:spcPct val="120000"/>
        </a:lnSpc>
        <a:spcBef>
          <a:spcPts val="750"/>
        </a:spcBef>
        <a:buFont typeface="Arial"/>
        <a:buChar char="•"/>
        <a:defRPr sz="2800" kern="1200">
          <a:solidFill>
            <a:srgbClr val="425563"/>
          </a:solidFill>
          <a:latin typeface="Arial" charset="0"/>
          <a:ea typeface="Arial" charset="0"/>
          <a:cs typeface="Arial" charset="0"/>
        </a:defRPr>
      </a:lvl1pPr>
      <a:lvl2pPr marL="514350" indent="-171450" algn="l" defTabSz="685800" rtl="0" eaLnBrk="1" latinLnBrk="0" hangingPunct="1">
        <a:lnSpc>
          <a:spcPct val="120000"/>
        </a:lnSpc>
        <a:spcBef>
          <a:spcPts val="375"/>
        </a:spcBef>
        <a:buFont typeface="Arial"/>
        <a:buChar char="•"/>
        <a:defRPr sz="2400" kern="1200">
          <a:solidFill>
            <a:srgbClr val="425563"/>
          </a:solidFill>
          <a:latin typeface="Arial" charset="0"/>
          <a:ea typeface="Arial" charset="0"/>
          <a:cs typeface="Arial" charset="0"/>
        </a:defRPr>
      </a:lvl2pPr>
      <a:lvl3pPr marL="857250" indent="-171450" algn="l" defTabSz="685800" rtl="0" eaLnBrk="1" latinLnBrk="0" hangingPunct="1">
        <a:lnSpc>
          <a:spcPct val="120000"/>
        </a:lnSpc>
        <a:spcBef>
          <a:spcPts val="375"/>
        </a:spcBef>
        <a:buFont typeface="Arial"/>
        <a:buChar char="•"/>
        <a:defRPr sz="2000" kern="1200">
          <a:solidFill>
            <a:srgbClr val="425563"/>
          </a:solidFill>
          <a:latin typeface="Arial" charset="0"/>
          <a:ea typeface="Arial" charset="0"/>
          <a:cs typeface="Arial" charset="0"/>
        </a:defRPr>
      </a:lvl3pPr>
      <a:lvl4pPr marL="1200150" indent="-171450" algn="l" defTabSz="685800" rtl="0" eaLnBrk="1" latinLnBrk="0" hangingPunct="1">
        <a:lnSpc>
          <a:spcPct val="120000"/>
        </a:lnSpc>
        <a:spcBef>
          <a:spcPts val="375"/>
        </a:spcBef>
        <a:buFont typeface="Arial"/>
        <a:buChar char="•"/>
        <a:defRPr sz="1800" kern="1200">
          <a:solidFill>
            <a:srgbClr val="425563"/>
          </a:solidFill>
          <a:latin typeface="Arial" charset="0"/>
          <a:ea typeface="Arial" charset="0"/>
          <a:cs typeface="Arial" charset="0"/>
        </a:defRPr>
      </a:lvl4pPr>
      <a:lvl5pPr marL="1543050" indent="-171450" algn="l" defTabSz="685800" rtl="0" eaLnBrk="1" latinLnBrk="0" hangingPunct="1">
        <a:lnSpc>
          <a:spcPct val="120000"/>
        </a:lnSpc>
        <a:spcBef>
          <a:spcPts val="375"/>
        </a:spcBef>
        <a:buFont typeface="Arial"/>
        <a:buChar char="•"/>
        <a:defRPr sz="1800" kern="1200">
          <a:solidFill>
            <a:srgbClr val="425563"/>
          </a:solidFill>
          <a:latin typeface="Arial" charset="0"/>
          <a:ea typeface="Arial" charset="0"/>
          <a:cs typeface="Arial" charset="0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3" orient="horz" pos="144" userDrawn="1">
          <p15:clr>
            <a:srgbClr val="F26B43"/>
          </p15:clr>
        </p15:guide>
        <p15:guide id="4" orient="horz" pos="4176" userDrawn="1">
          <p15:clr>
            <a:srgbClr val="F26B43"/>
          </p15:clr>
        </p15:guide>
        <p15:guide id="7" orient="horz" pos="432" userDrawn="1">
          <p15:clr>
            <a:srgbClr val="F26B43"/>
          </p15:clr>
        </p15:guide>
        <p15:guide id="9" orient="horz" pos="4032" userDrawn="1">
          <p15:clr>
            <a:srgbClr val="F26B43"/>
          </p15:clr>
        </p15:guide>
        <p15:guide id="10" orient="horz" pos="3816" userDrawn="1">
          <p15:clr>
            <a:srgbClr val="F26B43"/>
          </p15:clr>
        </p15:guide>
        <p15:guide id="11" orient="horz" pos="3600" userDrawn="1">
          <p15:clr>
            <a:srgbClr val="F26B43"/>
          </p15:clr>
        </p15:guide>
        <p15:guide id="13" orient="horz" pos="936" userDrawn="1">
          <p15:clr>
            <a:srgbClr val="F26B43"/>
          </p15:clr>
        </p15:guide>
        <p15:guide id="14" orient="horz" pos="288" userDrawn="1">
          <p15:clr>
            <a:srgbClr val="F26B43"/>
          </p15:clr>
        </p15:guide>
        <p15:guide id="15" orient="horz" pos="1296" userDrawn="1">
          <p15:clr>
            <a:srgbClr val="F26B43"/>
          </p15:clr>
        </p15:guide>
        <p15:guide id="38" pos="2808" userDrawn="1">
          <p15:clr>
            <a:srgbClr val="F26B43"/>
          </p15:clr>
        </p15:guide>
        <p15:guide id="50" pos="2952" userDrawn="1">
          <p15:clr>
            <a:srgbClr val="F26B43"/>
          </p15:clr>
        </p15:guide>
        <p15:guide id="51" orient="horz" pos="864" userDrawn="1">
          <p15:clr>
            <a:srgbClr val="F26B43"/>
          </p15:clr>
        </p15:guide>
        <p15:guide id="53" pos="2520" userDrawn="1">
          <p15:clr>
            <a:srgbClr val="F26B43"/>
          </p15:clr>
        </p15:guide>
        <p15:guide id="54" pos="2376" userDrawn="1">
          <p15:clr>
            <a:srgbClr val="F26B43"/>
          </p15:clr>
        </p15:guide>
        <p15:guide id="55" pos="2088" userDrawn="1">
          <p15:clr>
            <a:srgbClr val="F26B43"/>
          </p15:clr>
        </p15:guide>
        <p15:guide id="56" pos="1944" userDrawn="1">
          <p15:clr>
            <a:srgbClr val="F26B43"/>
          </p15:clr>
        </p15:guide>
        <p15:guide id="57" pos="1656" userDrawn="1">
          <p15:clr>
            <a:srgbClr val="F26B43"/>
          </p15:clr>
        </p15:guide>
        <p15:guide id="58" pos="1512" userDrawn="1">
          <p15:clr>
            <a:srgbClr val="F26B43"/>
          </p15:clr>
        </p15:guide>
        <p15:guide id="59" pos="1224" userDrawn="1">
          <p15:clr>
            <a:srgbClr val="F26B43"/>
          </p15:clr>
        </p15:guide>
        <p15:guide id="60" pos="1080" userDrawn="1">
          <p15:clr>
            <a:srgbClr val="F26B43"/>
          </p15:clr>
        </p15:guide>
        <p15:guide id="61" pos="792" userDrawn="1">
          <p15:clr>
            <a:srgbClr val="F26B43"/>
          </p15:clr>
        </p15:guide>
        <p15:guide id="62" pos="648" userDrawn="1">
          <p15:clr>
            <a:srgbClr val="F26B43"/>
          </p15:clr>
        </p15:guide>
        <p15:guide id="63" pos="360" userDrawn="1">
          <p15:clr>
            <a:srgbClr val="F26B43"/>
          </p15:clr>
        </p15:guide>
        <p15:guide id="64" pos="216" userDrawn="1">
          <p15:clr>
            <a:srgbClr val="F26B43"/>
          </p15:clr>
        </p15:guide>
        <p15:guide id="65" pos="3240" userDrawn="1">
          <p15:clr>
            <a:srgbClr val="F26B43"/>
          </p15:clr>
        </p15:guide>
        <p15:guide id="66" pos="3384" userDrawn="1">
          <p15:clr>
            <a:srgbClr val="F26B43"/>
          </p15:clr>
        </p15:guide>
        <p15:guide id="67" pos="3672" userDrawn="1">
          <p15:clr>
            <a:srgbClr val="F26B43"/>
          </p15:clr>
        </p15:guide>
        <p15:guide id="68" pos="3816" userDrawn="1">
          <p15:clr>
            <a:srgbClr val="F26B43"/>
          </p15:clr>
        </p15:guide>
        <p15:guide id="69" pos="4104" userDrawn="1">
          <p15:clr>
            <a:srgbClr val="F26B43"/>
          </p15:clr>
        </p15:guide>
        <p15:guide id="70" pos="4248" userDrawn="1">
          <p15:clr>
            <a:srgbClr val="F26B43"/>
          </p15:clr>
        </p15:guide>
        <p15:guide id="71" pos="4536" userDrawn="1">
          <p15:clr>
            <a:srgbClr val="F26B43"/>
          </p15:clr>
        </p15:guide>
        <p15:guide id="72" pos="4680" userDrawn="1">
          <p15:clr>
            <a:srgbClr val="F26B43"/>
          </p15:clr>
        </p15:guide>
        <p15:guide id="73" pos="4968" userDrawn="1">
          <p15:clr>
            <a:srgbClr val="F26B43"/>
          </p15:clr>
        </p15:guide>
        <p15:guide id="74" pos="5112" userDrawn="1">
          <p15:clr>
            <a:srgbClr val="F26B43"/>
          </p15:clr>
        </p15:guide>
        <p15:guide id="75" pos="5400" userDrawn="1">
          <p15:clr>
            <a:srgbClr val="F26B43"/>
          </p15:clr>
        </p15:guide>
        <p15:guide id="76" pos="5544" userDrawn="1">
          <p15:clr>
            <a:srgbClr val="F26B43"/>
          </p15:clr>
        </p15:guide>
        <p15:guide id="77" orient="horz" pos="1152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571500" y="685801"/>
            <a:ext cx="7810500" cy="3314700"/>
          </a:xfrm>
        </p:spPr>
        <p:txBody>
          <a:bodyPr/>
          <a:lstStyle/>
          <a:p>
            <a:r>
              <a:rPr lang="en-US" dirty="0" smtClean="0"/>
              <a:t>How to Complete Master Promissory Note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dirty="0" smtClean="0"/>
              <a:t>Studentloans.gov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32519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571499" y="482668"/>
            <a:ext cx="8001001" cy="685800"/>
          </a:xfrm>
        </p:spPr>
        <p:txBody>
          <a:bodyPr>
            <a:normAutofit/>
          </a:bodyPr>
          <a:lstStyle/>
          <a:p>
            <a:r>
              <a:rPr lang="en-US" dirty="0" smtClean="0"/>
              <a:t>Step </a:t>
            </a:r>
            <a:r>
              <a:rPr lang="en-US" dirty="0"/>
              <a:t>9</a:t>
            </a:r>
            <a:r>
              <a:rPr lang="en-US" dirty="0" smtClean="0"/>
              <a:t>: </a:t>
            </a:r>
            <a:r>
              <a:rPr lang="en-US" sz="3100" dirty="0" smtClean="0">
                <a:solidFill>
                  <a:srgbClr val="0093B2"/>
                </a:solidFill>
              </a:rPr>
              <a:t>Confirmation</a:t>
            </a:r>
            <a:endParaRPr lang="en-US" sz="3100" dirty="0">
              <a:solidFill>
                <a:srgbClr val="0093B2"/>
              </a:solidFill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479" y="1719283"/>
            <a:ext cx="8321040" cy="3499999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2367280" y="3149600"/>
            <a:ext cx="1503680" cy="18288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67449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 descr="exit counseling 1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980" b="15980"/>
          <a:stretch>
            <a:fillRect/>
          </a:stretch>
        </p:blipFill>
        <p:spPr>
          <a:xfrm>
            <a:off x="436973" y="1324491"/>
            <a:ext cx="8135527" cy="4253964"/>
          </a:xfrm>
        </p:spPr>
      </p:pic>
      <p:sp>
        <p:nvSpPr>
          <p:cNvPr id="8" name="Right Arrow 7"/>
          <p:cNvSpPr/>
          <p:nvPr/>
        </p:nvSpPr>
        <p:spPr>
          <a:xfrm>
            <a:off x="5514755" y="1788747"/>
            <a:ext cx="1299291" cy="737346"/>
          </a:xfrm>
          <a:prstGeom prst="rightArrow">
            <a:avLst>
              <a:gd name="adj1" fmla="val 50000"/>
              <a:gd name="adj2" fmla="val 61112"/>
            </a:avLst>
          </a:prstGeom>
          <a:solidFill>
            <a:srgbClr val="800000"/>
          </a:solidFill>
          <a:ln>
            <a:solidFill>
              <a:srgbClr val="800000"/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571499" y="472440"/>
            <a:ext cx="8001001" cy="6858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Step 1: </a:t>
            </a:r>
            <a:r>
              <a:rPr lang="en-US" sz="3100" dirty="0" smtClean="0">
                <a:solidFill>
                  <a:srgbClr val="0093B2"/>
                </a:solidFill>
              </a:rPr>
              <a:t>Go to studentloans.gov and login </a:t>
            </a:r>
            <a:endParaRPr lang="en-US" dirty="0">
              <a:solidFill>
                <a:srgbClr val="0093B2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590800" y="6028174"/>
            <a:ext cx="535432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/>
              <a:t>Log In using your FSA username and password.</a:t>
            </a:r>
            <a:endParaRPr lang="es-US" sz="1200" dirty="0"/>
          </a:p>
        </p:txBody>
      </p:sp>
    </p:spTree>
    <p:extLst>
      <p:ext uri="{BB962C8B-B14F-4D97-AF65-F5344CB8AC3E}">
        <p14:creationId xmlns:p14="http://schemas.microsoft.com/office/powerpoint/2010/main" val="242707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exit counseling 2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5878" y="1187425"/>
            <a:ext cx="7969635" cy="4534353"/>
          </a:xfrm>
          <a:prstGeom prst="rect">
            <a:avLst/>
          </a:prstGeom>
        </p:spPr>
      </p:pic>
      <p:sp>
        <p:nvSpPr>
          <p:cNvPr id="8" name="Right Arrow 7"/>
          <p:cNvSpPr/>
          <p:nvPr/>
        </p:nvSpPr>
        <p:spPr>
          <a:xfrm>
            <a:off x="177520" y="3871161"/>
            <a:ext cx="901257" cy="505219"/>
          </a:xfrm>
          <a:prstGeom prst="rightArrow">
            <a:avLst>
              <a:gd name="adj1" fmla="val 50000"/>
              <a:gd name="adj2" fmla="val 61112"/>
            </a:avLst>
          </a:prstGeom>
          <a:solidFill>
            <a:srgbClr val="800000"/>
          </a:solidFill>
          <a:ln>
            <a:solidFill>
              <a:srgbClr val="800000"/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571499" y="501625"/>
            <a:ext cx="8572501" cy="6858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Step 2: </a:t>
            </a:r>
            <a:r>
              <a:rPr lang="en-US" sz="2700" dirty="0" smtClean="0">
                <a:solidFill>
                  <a:srgbClr val="0093B2"/>
                </a:solidFill>
              </a:rPr>
              <a:t>Select the Complete Loan Agreement Link </a:t>
            </a:r>
            <a:endParaRPr lang="en-US" sz="2700" dirty="0">
              <a:solidFill>
                <a:srgbClr val="0093B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75791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571499" y="441960"/>
            <a:ext cx="8001001" cy="685800"/>
          </a:xfrm>
        </p:spPr>
        <p:txBody>
          <a:bodyPr>
            <a:normAutofit/>
          </a:bodyPr>
          <a:lstStyle/>
          <a:p>
            <a:r>
              <a:rPr lang="en-US" dirty="0" smtClean="0"/>
              <a:t>Step 3: </a:t>
            </a:r>
            <a:r>
              <a:rPr lang="en-US" sz="2300" dirty="0" smtClean="0">
                <a:solidFill>
                  <a:srgbClr val="0093B2"/>
                </a:solidFill>
              </a:rPr>
              <a:t>Select the type of Direct Loan MPN</a:t>
            </a:r>
            <a:endParaRPr lang="en-US" sz="2300" dirty="0">
              <a:solidFill>
                <a:srgbClr val="0093B2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379" y="1548326"/>
            <a:ext cx="8321040" cy="4160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37566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571499" y="472440"/>
            <a:ext cx="8001001" cy="685800"/>
          </a:xfrm>
        </p:spPr>
        <p:txBody>
          <a:bodyPr>
            <a:normAutofit/>
          </a:bodyPr>
          <a:lstStyle/>
          <a:p>
            <a:r>
              <a:rPr lang="en-US" dirty="0" smtClean="0"/>
              <a:t>Step 4: </a:t>
            </a:r>
            <a:r>
              <a:rPr lang="en-US" sz="1800" dirty="0" smtClean="0">
                <a:solidFill>
                  <a:srgbClr val="0093B2"/>
                </a:solidFill>
              </a:rPr>
              <a:t>Fill Out All Borrower Information</a:t>
            </a:r>
            <a:endParaRPr lang="en-US" sz="1800" dirty="0">
              <a:solidFill>
                <a:srgbClr val="0093B2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633" y="1394101"/>
            <a:ext cx="8524732" cy="4305659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2468880" y="2600960"/>
            <a:ext cx="731520" cy="162560"/>
          </a:xfrm>
          <a:prstGeom prst="rect">
            <a:avLst/>
          </a:prstGeom>
          <a:solidFill>
            <a:srgbClr val="F2F3F2"/>
          </a:solidFill>
          <a:ln>
            <a:solidFill>
              <a:srgbClr val="F2F3F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6969760" y="2621280"/>
            <a:ext cx="822960" cy="142240"/>
          </a:xfrm>
          <a:prstGeom prst="rect">
            <a:avLst/>
          </a:prstGeom>
          <a:solidFill>
            <a:srgbClr val="F2F3F2"/>
          </a:solidFill>
          <a:ln>
            <a:solidFill>
              <a:srgbClr val="F2F3F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416560" y="4927600"/>
            <a:ext cx="985520" cy="18288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416560" y="3860800"/>
            <a:ext cx="985520" cy="18288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4650862" y="3860800"/>
            <a:ext cx="1056640" cy="18288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4650862" y="4927600"/>
            <a:ext cx="985520" cy="18288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4650862" y="5516880"/>
            <a:ext cx="985520" cy="18288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92200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571499" y="484855"/>
            <a:ext cx="8001001" cy="685800"/>
          </a:xfrm>
        </p:spPr>
        <p:txBody>
          <a:bodyPr>
            <a:normAutofit/>
          </a:bodyPr>
          <a:lstStyle/>
          <a:p>
            <a:r>
              <a:rPr lang="en-US" dirty="0" smtClean="0"/>
              <a:t>Step 5: </a:t>
            </a:r>
            <a:r>
              <a:rPr lang="en-US" sz="2800" dirty="0" smtClean="0">
                <a:solidFill>
                  <a:srgbClr val="0093B2"/>
                </a:solidFill>
              </a:rPr>
              <a:t>References </a:t>
            </a:r>
            <a:endParaRPr lang="en-US" sz="2800" dirty="0">
              <a:solidFill>
                <a:srgbClr val="0093B2"/>
              </a:solidFill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150" y="1326571"/>
            <a:ext cx="8499377" cy="4210629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2468880" y="2519680"/>
            <a:ext cx="731520" cy="162560"/>
          </a:xfrm>
          <a:prstGeom prst="rect">
            <a:avLst/>
          </a:prstGeom>
          <a:solidFill>
            <a:srgbClr val="F2F3F2"/>
          </a:solidFill>
          <a:ln>
            <a:solidFill>
              <a:srgbClr val="F2F3F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6908800" y="2519680"/>
            <a:ext cx="822960" cy="162560"/>
          </a:xfrm>
          <a:prstGeom prst="rect">
            <a:avLst/>
          </a:prstGeom>
          <a:solidFill>
            <a:srgbClr val="F2F3F2"/>
          </a:solidFill>
          <a:ln>
            <a:solidFill>
              <a:srgbClr val="F2F3F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2570480" y="5693116"/>
            <a:ext cx="600202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1200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/>
              <a:t>It is recommended that your first reference be a parent/guardian who you live </a:t>
            </a:r>
            <a:r>
              <a:rPr lang="en-US" sz="1200" dirty="0" smtClean="0"/>
              <a:t>with, </a:t>
            </a:r>
            <a:r>
              <a:rPr lang="en-US" sz="1200" dirty="0"/>
              <a:t>and the second reference be a close family member who doesn’t have the same permanent address as you.</a:t>
            </a:r>
          </a:p>
        </p:txBody>
      </p:sp>
    </p:spTree>
    <p:extLst>
      <p:ext uri="{BB962C8B-B14F-4D97-AF65-F5344CB8AC3E}">
        <p14:creationId xmlns:p14="http://schemas.microsoft.com/office/powerpoint/2010/main" val="4433277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571499" y="470152"/>
            <a:ext cx="8001001" cy="685800"/>
          </a:xfrm>
        </p:spPr>
        <p:txBody>
          <a:bodyPr>
            <a:normAutofit/>
          </a:bodyPr>
          <a:lstStyle/>
          <a:p>
            <a:r>
              <a:rPr lang="en-US" dirty="0" smtClean="0"/>
              <a:t>Step 6: </a:t>
            </a:r>
            <a:r>
              <a:rPr lang="en-US" sz="2800" dirty="0" smtClean="0">
                <a:solidFill>
                  <a:srgbClr val="0093B2"/>
                </a:solidFill>
              </a:rPr>
              <a:t>Review And Edit </a:t>
            </a:r>
            <a:r>
              <a:rPr lang="en-US" sz="2800" dirty="0">
                <a:solidFill>
                  <a:srgbClr val="0093B2"/>
                </a:solidFill>
              </a:rPr>
              <a:t>I</a:t>
            </a:r>
            <a:r>
              <a:rPr lang="en-US" sz="2800" dirty="0" smtClean="0">
                <a:solidFill>
                  <a:srgbClr val="0093B2"/>
                </a:solidFill>
              </a:rPr>
              <a:t>f Needed</a:t>
            </a:r>
            <a:endParaRPr lang="en-US" sz="4000" dirty="0">
              <a:solidFill>
                <a:srgbClr val="0093B2"/>
              </a:solidFill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499" y="1412323"/>
            <a:ext cx="8045192" cy="3941997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2346960" y="3749040"/>
            <a:ext cx="1097280" cy="17272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2621280" y="2519680"/>
            <a:ext cx="731520" cy="162560"/>
          </a:xfrm>
          <a:prstGeom prst="rect">
            <a:avLst/>
          </a:prstGeom>
          <a:solidFill>
            <a:srgbClr val="F2F3F2"/>
          </a:solidFill>
          <a:ln>
            <a:solidFill>
              <a:srgbClr val="F2F3F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6817360" y="2519680"/>
            <a:ext cx="812800" cy="162560"/>
          </a:xfrm>
          <a:prstGeom prst="rect">
            <a:avLst/>
          </a:prstGeom>
          <a:solidFill>
            <a:srgbClr val="F2F3F2"/>
          </a:solidFill>
          <a:ln>
            <a:solidFill>
              <a:srgbClr val="F2F3F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79926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571497" y="472440"/>
            <a:ext cx="8001001" cy="685800"/>
          </a:xfrm>
        </p:spPr>
        <p:txBody>
          <a:bodyPr/>
          <a:lstStyle/>
          <a:p>
            <a:r>
              <a:rPr lang="en-US" dirty="0" smtClean="0"/>
              <a:t>Step 7: </a:t>
            </a:r>
            <a:r>
              <a:rPr lang="en-US" sz="2800" dirty="0" smtClean="0">
                <a:solidFill>
                  <a:srgbClr val="0093B2"/>
                </a:solidFill>
              </a:rPr>
              <a:t>Sign and Submit</a:t>
            </a:r>
            <a:endParaRPr lang="en-US" dirty="0">
              <a:solidFill>
                <a:srgbClr val="0093B2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781" y="1434278"/>
            <a:ext cx="8190431" cy="4174042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4053840" y="2560320"/>
            <a:ext cx="680720" cy="162560"/>
          </a:xfrm>
          <a:prstGeom prst="rect">
            <a:avLst/>
          </a:prstGeom>
          <a:solidFill>
            <a:srgbClr val="F2F3F2"/>
          </a:solidFill>
          <a:ln>
            <a:solidFill>
              <a:srgbClr val="F2F3F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7315200" y="2560320"/>
            <a:ext cx="690880" cy="162560"/>
          </a:xfrm>
          <a:prstGeom prst="rect">
            <a:avLst/>
          </a:prstGeom>
          <a:solidFill>
            <a:srgbClr val="F2F3F2"/>
          </a:solidFill>
          <a:ln>
            <a:solidFill>
              <a:srgbClr val="F2F3F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6553200" y="4500880"/>
            <a:ext cx="416560" cy="121920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29540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571499" y="472440"/>
            <a:ext cx="8001001" cy="685800"/>
          </a:xfrm>
        </p:spPr>
        <p:txBody>
          <a:bodyPr/>
          <a:lstStyle/>
          <a:p>
            <a:r>
              <a:rPr lang="en-US" dirty="0" smtClean="0"/>
              <a:t>Step 8: </a:t>
            </a:r>
            <a:r>
              <a:rPr lang="en-US" sz="2800" dirty="0" smtClean="0">
                <a:solidFill>
                  <a:srgbClr val="0093B2"/>
                </a:solidFill>
              </a:rPr>
              <a:t>Sign and Submit</a:t>
            </a:r>
            <a:endParaRPr lang="en-US" dirty="0">
              <a:solidFill>
                <a:srgbClr val="0093B2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096" y="1351853"/>
            <a:ext cx="8579806" cy="43174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93932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ake Your Missouri Statement, Light">
  <a:themeElements>
    <a:clrScheme name="Make Your Missouri Statement">
      <a:dk1>
        <a:srgbClr val="000000"/>
      </a:dk1>
      <a:lt1>
        <a:srgbClr val="FFFFFF"/>
      </a:lt1>
      <a:dk2>
        <a:srgbClr val="5E0009"/>
      </a:dk2>
      <a:lt2>
        <a:srgbClr val="BFCED6"/>
      </a:lt2>
      <a:accent1>
        <a:srgbClr val="EB002B"/>
      </a:accent1>
      <a:accent2>
        <a:srgbClr val="0093B2"/>
      </a:accent2>
      <a:accent3>
        <a:srgbClr val="CFB500"/>
      </a:accent3>
      <a:accent4>
        <a:srgbClr val="AF1685"/>
      </a:accent4>
      <a:accent5>
        <a:srgbClr val="E35205"/>
      </a:accent5>
      <a:accent6>
        <a:srgbClr val="A4D65E"/>
      </a:accent6>
      <a:hlink>
        <a:srgbClr val="5E0009"/>
      </a:hlink>
      <a:folHlink>
        <a:srgbClr val="5E0009"/>
      </a:folHlink>
    </a:clrScheme>
    <a:fontScheme name="Make Your Missouri Statement">
      <a:majorFont>
        <a:latin typeface="Georgia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custClrLst>
    <a:custClr name="Missouri State Maroon">
      <a:srgbClr val="5E0009"/>
    </a:custClr>
    <a:custClr name="Brick City">
      <a:srgbClr val="EB002B"/>
    </a:custClr>
    <a:custClr name="Boomer Sky">
      <a:srgbClr val="0093B2"/>
    </a:custClr>
    <a:custClr name="Pride Band Brass">
      <a:srgbClr val="CFB500"/>
    </a:custClr>
    <a:custClr name="Midnight Oil">
      <a:srgbClr val="425563"/>
    </a:custClr>
    <a:custClr name="Hammons Fountain">
      <a:srgbClr val="6BA4B8"/>
    </a:custClr>
    <a:custClr name="Carrington">
      <a:srgbClr val="BFCED6"/>
    </a:custClr>
    <a:custClr name="Bear Hug">
      <a:srgbClr val="AF1685"/>
    </a:custClr>
    <a:custClr name="Tent Theatre">
      <a:srgbClr val="E35205"/>
    </a:custClr>
    <a:custClr name="May Day">
      <a:srgbClr val="A4D65E"/>
    </a:custClr>
  </a:custClrLst>
  <a:extLst>
    <a:ext uri="{05A4C25C-085E-4340-85A3-A5531E510DB2}">
      <thm15:themeFamily xmlns:thm15="http://schemas.microsoft.com/office/thememl/2012/main" name="flagship-light-standard-1_1" id="{E0235D37-6B2C-C440-9FD0-7BF2EFA26872}" vid="{25D8042B-2133-E842-A051-9900DC16F2BF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statement-light-standard-1_1</Template>
  <TotalTime>256</TotalTime>
  <Words>113</Words>
  <Application>Microsoft Office PowerPoint</Application>
  <PresentationFormat>On-screen Show (4:3)</PresentationFormat>
  <Paragraphs>14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5" baseType="lpstr">
      <vt:lpstr>Arial</vt:lpstr>
      <vt:lpstr>Calibri</vt:lpstr>
      <vt:lpstr>Georgia</vt:lpstr>
      <vt:lpstr>Impact</vt:lpstr>
      <vt:lpstr>Make Your Missouri Statement, Light</vt:lpstr>
      <vt:lpstr>How to Complete Master Promissory Note</vt:lpstr>
      <vt:lpstr>Step 1: Go to studentloans.gov and login </vt:lpstr>
      <vt:lpstr>Step 2: Select the Complete Loan Agreement Link </vt:lpstr>
      <vt:lpstr>Step 3: Select the type of Direct Loan MPN</vt:lpstr>
      <vt:lpstr>Step 4: Fill Out All Borrower Information</vt:lpstr>
      <vt:lpstr>Step 5: References </vt:lpstr>
      <vt:lpstr>Step 6: Review And Edit If Needed</vt:lpstr>
      <vt:lpstr>Step 7: Sign and Submit</vt:lpstr>
      <vt:lpstr>Step 8: Sign and Submit</vt:lpstr>
      <vt:lpstr>Step 9: Confirmation</vt:lpstr>
    </vt:vector>
  </TitlesOfParts>
  <Manager/>
  <Company>Missouri State University</Company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How to Complete Exit Counseling</dc:title>
  <dc:subject/>
  <dc:creator>Brueggemann, Samantha J</dc:creator>
  <cp:keywords>Flagship, Light, Standard</cp:keywords>
  <dc:description/>
  <cp:lastModifiedBy>Morgan, Meredith M</cp:lastModifiedBy>
  <cp:revision>34</cp:revision>
  <dcterms:created xsi:type="dcterms:W3CDTF">2016-11-28T17:21:12Z</dcterms:created>
  <dcterms:modified xsi:type="dcterms:W3CDTF">2017-01-30T17:59:03Z</dcterms:modified>
  <cp:category>Make Your Missouri Statement</cp:category>
</cp:coreProperties>
</file>