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81FF"/>
    <a:srgbClr val="FF40FF"/>
    <a:srgbClr val="FAF14B"/>
    <a:srgbClr val="5E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84" autoAdjust="0"/>
    <p:restoredTop sz="86429" autoAdjust="0"/>
  </p:normalViewPr>
  <p:slideViewPr>
    <p:cSldViewPr snapToGrid="0" snapToObjects="1">
      <p:cViewPr>
        <p:scale>
          <a:sx n="93" d="100"/>
          <a:sy n="93" d="100"/>
        </p:scale>
        <p:origin x="-1488" y="-9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BF3DD-24B8-9D40-ABEB-B4A0E772B6FC}" type="datetimeFigureOut">
              <a:rPr lang="en-US" smtClean="0"/>
              <a:t>11/28/16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C634-AB7C-E047-B961-FC16FF4C0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3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emf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Diagonal"/>
          <p:cNvSpPr/>
          <p:nvPr userDrawn="1"/>
        </p:nvSpPr>
        <p:spPr>
          <a:xfrm rot="16200000">
            <a:off x="5486400" y="3200402"/>
            <a:ext cx="3657600" cy="36576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221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1" y="6057900"/>
            <a:ext cx="5257800" cy="3429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3" name="Presenters"/>
          <p:cNvSpPr>
            <a:spLocks noGrp="1"/>
          </p:cNvSpPr>
          <p:nvPr>
            <p:ph type="body" sz="quarter" idx="12" hasCustomPrompt="1"/>
          </p:nvPr>
        </p:nvSpPr>
        <p:spPr>
          <a:xfrm>
            <a:off x="571499" y="5186364"/>
            <a:ext cx="5943601" cy="52863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400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Presenter names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5" hasCustomPrompt="1"/>
          </p:nvPr>
        </p:nvSpPr>
        <p:spPr>
          <a:xfrm>
            <a:off x="571499" y="4573155"/>
            <a:ext cx="5943601" cy="514347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 cap="all">
                <a:solidFill>
                  <a:srgbClr val="425563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4" name="Divider"/>
          <p:cNvSpPr/>
          <p:nvPr userDrawn="1"/>
        </p:nvSpPr>
        <p:spPr>
          <a:xfrm>
            <a:off x="571499" y="4230044"/>
            <a:ext cx="6858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1"/>
            <a:ext cx="7315200" cy="33147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000" b="1">
                <a:solidFill>
                  <a:srgbClr val="5E000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10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4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25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0" y="6062473"/>
            <a:ext cx="2743201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potlight Caption"/>
          <p:cNvSpPr>
            <a:spLocks noGrp="1"/>
          </p:cNvSpPr>
          <p:nvPr>
            <p:ph type="body" idx="44" hasCustomPrompt="1"/>
          </p:nvPr>
        </p:nvSpPr>
        <p:spPr>
          <a:xfrm>
            <a:off x="7655814" y="3660276"/>
            <a:ext cx="1261872" cy="205472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7" name="Spotligh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3264406"/>
            <a:ext cx="1261872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4" name="Spotlight Divider"/>
          <p:cNvSpPr/>
          <p:nvPr userDrawn="1"/>
        </p:nvSpPr>
        <p:spPr>
          <a:xfrm>
            <a:off x="8115300" y="3090671"/>
            <a:ext cx="3429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Spotlight Image"/>
          <p:cNvSpPr>
            <a:spLocks noGrp="1"/>
          </p:cNvSpPr>
          <p:nvPr>
            <p:ph type="pic" sz="quarter" idx="28" hasCustomPrompt="1"/>
          </p:nvPr>
        </p:nvSpPr>
        <p:spPr>
          <a:xfrm>
            <a:off x="7829550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501" y="2057400"/>
            <a:ext cx="6629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799"/>
          </a:xfrm>
        </p:spPr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1" grpId="0"/>
    </p:bld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Spotligh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199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Spotlight Caption 2"/>
          <p:cNvSpPr>
            <a:spLocks noGrp="1"/>
          </p:cNvSpPr>
          <p:nvPr>
            <p:ph type="body" idx="46" hasCustomPrompt="1"/>
          </p:nvPr>
        </p:nvSpPr>
        <p:spPr>
          <a:xfrm>
            <a:off x="7656566" y="5146176"/>
            <a:ext cx="1260366" cy="14832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4" name="Spotlight Heading 2"/>
          <p:cNvSpPr>
            <a:spLocks noGrp="1"/>
          </p:cNvSpPr>
          <p:nvPr>
            <p:ph type="body" sz="quarter" idx="47" hasCustomPrompt="1"/>
          </p:nvPr>
        </p:nvSpPr>
        <p:spPr>
          <a:xfrm>
            <a:off x="7656566" y="4750307"/>
            <a:ext cx="1260366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5" name="Spotlight Divider 2"/>
          <p:cNvSpPr/>
          <p:nvPr userDrawn="1"/>
        </p:nvSpPr>
        <p:spPr>
          <a:xfrm>
            <a:off x="8058150" y="45765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Spotlight Image 2"/>
          <p:cNvSpPr>
            <a:spLocks noGrp="1"/>
          </p:cNvSpPr>
          <p:nvPr>
            <p:ph type="pic" sz="quarter" idx="45" hasCustomPrompt="1"/>
          </p:nvPr>
        </p:nvSpPr>
        <p:spPr>
          <a:xfrm>
            <a:off x="7829550" y="3543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5" name="Spotlight Caption 1"/>
          <p:cNvSpPr>
            <a:spLocks noGrp="1"/>
          </p:cNvSpPr>
          <p:nvPr>
            <p:ph type="body" idx="44" hasCustomPrompt="1"/>
          </p:nvPr>
        </p:nvSpPr>
        <p:spPr>
          <a:xfrm>
            <a:off x="7656565" y="1827189"/>
            <a:ext cx="1260370" cy="148065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7" name="Spotlight 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656565" y="1431319"/>
            <a:ext cx="1260370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0" name="Spotlight Divider 1"/>
          <p:cNvSpPr/>
          <p:nvPr userDrawn="1"/>
        </p:nvSpPr>
        <p:spPr>
          <a:xfrm>
            <a:off x="8058150" y="12618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Spotlight 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7829550" y="228601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7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2" grpId="0"/>
      <p:bldP spid="1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11" grpId="0"/>
    </p:bldLst>
  </p:timing>
  <p:extLst mod="1">
    <p:ext uri="{DCECCB84-F9BA-43D5-87BE-67443E8EF086}">
      <p15:sldGuideLst xmlns:p15="http://schemas.microsoft.com/office/powerpoint/2012/main" xmlns="">
        <p15:guide id="3" orient="horz" pos="2232" userDrawn="1">
          <p15:clr>
            <a:srgbClr val="FBAE40"/>
          </p15:clr>
        </p15:guide>
        <p15:guide id="4" orient="horz" pos="208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199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eature Caption"/>
          <p:cNvSpPr>
            <a:spLocks noGrp="1"/>
          </p:cNvSpPr>
          <p:nvPr>
            <p:ph type="body" idx="44" hasCustomPrompt="1"/>
          </p:nvPr>
        </p:nvSpPr>
        <p:spPr>
          <a:xfrm>
            <a:off x="7655814" y="3541407"/>
            <a:ext cx="1261872" cy="21735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7" name="Feature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3145536"/>
            <a:ext cx="1261872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3" name="Feature Divider"/>
          <p:cNvSpPr/>
          <p:nvPr userDrawn="1"/>
        </p:nvSpPr>
        <p:spPr>
          <a:xfrm>
            <a:off x="7655814" y="2971800"/>
            <a:ext cx="126187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eature Image"/>
          <p:cNvSpPr>
            <a:spLocks noGrp="1"/>
          </p:cNvSpPr>
          <p:nvPr>
            <p:ph type="pic" sz="quarter" idx="45" hasCustomPrompt="1"/>
          </p:nvPr>
        </p:nvSpPr>
        <p:spPr>
          <a:xfrm>
            <a:off x="7829550" y="20574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500" y="2057400"/>
            <a:ext cx="6629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1"/>
            <a:ext cx="6629400" cy="685799"/>
          </a:xfrm>
        </p:spPr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8" grpId="0"/>
    </p:bld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Featur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0" y="6062473"/>
            <a:ext cx="485775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2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Feature Caption 2"/>
          <p:cNvSpPr>
            <a:spLocks noGrp="1"/>
          </p:cNvSpPr>
          <p:nvPr>
            <p:ph type="body" idx="46" hasCustomPrompt="1"/>
          </p:nvPr>
        </p:nvSpPr>
        <p:spPr>
          <a:xfrm>
            <a:off x="7655814" y="5033772"/>
            <a:ext cx="1261872" cy="159562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3" name="Feature Heading 2"/>
          <p:cNvSpPr>
            <a:spLocks noGrp="1"/>
          </p:cNvSpPr>
          <p:nvPr>
            <p:ph type="body" sz="quarter" idx="47" hasCustomPrompt="1"/>
          </p:nvPr>
        </p:nvSpPr>
        <p:spPr>
          <a:xfrm>
            <a:off x="7655814" y="4636008"/>
            <a:ext cx="1261872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5" name="Feature Divider 2"/>
          <p:cNvSpPr/>
          <p:nvPr userDrawn="1"/>
        </p:nvSpPr>
        <p:spPr>
          <a:xfrm>
            <a:off x="7655814" y="4457700"/>
            <a:ext cx="126187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Feature Image 2"/>
          <p:cNvSpPr>
            <a:spLocks noGrp="1"/>
          </p:cNvSpPr>
          <p:nvPr>
            <p:ph type="pic" sz="quarter" idx="48" hasCustomPrompt="1"/>
          </p:nvPr>
        </p:nvSpPr>
        <p:spPr>
          <a:xfrm>
            <a:off x="7829550" y="35433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5" name="Feature Caption 1"/>
          <p:cNvSpPr>
            <a:spLocks noGrp="1"/>
          </p:cNvSpPr>
          <p:nvPr>
            <p:ph type="body" idx="44" hasCustomPrompt="1"/>
          </p:nvPr>
        </p:nvSpPr>
        <p:spPr>
          <a:xfrm>
            <a:off x="7655814" y="1712680"/>
            <a:ext cx="1261872" cy="16020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7" name="Feature 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1321307"/>
            <a:ext cx="1261872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1" name="Feature Divider 1"/>
          <p:cNvSpPr/>
          <p:nvPr userDrawn="1"/>
        </p:nvSpPr>
        <p:spPr>
          <a:xfrm>
            <a:off x="7655814" y="1143000"/>
            <a:ext cx="126187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eature Image 1"/>
          <p:cNvSpPr>
            <a:spLocks noGrp="1"/>
          </p:cNvSpPr>
          <p:nvPr>
            <p:ph type="pic" sz="quarter" idx="45" hasCustomPrompt="1"/>
          </p:nvPr>
        </p:nvSpPr>
        <p:spPr>
          <a:xfrm>
            <a:off x="7829550" y="228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1" y="685800"/>
            <a:ext cx="6629400" cy="685800"/>
          </a:xfrm>
        </p:spPr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4" grpId="0"/>
      <p:bldP spid="1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18" grpId="0"/>
    </p:bldLst>
  </p:timing>
  <p:extLst mod="1">
    <p:ext uri="{DCECCB84-F9BA-43D5-87BE-67443E8EF086}">
      <p15:sldGuideLst xmlns:p15="http://schemas.microsoft.com/office/powerpoint/2012/main" xmlns="">
        <p15:guide id="3" orient="horz" pos="2088" userDrawn="1">
          <p15:clr>
            <a:srgbClr val="FBAE40"/>
          </p15:clr>
        </p15:guide>
        <p15:guide id="4" orient="horz" pos="223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199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8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allout Icon"/>
          <p:cNvSpPr>
            <a:spLocks noGrp="1"/>
          </p:cNvSpPr>
          <p:nvPr>
            <p:ph type="pic" sz="quarter" idx="35" hasCustomPrompt="1"/>
          </p:nvPr>
        </p:nvSpPr>
        <p:spPr>
          <a:xfrm>
            <a:off x="7658100" y="5257800"/>
            <a:ext cx="457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2" name="Callout Caption"/>
          <p:cNvSpPr>
            <a:spLocks noGrp="1"/>
          </p:cNvSpPr>
          <p:nvPr>
            <p:ph type="body" sz="quarter" idx="34" hasCustomPrompt="1"/>
          </p:nvPr>
        </p:nvSpPr>
        <p:spPr>
          <a:xfrm>
            <a:off x="7655814" y="2565452"/>
            <a:ext cx="1261872" cy="245059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10" name="Callou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2231136"/>
            <a:ext cx="1261872" cy="21544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4" name="Callout Divider"/>
          <p:cNvSpPr/>
          <p:nvPr userDrawn="1"/>
        </p:nvSpPr>
        <p:spPr>
          <a:xfrm>
            <a:off x="76581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802"/>
          </a:xfrm>
        </p:spPr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mage"/>
          <p:cNvSpPr>
            <a:spLocks noGrp="1"/>
          </p:cNvSpPr>
          <p:nvPr>
            <p:ph type="pic" sz="quarter" idx="12" hasCustomPrompt="1"/>
          </p:nvPr>
        </p:nvSpPr>
        <p:spPr>
          <a:xfrm>
            <a:off x="5372100" y="0"/>
            <a:ext cx="3771900" cy="6857999"/>
          </a:xfrm>
          <a:custGeom>
            <a:avLst/>
            <a:gdLst>
              <a:gd name="connsiteX0" fmla="*/ 689319 w 3771900"/>
              <a:gd name="connsiteY0" fmla="*/ 0 h 6857999"/>
              <a:gd name="connsiteX1" fmla="*/ 3771900 w 3771900"/>
              <a:gd name="connsiteY1" fmla="*/ 0 h 6857999"/>
              <a:gd name="connsiteX2" fmla="*/ 3771900 w 3771900"/>
              <a:gd name="connsiteY2" fmla="*/ 6857999 h 6857999"/>
              <a:gd name="connsiteX3" fmla="*/ 0 w 3771900"/>
              <a:gd name="connsiteY3" fmla="*/ 6857999 h 6857999"/>
              <a:gd name="connsiteX4" fmla="*/ 0 w 3771900"/>
              <a:gd name="connsiteY4" fmla="*/ 6893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1900" h="6857999">
                <a:moveTo>
                  <a:pt x="689319" y="0"/>
                </a:moveTo>
                <a:lnTo>
                  <a:pt x="3771900" y="0"/>
                </a:lnTo>
                <a:lnTo>
                  <a:pt x="3771900" y="6857999"/>
                </a:lnTo>
                <a:lnTo>
                  <a:pt x="0" y="6857999"/>
                </a:lnTo>
                <a:lnTo>
                  <a:pt x="0" y="689319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" name="Content"/>
          <p:cNvSpPr>
            <a:spLocks noGrp="1"/>
          </p:cNvSpPr>
          <p:nvPr>
            <p:ph sz="quarter" idx="16"/>
          </p:nvPr>
        </p:nvSpPr>
        <p:spPr>
          <a:xfrm>
            <a:off x="571500" y="2057400"/>
            <a:ext cx="4572000" cy="3657600"/>
          </a:xfrm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4572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9319"/>
            <a:ext cx="4572001" cy="682282"/>
          </a:xfrm>
        </p:spPr>
        <p:txBody>
          <a:bodyPr anchor="b">
            <a:normAutofit/>
          </a:bodyPr>
          <a:lstStyle>
            <a:lvl1pPr>
              <a:defRPr sz="4400"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Full Image, Sidebar w/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Spotlight Caption"/>
          <p:cNvSpPr>
            <a:spLocks noGrp="1"/>
          </p:cNvSpPr>
          <p:nvPr>
            <p:ph type="body" idx="44" hasCustomPrompt="1"/>
          </p:nvPr>
        </p:nvSpPr>
        <p:spPr>
          <a:xfrm>
            <a:off x="7656382" y="3660284"/>
            <a:ext cx="1260735" cy="20547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4" name="Spotligh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6383" y="3264412"/>
            <a:ext cx="1260734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5" name="Spotlight Divider"/>
          <p:cNvSpPr/>
          <p:nvPr userDrawn="1"/>
        </p:nvSpPr>
        <p:spPr>
          <a:xfrm>
            <a:off x="8058149" y="309067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Spotlight Image"/>
          <p:cNvSpPr>
            <a:spLocks noGrp="1"/>
          </p:cNvSpPr>
          <p:nvPr>
            <p:ph type="pic" sz="quarter" idx="28" hasCustomPrompt="1"/>
          </p:nvPr>
        </p:nvSpPr>
        <p:spPr>
          <a:xfrm>
            <a:off x="7829549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998784" y="0"/>
            <a:ext cx="3430715" cy="6858000"/>
          </a:xfrm>
          <a:custGeom>
            <a:avLst/>
            <a:gdLst>
              <a:gd name="connsiteX0" fmla="*/ 685802 w 3430715"/>
              <a:gd name="connsiteY0" fmla="*/ 0 h 6858000"/>
              <a:gd name="connsiteX1" fmla="*/ 3430715 w 3430715"/>
              <a:gd name="connsiteY1" fmla="*/ 0 h 6858000"/>
              <a:gd name="connsiteX2" fmla="*/ 3430715 w 3430715"/>
              <a:gd name="connsiteY2" fmla="*/ 6858000 h 6858000"/>
              <a:gd name="connsiteX3" fmla="*/ 0 w 3430715"/>
              <a:gd name="connsiteY3" fmla="*/ 6858000 h 6858000"/>
              <a:gd name="connsiteX4" fmla="*/ 0 w 3430715"/>
              <a:gd name="connsiteY4" fmla="*/ 6872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0715" h="6858000">
                <a:moveTo>
                  <a:pt x="685802" y="0"/>
                </a:moveTo>
                <a:lnTo>
                  <a:pt x="3430715" y="0"/>
                </a:lnTo>
                <a:lnTo>
                  <a:pt x="3430715" y="6858000"/>
                </a:lnTo>
                <a:lnTo>
                  <a:pt x="0" y="6858000"/>
                </a:lnTo>
                <a:lnTo>
                  <a:pt x="0" y="687230"/>
                </a:lnTo>
                <a:close/>
              </a:path>
            </a:pathLst>
          </a:custGeo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" name="Content"/>
          <p:cNvSpPr>
            <a:spLocks noGrp="1"/>
          </p:cNvSpPr>
          <p:nvPr>
            <p:ph sz="quarter" idx="16"/>
          </p:nvPr>
        </p:nvSpPr>
        <p:spPr>
          <a:xfrm>
            <a:off x="571499" y="2057400"/>
            <a:ext cx="3200401" cy="3657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3200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9319"/>
            <a:ext cx="3200400" cy="68228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1" grpId="0"/>
      <p:bldP spid="16" grpId="0"/>
    </p:bld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14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4686299" y="4152212"/>
            <a:ext cx="3886201" cy="15627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5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4686299" y="3602595"/>
            <a:ext cx="38862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6" name="Divider 2"/>
          <p:cNvSpPr/>
          <p:nvPr userDrawn="1"/>
        </p:nvSpPr>
        <p:spPr>
          <a:xfrm>
            <a:off x="46863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0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4152212"/>
            <a:ext cx="3886201" cy="15627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602594"/>
            <a:ext cx="38862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2" name="Divider 1"/>
          <p:cNvSpPr/>
          <p:nvPr userDrawn="1"/>
        </p:nvSpPr>
        <p:spPr>
          <a:xfrm>
            <a:off x="5715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4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6057899" y="4134878"/>
            <a:ext cx="2514601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5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057899" y="3594695"/>
            <a:ext cx="25146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6" name="Divider 3"/>
          <p:cNvSpPr/>
          <p:nvPr userDrawn="1"/>
        </p:nvSpPr>
        <p:spPr>
          <a:xfrm>
            <a:off x="60579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3314699" y="4134878"/>
            <a:ext cx="2514601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2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3314699" y="3594695"/>
            <a:ext cx="25146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3" name="Divider 2"/>
          <p:cNvSpPr/>
          <p:nvPr userDrawn="1"/>
        </p:nvSpPr>
        <p:spPr>
          <a:xfrm>
            <a:off x="33147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4134878"/>
            <a:ext cx="2514600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9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594695"/>
            <a:ext cx="25146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0" name="Divider 1"/>
          <p:cNvSpPr/>
          <p:nvPr userDrawn="1"/>
        </p:nvSpPr>
        <p:spPr>
          <a:xfrm>
            <a:off x="5715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20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7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67436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8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67436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67436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46862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3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46862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3"/>
          <p:cNvSpPr/>
          <p:nvPr userDrawn="1"/>
        </p:nvSpPr>
        <p:spPr>
          <a:xfrm>
            <a:off x="46862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26288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0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26288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1" name="Divider 2"/>
          <p:cNvSpPr/>
          <p:nvPr userDrawn="1"/>
        </p:nvSpPr>
        <p:spPr>
          <a:xfrm>
            <a:off x="26288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8" name="Divider 1"/>
          <p:cNvSpPr/>
          <p:nvPr userDrawn="1"/>
        </p:nvSpPr>
        <p:spPr>
          <a:xfrm>
            <a:off x="5714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31" grpId="0" animBg="1"/>
      <p:bldP spid="28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idx="1" hasCustomPrompt="1"/>
          </p:nvPr>
        </p:nvSpPr>
        <p:spPr>
          <a:xfrm>
            <a:off x="571499" y="2057401"/>
            <a:ext cx="8001001" cy="3657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4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9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4686299" y="4706753"/>
            <a:ext cx="3886200" cy="10082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0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4686299" y="4165615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1" name="Divider 4"/>
          <p:cNvSpPr/>
          <p:nvPr userDrawn="1"/>
        </p:nvSpPr>
        <p:spPr>
          <a:xfrm>
            <a:off x="4686299" y="4000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5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571499" y="4706753"/>
            <a:ext cx="3886200" cy="10082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7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571499" y="4165615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8" name="Divider 3"/>
          <p:cNvSpPr/>
          <p:nvPr userDrawn="1"/>
        </p:nvSpPr>
        <p:spPr>
          <a:xfrm>
            <a:off x="571499" y="4000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4686299" y="2776324"/>
            <a:ext cx="3886200" cy="9955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3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4686299" y="2231136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4" name="Divider 2"/>
          <p:cNvSpPr/>
          <p:nvPr userDrawn="1"/>
        </p:nvSpPr>
        <p:spPr>
          <a:xfrm>
            <a:off x="4686299" y="205596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2776324"/>
            <a:ext cx="3886200" cy="9955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2231136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9" name="Divider 1"/>
          <p:cNvSpPr/>
          <p:nvPr userDrawn="1"/>
        </p:nvSpPr>
        <p:spPr>
          <a:xfrm>
            <a:off x="571499" y="205596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8" grpId="0" animBg="1"/>
      <p:bldP spid="44" grpId="0" animBg="1"/>
      <p:bldP spid="39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6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7" name="Caption 6"/>
          <p:cNvSpPr>
            <a:spLocks noGrp="1"/>
          </p:cNvSpPr>
          <p:nvPr>
            <p:ph type="body" idx="121" hasCustomPrompt="1"/>
          </p:nvPr>
        </p:nvSpPr>
        <p:spPr>
          <a:xfrm>
            <a:off x="6057900" y="4707208"/>
            <a:ext cx="25146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8" name="Heading 6"/>
          <p:cNvSpPr>
            <a:spLocks noGrp="1"/>
          </p:cNvSpPr>
          <p:nvPr>
            <p:ph type="body" sz="quarter" idx="122" hasCustomPrompt="1"/>
          </p:nvPr>
        </p:nvSpPr>
        <p:spPr>
          <a:xfrm>
            <a:off x="6057900" y="4168129"/>
            <a:ext cx="2514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61" name="Divider 6"/>
          <p:cNvSpPr/>
          <p:nvPr userDrawn="1"/>
        </p:nvSpPr>
        <p:spPr>
          <a:xfrm>
            <a:off x="60579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4" name="Caption 5"/>
          <p:cNvSpPr>
            <a:spLocks noGrp="1"/>
          </p:cNvSpPr>
          <p:nvPr>
            <p:ph type="body" idx="119" hasCustomPrompt="1"/>
          </p:nvPr>
        </p:nvSpPr>
        <p:spPr>
          <a:xfrm>
            <a:off x="3314700" y="4707208"/>
            <a:ext cx="25146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5" name="Heading 5"/>
          <p:cNvSpPr>
            <a:spLocks noGrp="1"/>
          </p:cNvSpPr>
          <p:nvPr>
            <p:ph type="body" sz="quarter" idx="120" hasCustomPrompt="1"/>
          </p:nvPr>
        </p:nvSpPr>
        <p:spPr>
          <a:xfrm>
            <a:off x="3314700" y="4168129"/>
            <a:ext cx="2514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6" name="Divider 5"/>
          <p:cNvSpPr/>
          <p:nvPr userDrawn="1"/>
        </p:nvSpPr>
        <p:spPr>
          <a:xfrm>
            <a:off x="33147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1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571500" y="4707208"/>
            <a:ext cx="25146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2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571500" y="4168129"/>
            <a:ext cx="2514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3" name="Divider 4"/>
          <p:cNvSpPr/>
          <p:nvPr userDrawn="1"/>
        </p:nvSpPr>
        <p:spPr>
          <a:xfrm>
            <a:off x="5715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8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6057900" y="2771751"/>
            <a:ext cx="25146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9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057900" y="2226564"/>
            <a:ext cx="25146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60579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4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3314700" y="2771751"/>
            <a:ext cx="25146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5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3314700" y="2226564"/>
            <a:ext cx="25146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7" name="Divider 2"/>
          <p:cNvSpPr/>
          <p:nvPr userDrawn="1"/>
        </p:nvSpPr>
        <p:spPr>
          <a:xfrm>
            <a:off x="33147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2771751"/>
            <a:ext cx="25146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2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2226564"/>
            <a:ext cx="25146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3" name="Divider 1"/>
          <p:cNvSpPr/>
          <p:nvPr userDrawn="1"/>
        </p:nvSpPr>
        <p:spPr>
          <a:xfrm>
            <a:off x="5715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6" grpId="0" animBg="1"/>
      <p:bldP spid="53" grpId="0" animBg="1"/>
      <p:bldP spid="50" grpId="0" animBg="1"/>
      <p:bldP spid="47" grpId="0" animBg="1"/>
      <p:bldP spid="43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sz="quarter" idx="139" hasCustomPrompt="1"/>
          </p:nvPr>
        </p:nvSpPr>
        <p:spPr>
          <a:xfrm>
            <a:off x="4686300" y="4131811"/>
            <a:ext cx="38862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20" name="Heading 2"/>
          <p:cNvSpPr>
            <a:spLocks noGrp="1"/>
          </p:cNvSpPr>
          <p:nvPr>
            <p:ph type="body" sz="quarter" idx="144" hasCustomPrompt="1"/>
          </p:nvPr>
        </p:nvSpPr>
        <p:spPr>
          <a:xfrm>
            <a:off x="4686300" y="3592394"/>
            <a:ext cx="3886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2"/>
          <p:cNvSpPr/>
          <p:nvPr userDrawn="1"/>
        </p:nvSpPr>
        <p:spPr>
          <a:xfrm>
            <a:off x="64008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Number 2"/>
          <p:cNvSpPr>
            <a:spLocks noGrp="1"/>
          </p:cNvSpPr>
          <p:nvPr>
            <p:ph type="body" sz="quarter" idx="138" hasCustomPrompt="1"/>
          </p:nvPr>
        </p:nvSpPr>
        <p:spPr>
          <a:xfrm>
            <a:off x="4686300" y="2483703"/>
            <a:ext cx="38862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cxnSp>
        <p:nvCxnSpPr>
          <p:cNvPr id="33" name="Line 1"/>
          <p:cNvCxnSpPr/>
          <p:nvPr userDrawn="1"/>
        </p:nvCxnSpPr>
        <p:spPr>
          <a:xfrm>
            <a:off x="4571218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4131811"/>
            <a:ext cx="38862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3592394"/>
            <a:ext cx="3886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5" name="Divider 1"/>
          <p:cNvSpPr/>
          <p:nvPr userDrawn="1"/>
        </p:nvSpPr>
        <p:spPr>
          <a:xfrm>
            <a:off x="22860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571500" y="2483703"/>
            <a:ext cx="38862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sp>
        <p:nvSpPr>
          <p:cNvPr id="1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5" grpId="0" build="p">
        <p:tmplLst>
          <p:tmpl lvl="1">
            <p:tnLst>
              <p:par>
                <p:cTn xmlns:p14="http://schemas.microsoft.com/office/powerpoint/2010/main"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2" grpId="0" build="p">
        <p:tmplLst>
          <p:tmpl lvl="1">
            <p:tnLst>
              <p:par>
                <p:cTn xmlns:p14="http://schemas.microsoft.com/office/powerpoint/2010/main"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1" name="Caption 3"/>
          <p:cNvSpPr>
            <a:spLocks noGrp="1"/>
          </p:cNvSpPr>
          <p:nvPr>
            <p:ph type="body" sz="quarter" idx="143" hasCustomPrompt="1"/>
          </p:nvPr>
        </p:nvSpPr>
        <p:spPr>
          <a:xfrm>
            <a:off x="6057900" y="4131811"/>
            <a:ext cx="25146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21" name="Heading 3"/>
          <p:cNvSpPr>
            <a:spLocks noGrp="1"/>
          </p:cNvSpPr>
          <p:nvPr>
            <p:ph type="body" sz="quarter" idx="145" hasCustomPrompt="1"/>
          </p:nvPr>
        </p:nvSpPr>
        <p:spPr>
          <a:xfrm>
            <a:off x="6057900" y="3592394"/>
            <a:ext cx="2514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7" name="Divider 3"/>
          <p:cNvSpPr/>
          <p:nvPr userDrawn="1"/>
        </p:nvSpPr>
        <p:spPr>
          <a:xfrm>
            <a:off x="70866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Number 3"/>
          <p:cNvSpPr>
            <a:spLocks noGrp="1"/>
          </p:cNvSpPr>
          <p:nvPr>
            <p:ph type="body" sz="quarter" idx="142" hasCustomPrompt="1"/>
          </p:nvPr>
        </p:nvSpPr>
        <p:spPr>
          <a:xfrm>
            <a:off x="6057900" y="2483703"/>
            <a:ext cx="25146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cxnSp>
        <p:nvCxnSpPr>
          <p:cNvPr id="34" name="Line 2"/>
          <p:cNvCxnSpPr/>
          <p:nvPr userDrawn="1"/>
        </p:nvCxnSpPr>
        <p:spPr>
          <a:xfrm>
            <a:off x="5940443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ption 2"/>
          <p:cNvSpPr>
            <a:spLocks noGrp="1"/>
          </p:cNvSpPr>
          <p:nvPr>
            <p:ph type="body" sz="quarter" idx="139" hasCustomPrompt="1"/>
          </p:nvPr>
        </p:nvSpPr>
        <p:spPr>
          <a:xfrm>
            <a:off x="3314700" y="4131811"/>
            <a:ext cx="25146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20" name="Heading 2"/>
          <p:cNvSpPr>
            <a:spLocks noGrp="1"/>
          </p:cNvSpPr>
          <p:nvPr>
            <p:ph type="body" sz="quarter" idx="144" hasCustomPrompt="1"/>
          </p:nvPr>
        </p:nvSpPr>
        <p:spPr>
          <a:xfrm>
            <a:off x="3314700" y="3592394"/>
            <a:ext cx="2514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2"/>
          <p:cNvSpPr/>
          <p:nvPr userDrawn="1"/>
        </p:nvSpPr>
        <p:spPr>
          <a:xfrm>
            <a:off x="43434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Number 2"/>
          <p:cNvSpPr>
            <a:spLocks noGrp="1"/>
          </p:cNvSpPr>
          <p:nvPr>
            <p:ph type="body" sz="quarter" idx="138" hasCustomPrompt="1"/>
          </p:nvPr>
        </p:nvSpPr>
        <p:spPr>
          <a:xfrm>
            <a:off x="3314700" y="2483703"/>
            <a:ext cx="25146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cxnSp>
        <p:nvCxnSpPr>
          <p:cNvPr id="33" name="Line 1"/>
          <p:cNvCxnSpPr/>
          <p:nvPr userDrawn="1"/>
        </p:nvCxnSpPr>
        <p:spPr>
          <a:xfrm>
            <a:off x="3202686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4131811"/>
            <a:ext cx="25146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3592394"/>
            <a:ext cx="2514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5" name="Divider 1"/>
          <p:cNvSpPr/>
          <p:nvPr userDrawn="1"/>
        </p:nvSpPr>
        <p:spPr>
          <a:xfrm>
            <a:off x="16002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571500" y="2483703"/>
            <a:ext cx="25146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sp>
        <p:nvSpPr>
          <p:cNvPr id="2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2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0" grpId="0" build="p">
        <p:tmplLst>
          <p:tmpl lvl="1">
            <p:tnLst>
              <p:par>
                <p:cTn xmlns:p14="http://schemas.microsoft.com/office/powerpoint/2010/main"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25" grpId="0" build="p">
        <p:tmplLst>
          <p:tmpl lvl="1">
            <p:tnLst>
              <p:par>
                <p:cTn xmlns:p14="http://schemas.microsoft.com/office/powerpoint/2010/main"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2" grpId="0" build="p">
        <p:tmplLst>
          <p:tmpl lvl="1">
            <p:tnLst>
              <p:par>
                <p:cTn xmlns:p14="http://schemas.microsoft.com/office/powerpoint/2010/main"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9" name="Caption 4"/>
          <p:cNvSpPr>
            <a:spLocks noGrp="1"/>
          </p:cNvSpPr>
          <p:nvPr>
            <p:ph type="body" sz="quarter" idx="138" hasCustomPrompt="1"/>
          </p:nvPr>
        </p:nvSpPr>
        <p:spPr>
          <a:xfrm>
            <a:off x="6743701" y="4004280"/>
            <a:ext cx="1828800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2" name="Heading 4"/>
          <p:cNvSpPr>
            <a:spLocks noGrp="1"/>
          </p:cNvSpPr>
          <p:nvPr>
            <p:ph type="body" sz="quarter" idx="132" hasCustomPrompt="1"/>
          </p:nvPr>
        </p:nvSpPr>
        <p:spPr>
          <a:xfrm>
            <a:off x="6743701" y="3590183"/>
            <a:ext cx="1828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1" name="Divider 4"/>
          <p:cNvSpPr/>
          <p:nvPr userDrawn="1"/>
        </p:nvSpPr>
        <p:spPr>
          <a:xfrm>
            <a:off x="74295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4" name="Number 4"/>
          <p:cNvSpPr>
            <a:spLocks noGrp="1"/>
          </p:cNvSpPr>
          <p:nvPr>
            <p:ph type="body" sz="quarter" idx="134" hasCustomPrompt="1"/>
          </p:nvPr>
        </p:nvSpPr>
        <p:spPr>
          <a:xfrm>
            <a:off x="6743701" y="2482067"/>
            <a:ext cx="1828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cxnSp>
        <p:nvCxnSpPr>
          <p:cNvPr id="25" name="Line 3"/>
          <p:cNvCxnSpPr/>
          <p:nvPr userDrawn="1"/>
        </p:nvCxnSpPr>
        <p:spPr>
          <a:xfrm>
            <a:off x="6631686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ption 3"/>
          <p:cNvSpPr>
            <a:spLocks noGrp="1"/>
          </p:cNvSpPr>
          <p:nvPr>
            <p:ph type="body" sz="quarter" idx="137" hasCustomPrompt="1"/>
          </p:nvPr>
        </p:nvSpPr>
        <p:spPr>
          <a:xfrm>
            <a:off x="4686298" y="4004280"/>
            <a:ext cx="1828802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9" name="Heading 3"/>
          <p:cNvSpPr>
            <a:spLocks noGrp="1"/>
          </p:cNvSpPr>
          <p:nvPr>
            <p:ph type="body" sz="quarter" idx="129" hasCustomPrompt="1"/>
          </p:nvPr>
        </p:nvSpPr>
        <p:spPr>
          <a:xfrm>
            <a:off x="4686300" y="3590183"/>
            <a:ext cx="1828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0" name="Divider 3"/>
          <p:cNvSpPr/>
          <p:nvPr userDrawn="1"/>
        </p:nvSpPr>
        <p:spPr>
          <a:xfrm>
            <a:off x="5374386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1" name="Number 3"/>
          <p:cNvSpPr>
            <a:spLocks noGrp="1"/>
          </p:cNvSpPr>
          <p:nvPr>
            <p:ph type="body" sz="quarter" idx="131" hasCustomPrompt="1"/>
          </p:nvPr>
        </p:nvSpPr>
        <p:spPr>
          <a:xfrm>
            <a:off x="4686300" y="2482067"/>
            <a:ext cx="1828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cxnSp>
        <p:nvCxnSpPr>
          <p:cNvPr id="23" name="Line 2"/>
          <p:cNvCxnSpPr/>
          <p:nvPr userDrawn="1"/>
        </p:nvCxnSpPr>
        <p:spPr>
          <a:xfrm>
            <a:off x="4574286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ption 2"/>
          <p:cNvSpPr>
            <a:spLocks noGrp="1"/>
          </p:cNvSpPr>
          <p:nvPr>
            <p:ph type="body" sz="quarter" idx="136" hasCustomPrompt="1"/>
          </p:nvPr>
        </p:nvSpPr>
        <p:spPr>
          <a:xfrm>
            <a:off x="2630053" y="4004280"/>
            <a:ext cx="1826494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6" name="Heading 2"/>
          <p:cNvSpPr>
            <a:spLocks noGrp="1"/>
          </p:cNvSpPr>
          <p:nvPr>
            <p:ph type="body" sz="quarter" idx="126" hasCustomPrompt="1"/>
          </p:nvPr>
        </p:nvSpPr>
        <p:spPr>
          <a:xfrm>
            <a:off x="2630071" y="3590183"/>
            <a:ext cx="182764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9" name="Divider 2"/>
          <p:cNvSpPr/>
          <p:nvPr userDrawn="1"/>
        </p:nvSpPr>
        <p:spPr>
          <a:xfrm>
            <a:off x="3316986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Number 2"/>
          <p:cNvSpPr>
            <a:spLocks noGrp="1"/>
          </p:cNvSpPr>
          <p:nvPr>
            <p:ph type="body" sz="quarter" idx="128" hasCustomPrompt="1"/>
          </p:nvPr>
        </p:nvSpPr>
        <p:spPr>
          <a:xfrm>
            <a:off x="2630072" y="2485339"/>
            <a:ext cx="1827646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cxnSp>
        <p:nvCxnSpPr>
          <p:cNvPr id="22" name="Line 1"/>
          <p:cNvCxnSpPr/>
          <p:nvPr userDrawn="1"/>
        </p:nvCxnSpPr>
        <p:spPr>
          <a:xfrm>
            <a:off x="2516886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4004280"/>
            <a:ext cx="1828800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3590183"/>
            <a:ext cx="1828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7" name="Divider 1"/>
          <p:cNvSpPr/>
          <p:nvPr userDrawn="1"/>
        </p:nvSpPr>
        <p:spPr>
          <a:xfrm>
            <a:off x="1259587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571500" y="2485339"/>
            <a:ext cx="1828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###</a:t>
            </a:r>
            <a:endParaRPr lang="en-US" dirty="0"/>
          </a:p>
        </p:txBody>
      </p:sp>
      <p:sp>
        <p:nvSpPr>
          <p:cNvPr id="2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4" grpId="0" build="p">
        <p:tmplLst>
          <p:tmpl lvl="1">
            <p:tnLst>
              <p:par>
                <p:cTn xmlns:p14="http://schemas.microsoft.com/office/powerpoint/2010/main"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41" grpId="0" build="p">
        <p:tmplLst>
          <p:tmpl lvl="1">
            <p:tnLst>
              <p:par>
                <p:cTn xmlns:p14="http://schemas.microsoft.com/office/powerpoint/2010/main"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8" grpId="0" build="p">
        <p:tmplLst>
          <p:tmpl lvl="1">
            <p:tnLst>
              <p:par>
                <p:cTn xmlns:p14="http://schemas.microsoft.com/office/powerpoint/2010/main"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32" grpId="0" build="p">
        <p:tmplLst>
          <p:tmpl lvl="1">
            <p:tnLst>
              <p:par>
                <p:cTn xmlns:p14="http://schemas.microsoft.com/office/powerpoint/2010/main" presetID="12" presetClass="entr" presetSubtype="4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2 Blocks,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5943601" y="3607310"/>
            <a:ext cx="2628900" cy="2107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3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5943600" y="3044393"/>
            <a:ext cx="26289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5" name="Divider 2"/>
          <p:cNvSpPr/>
          <p:nvPr userDrawn="1"/>
        </p:nvSpPr>
        <p:spPr>
          <a:xfrm>
            <a:off x="5943599" y="2857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4686299" y="2857500"/>
            <a:ext cx="1143001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1828800" y="3607310"/>
            <a:ext cx="2628900" cy="2107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828801" y="3044393"/>
            <a:ext cx="26289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4" name="Divider 1"/>
          <p:cNvSpPr/>
          <p:nvPr userDrawn="1"/>
        </p:nvSpPr>
        <p:spPr>
          <a:xfrm>
            <a:off x="1828799" y="2857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571500" y="2857500"/>
            <a:ext cx="1143001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14" grpId="0" animBg="1"/>
      <p:bldP spid="7" grpId="0"/>
    </p:bldLst>
  </p:timing>
  <p:extLst mod="1">
    <p:ext uri="{DCECCB84-F9BA-43D5-87BE-67443E8EF086}">
      <p15:sldGuideLst xmlns:p15="http://schemas.microsoft.com/office/powerpoint/2012/main" xmlns="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6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1" name="Caption 6"/>
          <p:cNvSpPr>
            <a:spLocks noGrp="1"/>
          </p:cNvSpPr>
          <p:nvPr>
            <p:ph type="body" idx="127" hasCustomPrompt="1"/>
          </p:nvPr>
        </p:nvSpPr>
        <p:spPr>
          <a:xfrm>
            <a:off x="6857999" y="4653713"/>
            <a:ext cx="1714501" cy="10612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9" name="Heading 6"/>
          <p:cNvSpPr>
            <a:spLocks noGrp="1"/>
          </p:cNvSpPr>
          <p:nvPr>
            <p:ph type="body" sz="quarter" idx="125" hasCustomPrompt="1"/>
          </p:nvPr>
        </p:nvSpPr>
        <p:spPr>
          <a:xfrm>
            <a:off x="6858001" y="4172352"/>
            <a:ext cx="1714499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41" name="Divider 6"/>
          <p:cNvSpPr/>
          <p:nvPr userDrawn="1"/>
        </p:nvSpPr>
        <p:spPr>
          <a:xfrm>
            <a:off x="6858000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Image 6"/>
          <p:cNvSpPr>
            <a:spLocks noGrp="1"/>
          </p:cNvSpPr>
          <p:nvPr>
            <p:ph type="pic" sz="quarter" idx="126" hasCustomPrompt="1"/>
          </p:nvPr>
        </p:nvSpPr>
        <p:spPr>
          <a:xfrm>
            <a:off x="6057900" y="40005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8" name="Caption 5"/>
          <p:cNvSpPr>
            <a:spLocks noGrp="1"/>
          </p:cNvSpPr>
          <p:nvPr>
            <p:ph type="body" idx="124" hasCustomPrompt="1"/>
          </p:nvPr>
        </p:nvSpPr>
        <p:spPr>
          <a:xfrm>
            <a:off x="4114799" y="4653713"/>
            <a:ext cx="1714501" cy="10612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6" name="Heading 5"/>
          <p:cNvSpPr>
            <a:spLocks noGrp="1"/>
          </p:cNvSpPr>
          <p:nvPr>
            <p:ph type="body" sz="quarter" idx="122" hasCustomPrompt="1"/>
          </p:nvPr>
        </p:nvSpPr>
        <p:spPr>
          <a:xfrm>
            <a:off x="4114800" y="4172158"/>
            <a:ext cx="1715861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40" name="Divider 5"/>
          <p:cNvSpPr/>
          <p:nvPr userDrawn="1"/>
        </p:nvSpPr>
        <p:spPr>
          <a:xfrm>
            <a:off x="4114799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Image 5"/>
          <p:cNvSpPr>
            <a:spLocks noGrp="1"/>
          </p:cNvSpPr>
          <p:nvPr>
            <p:ph type="pic" sz="quarter" idx="123" hasCustomPrompt="1"/>
          </p:nvPr>
        </p:nvSpPr>
        <p:spPr>
          <a:xfrm>
            <a:off x="3314700" y="40005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2" name="Caption 4"/>
          <p:cNvSpPr>
            <a:spLocks noGrp="1"/>
          </p:cNvSpPr>
          <p:nvPr>
            <p:ph type="body" idx="121" hasCustomPrompt="1"/>
          </p:nvPr>
        </p:nvSpPr>
        <p:spPr>
          <a:xfrm>
            <a:off x="1371601" y="4653713"/>
            <a:ext cx="1714499" cy="10612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0" name="Heading 4"/>
          <p:cNvSpPr>
            <a:spLocks noGrp="1"/>
          </p:cNvSpPr>
          <p:nvPr>
            <p:ph type="body" sz="quarter" idx="119" hasCustomPrompt="1"/>
          </p:nvPr>
        </p:nvSpPr>
        <p:spPr>
          <a:xfrm>
            <a:off x="1371600" y="4172158"/>
            <a:ext cx="1714500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9" name="Divider 4"/>
          <p:cNvSpPr/>
          <p:nvPr userDrawn="1"/>
        </p:nvSpPr>
        <p:spPr>
          <a:xfrm>
            <a:off x="1371600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Image 4"/>
          <p:cNvSpPr>
            <a:spLocks noGrp="1"/>
          </p:cNvSpPr>
          <p:nvPr>
            <p:ph type="pic" sz="quarter" idx="120" hasCustomPrompt="1"/>
          </p:nvPr>
        </p:nvSpPr>
        <p:spPr>
          <a:xfrm>
            <a:off x="571500" y="40005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7" name="Caption 3"/>
          <p:cNvSpPr>
            <a:spLocks noGrp="1"/>
          </p:cNvSpPr>
          <p:nvPr>
            <p:ph type="body" idx="118" hasCustomPrompt="1"/>
          </p:nvPr>
        </p:nvSpPr>
        <p:spPr>
          <a:xfrm>
            <a:off x="6858001" y="2698361"/>
            <a:ext cx="1714500" cy="107353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5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858001" y="2220646"/>
            <a:ext cx="1714500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8" name="Divider 3"/>
          <p:cNvSpPr/>
          <p:nvPr userDrawn="1"/>
        </p:nvSpPr>
        <p:spPr>
          <a:xfrm>
            <a:off x="68580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057900" y="20574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4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114799" y="2698360"/>
            <a:ext cx="1715862" cy="107353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2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4114799" y="2220646"/>
            <a:ext cx="1715862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7" name="Divider 2"/>
          <p:cNvSpPr/>
          <p:nvPr userDrawn="1"/>
        </p:nvSpPr>
        <p:spPr>
          <a:xfrm>
            <a:off x="4114799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3314700" y="20574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1371600" y="2698360"/>
            <a:ext cx="1714501" cy="107353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372294" y="2220646"/>
            <a:ext cx="1713806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6" name="Divider 1"/>
          <p:cNvSpPr/>
          <p:nvPr userDrawn="1"/>
        </p:nvSpPr>
        <p:spPr>
          <a:xfrm>
            <a:off x="13716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571500" y="20574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0" grpId="0"/>
      <p:bldP spid="40" grpId="0" animBg="1"/>
      <p:bldP spid="27" grpId="0"/>
      <p:bldP spid="39" grpId="0" animBg="1"/>
      <p:bldP spid="21" grpId="0"/>
      <p:bldP spid="38" grpId="0" animBg="1"/>
      <p:bldP spid="16" grpId="0"/>
      <p:bldP spid="37" grpId="0" animBg="1"/>
      <p:bldP spid="13" grpId="0"/>
      <p:bldP spid="36" grpId="0" animBg="1"/>
      <p:bldP spid="7" grpId="0"/>
    </p:bldLst>
  </p:timing>
  <p:extLst mod="1">
    <p:ext uri="{DCECCB84-F9BA-43D5-87BE-67443E8EF086}">
      <p15:sldGuideLst xmlns:p15="http://schemas.microsoft.com/office/powerpoint/2012/main" xmlns="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9" name="Caption 3"/>
          <p:cNvSpPr>
            <a:spLocks noGrp="1"/>
          </p:cNvSpPr>
          <p:nvPr>
            <p:ph type="body" idx="129" hasCustomPrompt="1"/>
          </p:nvPr>
        </p:nvSpPr>
        <p:spPr>
          <a:xfrm>
            <a:off x="6057900" y="4152498"/>
            <a:ext cx="25146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4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057900" y="3602737"/>
            <a:ext cx="2514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5" name="Divider 3"/>
          <p:cNvSpPr/>
          <p:nvPr userDrawn="1"/>
        </p:nvSpPr>
        <p:spPr>
          <a:xfrm>
            <a:off x="6057900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853398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8" name="Caption 2"/>
          <p:cNvSpPr>
            <a:spLocks noGrp="1"/>
          </p:cNvSpPr>
          <p:nvPr>
            <p:ph type="body" idx="128" hasCustomPrompt="1"/>
          </p:nvPr>
        </p:nvSpPr>
        <p:spPr>
          <a:xfrm>
            <a:off x="3314700" y="4152498"/>
            <a:ext cx="25146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1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3314700" y="3602737"/>
            <a:ext cx="2514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4" name="Divider 2"/>
          <p:cNvSpPr/>
          <p:nvPr userDrawn="1"/>
        </p:nvSpPr>
        <p:spPr>
          <a:xfrm>
            <a:off x="3314700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4112499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7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4152498"/>
            <a:ext cx="25146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602737"/>
            <a:ext cx="2514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3" name="Divider 1"/>
          <p:cNvSpPr/>
          <p:nvPr userDrawn="1"/>
        </p:nvSpPr>
        <p:spPr>
          <a:xfrm>
            <a:off x="571499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3716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/>
      <p:bldP spid="34" grpId="0" animBg="1"/>
      <p:bldP spid="12" grpId="0"/>
      <p:bldP spid="33" grpId="0" animBg="1"/>
      <p:bldP spid="95" grpId="0"/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0" name="Caption 4"/>
          <p:cNvSpPr>
            <a:spLocks noGrp="1"/>
          </p:cNvSpPr>
          <p:nvPr>
            <p:ph type="body" idx="130" hasCustomPrompt="1"/>
          </p:nvPr>
        </p:nvSpPr>
        <p:spPr>
          <a:xfrm>
            <a:off x="6743700" y="4029388"/>
            <a:ext cx="18288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7" name="Heading 4"/>
          <p:cNvSpPr>
            <a:spLocks noGrp="1"/>
          </p:cNvSpPr>
          <p:nvPr>
            <p:ph type="body" sz="quarter" idx="119" hasCustomPrompt="1"/>
          </p:nvPr>
        </p:nvSpPr>
        <p:spPr>
          <a:xfrm>
            <a:off x="6743700" y="3602737"/>
            <a:ext cx="1828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6" name="Divider 4"/>
          <p:cNvSpPr/>
          <p:nvPr userDrawn="1"/>
        </p:nvSpPr>
        <p:spPr>
          <a:xfrm>
            <a:off x="6743700" y="3429000"/>
            <a:ext cx="18288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Image 4"/>
          <p:cNvSpPr>
            <a:spLocks noGrp="1"/>
          </p:cNvSpPr>
          <p:nvPr>
            <p:ph type="pic" sz="quarter" idx="120" hasCustomPrompt="1"/>
          </p:nvPr>
        </p:nvSpPr>
        <p:spPr>
          <a:xfrm>
            <a:off x="72009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9" name="Caption 3"/>
          <p:cNvSpPr>
            <a:spLocks noGrp="1"/>
          </p:cNvSpPr>
          <p:nvPr>
            <p:ph type="body" idx="129" hasCustomPrompt="1"/>
          </p:nvPr>
        </p:nvSpPr>
        <p:spPr>
          <a:xfrm>
            <a:off x="4686300" y="4029388"/>
            <a:ext cx="18288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4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4686300" y="3602737"/>
            <a:ext cx="1828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5" name="Divider 3"/>
          <p:cNvSpPr/>
          <p:nvPr userDrawn="1"/>
        </p:nvSpPr>
        <p:spPr>
          <a:xfrm>
            <a:off x="4686300" y="3429000"/>
            <a:ext cx="18288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51435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8" name="Caption 2"/>
          <p:cNvSpPr>
            <a:spLocks noGrp="1"/>
          </p:cNvSpPr>
          <p:nvPr>
            <p:ph type="body" idx="128" hasCustomPrompt="1"/>
          </p:nvPr>
        </p:nvSpPr>
        <p:spPr>
          <a:xfrm>
            <a:off x="2628900" y="4029388"/>
            <a:ext cx="18288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1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2628900" y="3602737"/>
            <a:ext cx="1828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4" name="Divider 2"/>
          <p:cNvSpPr/>
          <p:nvPr userDrawn="1"/>
        </p:nvSpPr>
        <p:spPr>
          <a:xfrm>
            <a:off x="2628900" y="3429000"/>
            <a:ext cx="18288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30861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7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4029388"/>
            <a:ext cx="1828799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602737"/>
            <a:ext cx="1828799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3" name="Divider 1"/>
          <p:cNvSpPr/>
          <p:nvPr userDrawn="1"/>
        </p:nvSpPr>
        <p:spPr>
          <a:xfrm>
            <a:off x="571499" y="3429000"/>
            <a:ext cx="1828799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287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8" grpId="0"/>
      <p:bldP spid="35" grpId="0" animBg="1"/>
      <p:bldP spid="15" grpId="0"/>
      <p:bldP spid="34" grpId="0" animBg="1"/>
      <p:bldP spid="12" grpId="0"/>
      <p:bldP spid="33" grpId="0" animBg="1"/>
      <p:bldP spid="95" grpId="0"/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15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8" name="Spirit Burs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49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9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Freeform 23"/>
          <p:cNvSpPr/>
          <p:nvPr userDrawn="1"/>
        </p:nvSpPr>
        <p:spPr>
          <a:xfrm>
            <a:off x="4686300" y="2516135"/>
            <a:ext cx="3886200" cy="3198866"/>
          </a:xfrm>
          <a:custGeom>
            <a:avLst/>
            <a:gdLst>
              <a:gd name="connsiteX0" fmla="*/ 0 w 3886200"/>
              <a:gd name="connsiteY0" fmla="*/ 0 h 3198866"/>
              <a:gd name="connsiteX1" fmla="*/ 3886200 w 3886200"/>
              <a:gd name="connsiteY1" fmla="*/ 0 h 3198866"/>
              <a:gd name="connsiteX2" fmla="*/ 3886200 w 3886200"/>
              <a:gd name="connsiteY2" fmla="*/ 2741666 h 3198866"/>
              <a:gd name="connsiteX3" fmla="*/ 3429000 w 3886200"/>
              <a:gd name="connsiteY3" fmla="*/ 3198866 h 3198866"/>
              <a:gd name="connsiteX4" fmla="*/ 0 w 38862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3198866">
                <a:moveTo>
                  <a:pt x="0" y="0"/>
                </a:moveTo>
                <a:lnTo>
                  <a:pt x="3886200" y="0"/>
                </a:lnTo>
                <a:lnTo>
                  <a:pt x="3886200" y="2741666"/>
                </a:lnTo>
                <a:lnTo>
                  <a:pt x="34290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800600" y="3768568"/>
            <a:ext cx="3657600" cy="182216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4800600" y="3235702"/>
            <a:ext cx="3657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6398498" y="3078859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61722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3" name="Freeform 22"/>
          <p:cNvSpPr/>
          <p:nvPr userDrawn="1"/>
        </p:nvSpPr>
        <p:spPr>
          <a:xfrm>
            <a:off x="571500" y="2516134"/>
            <a:ext cx="3886200" cy="3198866"/>
          </a:xfrm>
          <a:custGeom>
            <a:avLst/>
            <a:gdLst>
              <a:gd name="connsiteX0" fmla="*/ 0 w 3886200"/>
              <a:gd name="connsiteY0" fmla="*/ 0 h 3198866"/>
              <a:gd name="connsiteX1" fmla="*/ 3886200 w 3886200"/>
              <a:gd name="connsiteY1" fmla="*/ 0 h 3198866"/>
              <a:gd name="connsiteX2" fmla="*/ 3886200 w 3886200"/>
              <a:gd name="connsiteY2" fmla="*/ 2741666 h 3198866"/>
              <a:gd name="connsiteX3" fmla="*/ 3429000 w 3886200"/>
              <a:gd name="connsiteY3" fmla="*/ 3198866 h 3198866"/>
              <a:gd name="connsiteX4" fmla="*/ 0 w 38862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3198866">
                <a:moveTo>
                  <a:pt x="0" y="0"/>
                </a:moveTo>
                <a:lnTo>
                  <a:pt x="3886200" y="0"/>
                </a:lnTo>
                <a:lnTo>
                  <a:pt x="3886200" y="2741666"/>
                </a:lnTo>
                <a:lnTo>
                  <a:pt x="34290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685800" y="3768568"/>
            <a:ext cx="3657600" cy="182216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685800" y="3235702"/>
            <a:ext cx="3657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2283698" y="3082111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20574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0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9" grpId="0" animBg="1"/>
      <p:bldP spid="42" grpId="0"/>
      <p:bldP spid="23" grpId="0" animBg="1"/>
      <p:bldP spid="36" grpId="0" animBg="1"/>
      <p:bldP spid="3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8" name="Spirit Burs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86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2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Freeform 42"/>
          <p:cNvSpPr/>
          <p:nvPr userDrawn="1"/>
        </p:nvSpPr>
        <p:spPr>
          <a:xfrm>
            <a:off x="6057956" y="2516135"/>
            <a:ext cx="2514544" cy="3198866"/>
          </a:xfrm>
          <a:custGeom>
            <a:avLst/>
            <a:gdLst>
              <a:gd name="connsiteX0" fmla="*/ 0 w 2514544"/>
              <a:gd name="connsiteY0" fmla="*/ 0 h 3198866"/>
              <a:gd name="connsiteX1" fmla="*/ 2514544 w 2514544"/>
              <a:gd name="connsiteY1" fmla="*/ 0 h 3198866"/>
              <a:gd name="connsiteX2" fmla="*/ 2514544 w 2514544"/>
              <a:gd name="connsiteY2" fmla="*/ 2741666 h 3198866"/>
              <a:gd name="connsiteX3" fmla="*/ 2057344 w 2514544"/>
              <a:gd name="connsiteY3" fmla="*/ 3198866 h 3198866"/>
              <a:gd name="connsiteX4" fmla="*/ 0 w 2514544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544" h="3198866">
                <a:moveTo>
                  <a:pt x="0" y="0"/>
                </a:moveTo>
                <a:lnTo>
                  <a:pt x="2514544" y="0"/>
                </a:lnTo>
                <a:lnTo>
                  <a:pt x="2514544" y="2741666"/>
                </a:lnTo>
                <a:lnTo>
                  <a:pt x="2057344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1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6172228" y="3785686"/>
            <a:ext cx="22860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72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6172228" y="3241408"/>
            <a:ext cx="2286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7086628" y="307315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9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858028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1" name="Freeform 40"/>
          <p:cNvSpPr/>
          <p:nvPr userDrawn="1"/>
        </p:nvSpPr>
        <p:spPr>
          <a:xfrm>
            <a:off x="3314700" y="2516135"/>
            <a:ext cx="2514600" cy="3198866"/>
          </a:xfrm>
          <a:custGeom>
            <a:avLst/>
            <a:gdLst>
              <a:gd name="connsiteX0" fmla="*/ 0 w 2514600"/>
              <a:gd name="connsiteY0" fmla="*/ 0 h 3198866"/>
              <a:gd name="connsiteX1" fmla="*/ 2514600 w 2514600"/>
              <a:gd name="connsiteY1" fmla="*/ 0 h 3198866"/>
              <a:gd name="connsiteX2" fmla="*/ 2514600 w 2514600"/>
              <a:gd name="connsiteY2" fmla="*/ 2741666 h 3198866"/>
              <a:gd name="connsiteX3" fmla="*/ 2057400 w 2514600"/>
              <a:gd name="connsiteY3" fmla="*/ 3198866 h 3198866"/>
              <a:gd name="connsiteX4" fmla="*/ 0 w 25146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3198866">
                <a:moveTo>
                  <a:pt x="0" y="0"/>
                </a:moveTo>
                <a:lnTo>
                  <a:pt x="2514600" y="0"/>
                </a:lnTo>
                <a:lnTo>
                  <a:pt x="2514600" y="2741666"/>
                </a:lnTo>
                <a:lnTo>
                  <a:pt x="20574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3429000" y="3785686"/>
            <a:ext cx="22860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3429000" y="3241408"/>
            <a:ext cx="2286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4343400" y="307433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41148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9" name="Freeform 38"/>
          <p:cNvSpPr/>
          <p:nvPr userDrawn="1"/>
        </p:nvSpPr>
        <p:spPr>
          <a:xfrm>
            <a:off x="571500" y="2516134"/>
            <a:ext cx="2514600" cy="3198866"/>
          </a:xfrm>
          <a:custGeom>
            <a:avLst/>
            <a:gdLst>
              <a:gd name="connsiteX0" fmla="*/ 0 w 2514600"/>
              <a:gd name="connsiteY0" fmla="*/ 0 h 3198866"/>
              <a:gd name="connsiteX1" fmla="*/ 2514600 w 2514600"/>
              <a:gd name="connsiteY1" fmla="*/ 0 h 3198866"/>
              <a:gd name="connsiteX2" fmla="*/ 2514600 w 2514600"/>
              <a:gd name="connsiteY2" fmla="*/ 2741666 h 3198866"/>
              <a:gd name="connsiteX3" fmla="*/ 2057400 w 2514600"/>
              <a:gd name="connsiteY3" fmla="*/ 3198866 h 3198866"/>
              <a:gd name="connsiteX4" fmla="*/ 0 w 25146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3198866">
                <a:moveTo>
                  <a:pt x="0" y="0"/>
                </a:moveTo>
                <a:lnTo>
                  <a:pt x="2514600" y="0"/>
                </a:lnTo>
                <a:lnTo>
                  <a:pt x="2514600" y="2741666"/>
                </a:lnTo>
                <a:lnTo>
                  <a:pt x="20574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685800" y="3785686"/>
            <a:ext cx="22860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685800" y="3241408"/>
            <a:ext cx="2286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600200" y="307433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3716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7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69" grpId="0"/>
      <p:bldP spid="41" grpId="0" animBg="1"/>
      <p:bldP spid="49" grpId="0" animBg="1"/>
      <p:bldP spid="42" grpId="0"/>
      <p:bldP spid="39" grpId="0" animBg="1"/>
      <p:bldP spid="36" grpId="0" animBg="1"/>
      <p:bldP spid="3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9" name="Spirit Burs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pirit Burs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43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5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3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Diagonal 4"/>
          <p:cNvSpPr/>
          <p:nvPr userDrawn="1"/>
        </p:nvSpPr>
        <p:spPr>
          <a:xfrm>
            <a:off x="6752412" y="2516135"/>
            <a:ext cx="1828744" cy="3198866"/>
          </a:xfrm>
          <a:custGeom>
            <a:avLst/>
            <a:gdLst>
              <a:gd name="connsiteX0" fmla="*/ 0 w 1828744"/>
              <a:gd name="connsiteY0" fmla="*/ 0 h 3198866"/>
              <a:gd name="connsiteX1" fmla="*/ 1828744 w 1828744"/>
              <a:gd name="connsiteY1" fmla="*/ 0 h 3198866"/>
              <a:gd name="connsiteX2" fmla="*/ 1828744 w 1828744"/>
              <a:gd name="connsiteY2" fmla="*/ 2741666 h 3198866"/>
              <a:gd name="connsiteX3" fmla="*/ 1371544 w 1828744"/>
              <a:gd name="connsiteY3" fmla="*/ 3198866 h 3198866"/>
              <a:gd name="connsiteX4" fmla="*/ 0 w 1828744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744" h="3198866">
                <a:moveTo>
                  <a:pt x="0" y="0"/>
                </a:moveTo>
                <a:lnTo>
                  <a:pt x="1828744" y="0"/>
                </a:lnTo>
                <a:lnTo>
                  <a:pt x="1828744" y="2741666"/>
                </a:lnTo>
                <a:lnTo>
                  <a:pt x="1371544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Caption 4"/>
          <p:cNvSpPr>
            <a:spLocks noGrp="1"/>
          </p:cNvSpPr>
          <p:nvPr>
            <p:ph type="body" idx="124" hasCustomPrompt="1"/>
          </p:nvPr>
        </p:nvSpPr>
        <p:spPr>
          <a:xfrm>
            <a:off x="6866684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4" name="Heading 4"/>
          <p:cNvSpPr>
            <a:spLocks noGrp="1"/>
          </p:cNvSpPr>
          <p:nvPr>
            <p:ph type="body" sz="quarter" idx="125" hasCustomPrompt="1"/>
          </p:nvPr>
        </p:nvSpPr>
        <p:spPr>
          <a:xfrm>
            <a:off x="6866684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8" name="Divider 4"/>
          <p:cNvSpPr/>
          <p:nvPr userDrawn="1"/>
        </p:nvSpPr>
        <p:spPr>
          <a:xfrm>
            <a:off x="7437197" y="3085896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3" name="Image 4"/>
          <p:cNvSpPr>
            <a:spLocks noGrp="1"/>
          </p:cNvSpPr>
          <p:nvPr>
            <p:ph type="pic" sz="quarter" idx="126" hasCustomPrompt="1"/>
          </p:nvPr>
        </p:nvSpPr>
        <p:spPr>
          <a:xfrm>
            <a:off x="72009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1" name="Diagonal 3"/>
          <p:cNvSpPr/>
          <p:nvPr userDrawn="1"/>
        </p:nvSpPr>
        <p:spPr>
          <a:xfrm>
            <a:off x="4686356" y="2516135"/>
            <a:ext cx="1828744" cy="3198866"/>
          </a:xfrm>
          <a:custGeom>
            <a:avLst/>
            <a:gdLst>
              <a:gd name="connsiteX0" fmla="*/ 0 w 1828744"/>
              <a:gd name="connsiteY0" fmla="*/ 0 h 3198866"/>
              <a:gd name="connsiteX1" fmla="*/ 1828744 w 1828744"/>
              <a:gd name="connsiteY1" fmla="*/ 0 h 3198866"/>
              <a:gd name="connsiteX2" fmla="*/ 1828744 w 1828744"/>
              <a:gd name="connsiteY2" fmla="*/ 2741666 h 3198866"/>
              <a:gd name="connsiteX3" fmla="*/ 1371544 w 1828744"/>
              <a:gd name="connsiteY3" fmla="*/ 3198866 h 3198866"/>
              <a:gd name="connsiteX4" fmla="*/ 0 w 1828744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744" h="3198866">
                <a:moveTo>
                  <a:pt x="0" y="0"/>
                </a:moveTo>
                <a:lnTo>
                  <a:pt x="1828744" y="0"/>
                </a:lnTo>
                <a:lnTo>
                  <a:pt x="1828744" y="2741666"/>
                </a:lnTo>
                <a:lnTo>
                  <a:pt x="1371544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1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4800628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72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4800628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5369830" y="3085896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9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51435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0" name="Diagonal 2"/>
          <p:cNvSpPr/>
          <p:nvPr userDrawn="1"/>
        </p:nvSpPr>
        <p:spPr>
          <a:xfrm>
            <a:off x="2635971" y="2511777"/>
            <a:ext cx="1829565" cy="3198866"/>
          </a:xfrm>
          <a:custGeom>
            <a:avLst/>
            <a:gdLst>
              <a:gd name="connsiteX0" fmla="*/ 0 w 1829565"/>
              <a:gd name="connsiteY0" fmla="*/ 0 h 3198866"/>
              <a:gd name="connsiteX1" fmla="*/ 1829565 w 1829565"/>
              <a:gd name="connsiteY1" fmla="*/ 0 h 3198866"/>
              <a:gd name="connsiteX2" fmla="*/ 1829565 w 1829565"/>
              <a:gd name="connsiteY2" fmla="*/ 2741666 h 3198866"/>
              <a:gd name="connsiteX3" fmla="*/ 1372365 w 1829565"/>
              <a:gd name="connsiteY3" fmla="*/ 3198866 h 3198866"/>
              <a:gd name="connsiteX4" fmla="*/ 0 w 1829565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565" h="3198866">
                <a:moveTo>
                  <a:pt x="0" y="0"/>
                </a:moveTo>
                <a:lnTo>
                  <a:pt x="1829565" y="0"/>
                </a:lnTo>
                <a:lnTo>
                  <a:pt x="1829565" y="2741666"/>
                </a:lnTo>
                <a:lnTo>
                  <a:pt x="1372365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2750486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2750486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3314728" y="308707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3086128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9" name="Diagonal 1"/>
          <p:cNvSpPr/>
          <p:nvPr userDrawn="1"/>
        </p:nvSpPr>
        <p:spPr>
          <a:xfrm>
            <a:off x="571500" y="2516134"/>
            <a:ext cx="1828800" cy="3198866"/>
          </a:xfrm>
          <a:custGeom>
            <a:avLst/>
            <a:gdLst>
              <a:gd name="connsiteX0" fmla="*/ 0 w 1828800"/>
              <a:gd name="connsiteY0" fmla="*/ 0 h 3198866"/>
              <a:gd name="connsiteX1" fmla="*/ 1828800 w 1828800"/>
              <a:gd name="connsiteY1" fmla="*/ 0 h 3198866"/>
              <a:gd name="connsiteX2" fmla="*/ 1828800 w 1828800"/>
              <a:gd name="connsiteY2" fmla="*/ 2741666 h 3198866"/>
              <a:gd name="connsiteX3" fmla="*/ 1371600 w 1828800"/>
              <a:gd name="connsiteY3" fmla="*/ 3198866 h 3198866"/>
              <a:gd name="connsiteX4" fmla="*/ 0 w 18288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3198866">
                <a:moveTo>
                  <a:pt x="0" y="0"/>
                </a:moveTo>
                <a:lnTo>
                  <a:pt x="1828800" y="0"/>
                </a:lnTo>
                <a:lnTo>
                  <a:pt x="1828800" y="2741666"/>
                </a:lnTo>
                <a:lnTo>
                  <a:pt x="13716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685800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685800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257273" y="308707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28701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1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8" grpId="0" animBg="1"/>
      <p:bldP spid="53" grpId="0"/>
      <p:bldP spid="61" grpId="0" animBg="1"/>
      <p:bldP spid="50" grpId="0" animBg="1"/>
      <p:bldP spid="69" grpId="0"/>
      <p:bldP spid="60" grpId="0" animBg="1"/>
      <p:bldP spid="49" grpId="0" animBg="1"/>
      <p:bldP spid="42" grpId="0"/>
      <p:bldP spid="59" grpId="0" animBg="1"/>
      <p:bldP spid="36" grpId="0" animBg="1"/>
      <p:bldP spid="32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686300" y="4143349"/>
            <a:ext cx="3886200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4686300" y="3598162"/>
            <a:ext cx="3886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64008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61722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8" y="4143349"/>
            <a:ext cx="3886202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8" y="3598162"/>
            <a:ext cx="388620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2285999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2057399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4" grpId="0"/>
      <p:bldP spid="36" grpId="0" animBg="1"/>
      <p:bldP spid="95" grpId="0"/>
    </p:bldLst>
  </p:timing>
  <p:extLst mod="1">
    <p:ext uri="{DCECCB84-F9BA-43D5-87BE-67443E8EF086}">
      <p15:sldGuideLst xmlns:p15="http://schemas.microsoft.com/office/powerpoint/2012/main" xmlns="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0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6057900" y="4143349"/>
            <a:ext cx="2519205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1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6057900" y="3598162"/>
            <a:ext cx="2519205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7088902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860302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3314700" y="4143349"/>
            <a:ext cx="2514599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3314700" y="3598162"/>
            <a:ext cx="2514599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4343399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4114799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8" y="4143349"/>
            <a:ext cx="2514601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8" y="3598162"/>
            <a:ext cx="2514601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600198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371598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8" grpId="0"/>
      <p:bldP spid="37" grpId="0" animBg="1"/>
      <p:bldP spid="24" grpId="0"/>
      <p:bldP spid="36" grpId="0" animBg="1"/>
      <p:bldP spid="95" grpId="0"/>
    </p:bldLst>
  </p:timing>
  <p:extLst mod="1">
    <p:ext uri="{DCECCB84-F9BA-43D5-87BE-67443E8EF086}">
      <p15:sldGuideLst xmlns:p15="http://schemas.microsoft.com/office/powerpoint/2012/main" xmlns="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4" name="Caption 4"/>
          <p:cNvSpPr>
            <a:spLocks noGrp="1"/>
          </p:cNvSpPr>
          <p:nvPr>
            <p:ph type="body" idx="123" hasCustomPrompt="1"/>
          </p:nvPr>
        </p:nvSpPr>
        <p:spPr>
          <a:xfrm>
            <a:off x="67436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5" name="Heading 4"/>
          <p:cNvSpPr>
            <a:spLocks noGrp="1"/>
          </p:cNvSpPr>
          <p:nvPr>
            <p:ph type="body" sz="quarter" idx="124" hasCustomPrompt="1"/>
          </p:nvPr>
        </p:nvSpPr>
        <p:spPr>
          <a:xfrm>
            <a:off x="67436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74295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Image 4"/>
          <p:cNvSpPr>
            <a:spLocks noGrp="1"/>
          </p:cNvSpPr>
          <p:nvPr>
            <p:ph type="pic" sz="quarter" idx="121" hasCustomPrompt="1"/>
          </p:nvPr>
        </p:nvSpPr>
        <p:spPr>
          <a:xfrm>
            <a:off x="72009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0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46862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1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46862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53721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51435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26288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26288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33147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30861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2573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287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4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2" grpId="0"/>
      <p:bldP spid="38" grpId="0" animBg="1"/>
      <p:bldP spid="28" grpId="0"/>
      <p:bldP spid="37" grpId="0" animBg="1"/>
      <p:bldP spid="24" grpId="0"/>
      <p:bldP spid="36" grpId="0" animBg="1"/>
      <p:bldP spid="95" grpId="0"/>
    </p:bldLst>
  </p:timing>
  <p:extLst mod="1">
    <p:ext uri="{DCECCB84-F9BA-43D5-87BE-67443E8EF086}">
      <p15:sldGuideLst xmlns:p15="http://schemas.microsoft.com/office/powerpoint/2012/main" xmlns="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1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1" name="Heading 12"/>
          <p:cNvSpPr>
            <a:spLocks noGrp="1"/>
          </p:cNvSpPr>
          <p:nvPr>
            <p:ph type="body" sz="quarter" idx="150" hasCustomPrompt="1"/>
          </p:nvPr>
        </p:nvSpPr>
        <p:spPr>
          <a:xfrm>
            <a:off x="7429499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0" name="Divider 12"/>
          <p:cNvSpPr/>
          <p:nvPr userDrawn="1"/>
        </p:nvSpPr>
        <p:spPr>
          <a:xfrm>
            <a:off x="7780453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9" name="Image 12"/>
          <p:cNvSpPr>
            <a:spLocks noGrp="1"/>
          </p:cNvSpPr>
          <p:nvPr>
            <p:ph type="pic" sz="quarter" idx="148" hasCustomPrompt="1"/>
          </p:nvPr>
        </p:nvSpPr>
        <p:spPr>
          <a:xfrm>
            <a:off x="7543799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6" name="Heading 11"/>
          <p:cNvSpPr>
            <a:spLocks noGrp="1"/>
          </p:cNvSpPr>
          <p:nvPr>
            <p:ph type="body" sz="quarter" idx="147" hasCustomPrompt="1"/>
          </p:nvPr>
        </p:nvSpPr>
        <p:spPr>
          <a:xfrm>
            <a:off x="60579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9" name="Divider 11"/>
          <p:cNvSpPr/>
          <p:nvPr userDrawn="1"/>
        </p:nvSpPr>
        <p:spPr>
          <a:xfrm>
            <a:off x="6408853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4" name="Image 11"/>
          <p:cNvSpPr>
            <a:spLocks noGrp="1"/>
          </p:cNvSpPr>
          <p:nvPr>
            <p:ph type="pic" sz="quarter" idx="145" hasCustomPrompt="1"/>
          </p:nvPr>
        </p:nvSpPr>
        <p:spPr>
          <a:xfrm>
            <a:off x="6172199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3" name="Heading 10"/>
          <p:cNvSpPr>
            <a:spLocks noGrp="1"/>
          </p:cNvSpPr>
          <p:nvPr>
            <p:ph type="body" sz="quarter" idx="144" hasCustomPrompt="1"/>
          </p:nvPr>
        </p:nvSpPr>
        <p:spPr>
          <a:xfrm>
            <a:off x="46863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8" name="Divider 10"/>
          <p:cNvSpPr/>
          <p:nvPr userDrawn="1"/>
        </p:nvSpPr>
        <p:spPr>
          <a:xfrm>
            <a:off x="5037254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1" name="Image 10"/>
          <p:cNvSpPr>
            <a:spLocks noGrp="1"/>
          </p:cNvSpPr>
          <p:nvPr>
            <p:ph type="pic" sz="quarter" idx="142" hasCustomPrompt="1"/>
          </p:nvPr>
        </p:nvSpPr>
        <p:spPr>
          <a:xfrm>
            <a:off x="4800600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0" name="Heading 9"/>
          <p:cNvSpPr>
            <a:spLocks noGrp="1"/>
          </p:cNvSpPr>
          <p:nvPr>
            <p:ph type="body" sz="quarter" idx="141" hasCustomPrompt="1"/>
          </p:nvPr>
        </p:nvSpPr>
        <p:spPr>
          <a:xfrm>
            <a:off x="33147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7" name="Divider 9"/>
          <p:cNvSpPr/>
          <p:nvPr userDrawn="1"/>
        </p:nvSpPr>
        <p:spPr>
          <a:xfrm>
            <a:off x="3665654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8" name="Image 9"/>
          <p:cNvSpPr>
            <a:spLocks noGrp="1"/>
          </p:cNvSpPr>
          <p:nvPr>
            <p:ph type="pic" sz="quarter" idx="139" hasCustomPrompt="1"/>
          </p:nvPr>
        </p:nvSpPr>
        <p:spPr>
          <a:xfrm>
            <a:off x="3429000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7" name="Heading 8"/>
          <p:cNvSpPr>
            <a:spLocks noGrp="1"/>
          </p:cNvSpPr>
          <p:nvPr>
            <p:ph type="body" sz="quarter" idx="138" hasCustomPrompt="1"/>
          </p:nvPr>
        </p:nvSpPr>
        <p:spPr>
          <a:xfrm>
            <a:off x="19431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6" name="Divider 8"/>
          <p:cNvSpPr/>
          <p:nvPr userDrawn="1"/>
        </p:nvSpPr>
        <p:spPr>
          <a:xfrm>
            <a:off x="2294054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5" name="Image 8"/>
          <p:cNvSpPr>
            <a:spLocks noGrp="1"/>
          </p:cNvSpPr>
          <p:nvPr>
            <p:ph type="pic" sz="quarter" idx="136" hasCustomPrompt="1"/>
          </p:nvPr>
        </p:nvSpPr>
        <p:spPr>
          <a:xfrm>
            <a:off x="2057400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4" name="Heading 7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5" name="Divider 7"/>
          <p:cNvSpPr/>
          <p:nvPr userDrawn="1"/>
        </p:nvSpPr>
        <p:spPr>
          <a:xfrm>
            <a:off x="922453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2" name="Image 7"/>
          <p:cNvSpPr>
            <a:spLocks noGrp="1"/>
          </p:cNvSpPr>
          <p:nvPr>
            <p:ph type="pic" sz="quarter" idx="133" hasCustomPrompt="1"/>
          </p:nvPr>
        </p:nvSpPr>
        <p:spPr>
          <a:xfrm>
            <a:off x="685799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8" name="Heading 6"/>
          <p:cNvSpPr>
            <a:spLocks noGrp="1"/>
          </p:cNvSpPr>
          <p:nvPr>
            <p:ph type="body" sz="quarter" idx="132" hasCustomPrompt="1"/>
          </p:nvPr>
        </p:nvSpPr>
        <p:spPr>
          <a:xfrm>
            <a:off x="7429500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4" name="Divider 6"/>
          <p:cNvSpPr/>
          <p:nvPr userDrawn="1"/>
        </p:nvSpPr>
        <p:spPr>
          <a:xfrm>
            <a:off x="7780453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7" name="Image 6"/>
          <p:cNvSpPr>
            <a:spLocks noGrp="1"/>
          </p:cNvSpPr>
          <p:nvPr>
            <p:ph type="pic" sz="quarter" idx="129" hasCustomPrompt="1"/>
          </p:nvPr>
        </p:nvSpPr>
        <p:spPr>
          <a:xfrm>
            <a:off x="7543799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5" name="Heading 5"/>
          <p:cNvSpPr>
            <a:spLocks noGrp="1"/>
          </p:cNvSpPr>
          <p:nvPr>
            <p:ph type="body" sz="quarter" idx="128" hasCustomPrompt="1"/>
          </p:nvPr>
        </p:nvSpPr>
        <p:spPr>
          <a:xfrm>
            <a:off x="60579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3" name="Divider 5"/>
          <p:cNvSpPr/>
          <p:nvPr userDrawn="1"/>
        </p:nvSpPr>
        <p:spPr>
          <a:xfrm>
            <a:off x="6408853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Image 5"/>
          <p:cNvSpPr>
            <a:spLocks noGrp="1"/>
          </p:cNvSpPr>
          <p:nvPr>
            <p:ph type="pic" sz="quarter" idx="125" hasCustomPrompt="1"/>
          </p:nvPr>
        </p:nvSpPr>
        <p:spPr>
          <a:xfrm>
            <a:off x="6172199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1" name="Heading 4"/>
          <p:cNvSpPr>
            <a:spLocks noGrp="1"/>
          </p:cNvSpPr>
          <p:nvPr>
            <p:ph type="body" sz="quarter" idx="124" hasCustomPrompt="1"/>
          </p:nvPr>
        </p:nvSpPr>
        <p:spPr>
          <a:xfrm>
            <a:off x="46863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2" name="Divider 4"/>
          <p:cNvSpPr/>
          <p:nvPr userDrawn="1"/>
        </p:nvSpPr>
        <p:spPr>
          <a:xfrm>
            <a:off x="5037254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Image 4"/>
          <p:cNvSpPr>
            <a:spLocks noGrp="1"/>
          </p:cNvSpPr>
          <p:nvPr>
            <p:ph type="pic" sz="quarter" idx="121" hasCustomPrompt="1"/>
          </p:nvPr>
        </p:nvSpPr>
        <p:spPr>
          <a:xfrm>
            <a:off x="4800600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7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33147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67" name="Divider 3"/>
          <p:cNvSpPr/>
          <p:nvPr userDrawn="1"/>
        </p:nvSpPr>
        <p:spPr>
          <a:xfrm>
            <a:off x="3665654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3429000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3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19431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0" name="Divider 2"/>
          <p:cNvSpPr/>
          <p:nvPr userDrawn="1"/>
        </p:nvSpPr>
        <p:spPr>
          <a:xfrm>
            <a:off x="2294054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2057400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4" name="Divider 1"/>
          <p:cNvSpPr/>
          <p:nvPr userDrawn="1"/>
        </p:nvSpPr>
        <p:spPr>
          <a:xfrm>
            <a:off x="922453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685799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9" grpId="0"/>
      <p:bldP spid="79" grpId="0" animBg="1"/>
      <p:bldP spid="64" grpId="0"/>
      <p:bldP spid="78" grpId="0" animBg="1"/>
      <p:bldP spid="61" grpId="0"/>
      <p:bldP spid="77" grpId="0" animBg="1"/>
      <p:bldP spid="58" grpId="0"/>
      <p:bldP spid="76" grpId="0" animBg="1"/>
      <p:bldP spid="55" grpId="0"/>
      <p:bldP spid="75" grpId="0" animBg="1"/>
      <p:bldP spid="52" grpId="0"/>
      <p:bldP spid="74" grpId="0" animBg="1"/>
      <p:bldP spid="47" grpId="0"/>
      <p:bldP spid="73" grpId="0" animBg="1"/>
      <p:bldP spid="42" grpId="0"/>
      <p:bldP spid="72" grpId="0" animBg="1"/>
      <p:bldP spid="38" grpId="0"/>
      <p:bldP spid="67" grpId="0" animBg="1"/>
      <p:bldP spid="34" grpId="0"/>
      <p:bldP spid="50" grpId="0" animBg="1"/>
      <p:bldP spid="30" grpId="0"/>
      <p:bldP spid="44" grpId="0" animBg="1"/>
      <p:bldP spid="95" grpId="0"/>
    </p:bldLst>
  </p:timing>
  <p:extLst mod="1">
    <p:ext uri="{DCECCB84-F9BA-43D5-87BE-67443E8EF086}">
      <p15:sldGuideLst xmlns:p15="http://schemas.microsoft.com/office/powerpoint/2012/main" xmlns="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Wordmark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943600"/>
            <a:ext cx="2362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MYM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500" y="2057400"/>
            <a:ext cx="3886200" cy="231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ounding Bar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0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3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onal"/>
          <p:cNvSpPr/>
          <p:nvPr userDrawn="1"/>
        </p:nvSpPr>
        <p:spPr>
          <a:xfrm>
            <a:off x="228600" y="228600"/>
            <a:ext cx="8686800" cy="6400800"/>
          </a:xfrm>
          <a:custGeom>
            <a:avLst/>
            <a:gdLst>
              <a:gd name="connsiteX0" fmla="*/ 0 w 8686800"/>
              <a:gd name="connsiteY0" fmla="*/ 0 h 6400800"/>
              <a:gd name="connsiteX1" fmla="*/ 8686800 w 8686800"/>
              <a:gd name="connsiteY1" fmla="*/ 0 h 6400800"/>
              <a:gd name="connsiteX2" fmla="*/ 8686800 w 8686800"/>
              <a:gd name="connsiteY2" fmla="*/ 5029202 h 6400800"/>
              <a:gd name="connsiteX3" fmla="*/ 7315202 w 8686800"/>
              <a:gd name="connsiteY3" fmla="*/ 6400800 h 6400800"/>
              <a:gd name="connsiteX4" fmla="*/ 0 w 8686800"/>
              <a:gd name="connsiteY4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0" h="6400800">
                <a:moveTo>
                  <a:pt x="0" y="0"/>
                </a:moveTo>
                <a:lnTo>
                  <a:pt x="8686800" y="0"/>
                </a:lnTo>
                <a:lnTo>
                  <a:pt x="8686800" y="5029202"/>
                </a:lnTo>
                <a:lnTo>
                  <a:pt x="7315202" y="640080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72001"/>
            <a:ext cx="73152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Section subtitle</a:t>
            </a:r>
            <a:endParaRPr lang="en-US" dirty="0"/>
          </a:p>
        </p:txBody>
      </p:sp>
      <p:sp>
        <p:nvSpPr>
          <p:cNvPr id="5" name="Divider"/>
          <p:cNvSpPr/>
          <p:nvPr userDrawn="1"/>
        </p:nvSpPr>
        <p:spPr>
          <a:xfrm>
            <a:off x="571499" y="4230044"/>
            <a:ext cx="6858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1"/>
            <a:ext cx="8001000" cy="33147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8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991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252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61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,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onal"/>
          <p:cNvSpPr/>
          <p:nvPr userDrawn="1"/>
        </p:nvSpPr>
        <p:spPr>
          <a:xfrm>
            <a:off x="228600" y="228600"/>
            <a:ext cx="8686800" cy="6400800"/>
          </a:xfrm>
          <a:custGeom>
            <a:avLst/>
            <a:gdLst>
              <a:gd name="connsiteX0" fmla="*/ 0 w 8686800"/>
              <a:gd name="connsiteY0" fmla="*/ 0 h 6400800"/>
              <a:gd name="connsiteX1" fmla="*/ 8686800 w 8686800"/>
              <a:gd name="connsiteY1" fmla="*/ 0 h 6400800"/>
              <a:gd name="connsiteX2" fmla="*/ 8686800 w 8686800"/>
              <a:gd name="connsiteY2" fmla="*/ 5029202 h 6400800"/>
              <a:gd name="connsiteX3" fmla="*/ 7315202 w 8686800"/>
              <a:gd name="connsiteY3" fmla="*/ 6400800 h 6400800"/>
              <a:gd name="connsiteX4" fmla="*/ 0 w 8686800"/>
              <a:gd name="connsiteY4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0" h="6400800">
                <a:moveTo>
                  <a:pt x="0" y="0"/>
                </a:moveTo>
                <a:lnTo>
                  <a:pt x="8686800" y="0"/>
                </a:lnTo>
                <a:lnTo>
                  <a:pt x="8686800" y="5029202"/>
                </a:lnTo>
                <a:lnTo>
                  <a:pt x="7315202" y="640080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Image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5372099" y="685800"/>
            <a:ext cx="3200401" cy="5029200"/>
          </a:xfrm>
          <a:custGeom>
            <a:avLst/>
            <a:gdLst>
              <a:gd name="connsiteX0" fmla="*/ 0 w 3200401"/>
              <a:gd name="connsiteY0" fmla="*/ 0 h 5029200"/>
              <a:gd name="connsiteX1" fmla="*/ 3200401 w 3200401"/>
              <a:gd name="connsiteY1" fmla="*/ 0 h 5029200"/>
              <a:gd name="connsiteX2" fmla="*/ 3200401 w 3200401"/>
              <a:gd name="connsiteY2" fmla="*/ 4449261 h 5029200"/>
              <a:gd name="connsiteX3" fmla="*/ 2620462 w 3200401"/>
              <a:gd name="connsiteY3" fmla="*/ 5029200 h 5029200"/>
              <a:gd name="connsiteX4" fmla="*/ 0 w 3200401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1" h="5029200">
                <a:moveTo>
                  <a:pt x="0" y="0"/>
                </a:moveTo>
                <a:lnTo>
                  <a:pt x="3200401" y="0"/>
                </a:lnTo>
                <a:lnTo>
                  <a:pt x="3200401" y="4449261"/>
                </a:lnTo>
                <a:lnTo>
                  <a:pt x="2620462" y="5029200"/>
                </a:lnTo>
                <a:lnTo>
                  <a:pt x="0" y="5029200"/>
                </a:lnTo>
                <a:close/>
              </a:path>
            </a:pathLst>
          </a:custGeom>
          <a:noFill/>
          <a:ln w="127000" cmpd="sng">
            <a:noFill/>
            <a:miter lim="800000"/>
          </a:ln>
        </p:spPr>
        <p:txBody>
          <a:bodyPr vert="horz"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1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72000"/>
            <a:ext cx="45720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Section subtitle</a:t>
            </a:r>
            <a:endParaRPr lang="en-US" dirty="0"/>
          </a:p>
        </p:txBody>
      </p:sp>
      <p:sp>
        <p:nvSpPr>
          <p:cNvPr id="9" name="Divider"/>
          <p:cNvSpPr/>
          <p:nvPr userDrawn="1"/>
        </p:nvSpPr>
        <p:spPr>
          <a:xfrm>
            <a:off x="571500" y="4230044"/>
            <a:ext cx="6858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0"/>
            <a:ext cx="4572000" cy="33147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12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92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252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6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Content 2"/>
          <p:cNvSpPr>
            <a:spLocks noGrp="1"/>
          </p:cNvSpPr>
          <p:nvPr>
            <p:ph sz="half" idx="2" hasCustomPrompt="1"/>
          </p:nvPr>
        </p:nvSpPr>
        <p:spPr>
          <a:xfrm>
            <a:off x="4686299" y="2057400"/>
            <a:ext cx="38862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38862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4" name="Spirit Burst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t="28" r="50028" b="50028"/>
          <a:stretch/>
        </p:blipFill>
        <p:spPr>
          <a:xfrm>
            <a:off x="7313676" y="4463034"/>
            <a:ext cx="1370056" cy="13700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Image"/>
          <p:cNvSpPr>
            <a:spLocks noGrp="1"/>
          </p:cNvSpPr>
          <p:nvPr>
            <p:ph type="pic" sz="quarter" idx="16" hasCustomPrompt="1"/>
          </p:nvPr>
        </p:nvSpPr>
        <p:spPr>
          <a:xfrm>
            <a:off x="6057899" y="2057400"/>
            <a:ext cx="2514601" cy="3657600"/>
          </a:xfrm>
          <a:custGeom>
            <a:avLst/>
            <a:gdLst>
              <a:gd name="connsiteX0" fmla="*/ 457200 w 2514601"/>
              <a:gd name="connsiteY0" fmla="*/ 0 h 3657600"/>
              <a:gd name="connsiteX1" fmla="*/ 2514601 w 2514601"/>
              <a:gd name="connsiteY1" fmla="*/ 0 h 3657600"/>
              <a:gd name="connsiteX2" fmla="*/ 2514601 w 2514601"/>
              <a:gd name="connsiteY2" fmla="*/ 3657600 h 3657600"/>
              <a:gd name="connsiteX3" fmla="*/ 0 w 2514601"/>
              <a:gd name="connsiteY3" fmla="*/ 3657600 h 3657600"/>
              <a:gd name="connsiteX4" fmla="*/ 0 w 2514601"/>
              <a:gd name="connsiteY4" fmla="*/ 4572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1" h="3657600">
                <a:moveTo>
                  <a:pt x="457200" y="0"/>
                </a:moveTo>
                <a:lnTo>
                  <a:pt x="2514601" y="0"/>
                </a:lnTo>
                <a:lnTo>
                  <a:pt x="2514601" y="3657600"/>
                </a:lnTo>
                <a:lnTo>
                  <a:pt x="0" y="3657600"/>
                </a:lnTo>
                <a:lnTo>
                  <a:pt x="0" y="4572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52578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199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686300" y="6062473"/>
            <a:ext cx="2057401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0" name="Image"/>
          <p:cNvSpPr>
            <a:spLocks noGrp="1"/>
          </p:cNvSpPr>
          <p:nvPr>
            <p:ph type="pic" sz="quarter" idx="16" hasCustomPrompt="1"/>
          </p:nvPr>
        </p:nvSpPr>
        <p:spPr>
          <a:xfrm>
            <a:off x="7429500" y="0"/>
            <a:ext cx="1714500" cy="6858000"/>
          </a:xfrm>
          <a:custGeom>
            <a:avLst/>
            <a:gdLst>
              <a:gd name="connsiteX0" fmla="*/ 457200 w 1714500"/>
              <a:gd name="connsiteY0" fmla="*/ 0 h 6858000"/>
              <a:gd name="connsiteX1" fmla="*/ 1714500 w 1714500"/>
              <a:gd name="connsiteY1" fmla="*/ 0 h 6858000"/>
              <a:gd name="connsiteX2" fmla="*/ 1714500 w 1714500"/>
              <a:gd name="connsiteY2" fmla="*/ 6858000 h 6858000"/>
              <a:gd name="connsiteX3" fmla="*/ 0 w 1714500"/>
              <a:gd name="connsiteY3" fmla="*/ 6858000 h 6858000"/>
              <a:gd name="connsiteX4" fmla="*/ 0 w 1714500"/>
              <a:gd name="connsiteY4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0" h="6858000">
                <a:moveTo>
                  <a:pt x="457200" y="0"/>
                </a:moveTo>
                <a:lnTo>
                  <a:pt x="1714500" y="0"/>
                </a:lnTo>
                <a:lnTo>
                  <a:pt x="1714500" y="6858000"/>
                </a:lnTo>
                <a:lnTo>
                  <a:pt x="0" y="6858000"/>
                </a:lnTo>
                <a:lnTo>
                  <a:pt x="0" y="4572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799"/>
          </a:xfrm>
        </p:spPr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theme" Target="../theme/theme1.xml"/><Relationship Id="rId38" Type="http://schemas.openxmlformats.org/officeDocument/2006/relationships/image" Target="../media/image1.png"/><Relationship Id="rId3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8115300" y="6062473"/>
            <a:ext cx="457200" cy="3383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"/>
          <p:cNvSpPr>
            <a:spLocks noGrp="1"/>
          </p:cNvSpPr>
          <p:nvPr>
            <p:ph type="ftr" sz="quarter" idx="3"/>
          </p:nvPr>
        </p:nvSpPr>
        <p:spPr>
          <a:xfrm>
            <a:off x="4686300" y="6062473"/>
            <a:ext cx="3429000" cy="338328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200" b="1">
                <a:solidFill>
                  <a:srgbClr val="42556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Wordmark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571499" y="2057400"/>
            <a:ext cx="8001001" cy="365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71499" y="685800"/>
            <a:ext cx="8001001" cy="685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2" name="Grounding Bars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43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725" r:id="rId3"/>
    <p:sldLayoutId id="2147483726" r:id="rId4"/>
    <p:sldLayoutId id="2147483651" r:id="rId5"/>
    <p:sldLayoutId id="2147483670" r:id="rId6"/>
    <p:sldLayoutId id="2147483674" r:id="rId7"/>
    <p:sldLayoutId id="2147483652" r:id="rId8"/>
    <p:sldLayoutId id="2147483706" r:id="rId9"/>
    <p:sldLayoutId id="2147483707" r:id="rId10"/>
    <p:sldLayoutId id="2147483711" r:id="rId11"/>
    <p:sldLayoutId id="2147483709" r:id="rId12"/>
    <p:sldLayoutId id="2147483710" r:id="rId13"/>
    <p:sldLayoutId id="2147483686" r:id="rId14"/>
    <p:sldLayoutId id="2147483661" r:id="rId15"/>
    <p:sldLayoutId id="2147483708" r:id="rId16"/>
    <p:sldLayoutId id="2147483715" r:id="rId17"/>
    <p:sldLayoutId id="2147483716" r:id="rId18"/>
    <p:sldLayoutId id="2147483717" r:id="rId19"/>
    <p:sldLayoutId id="2147483719" r:id="rId20"/>
    <p:sldLayoutId id="2147483720" r:id="rId21"/>
    <p:sldLayoutId id="2147483721" r:id="rId22"/>
    <p:sldLayoutId id="2147483734" r:id="rId23"/>
    <p:sldLayoutId id="2147483722" r:id="rId24"/>
    <p:sldLayoutId id="2147483712" r:id="rId25"/>
    <p:sldLayoutId id="2147483713" r:id="rId26"/>
    <p:sldLayoutId id="2147483728" r:id="rId27"/>
    <p:sldLayoutId id="2147483729" r:id="rId28"/>
    <p:sldLayoutId id="2147483731" r:id="rId29"/>
    <p:sldLayoutId id="2147483732" r:id="rId30"/>
    <p:sldLayoutId id="2147483730" r:id="rId31"/>
    <p:sldLayoutId id="2147483733" r:id="rId32"/>
    <p:sldLayoutId id="2147483727" r:id="rId33"/>
    <p:sldLayoutId id="2147483693" r:id="rId34"/>
    <p:sldLayoutId id="2147483714" r:id="rId35"/>
    <p:sldLayoutId id="2147483662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5E000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/>
        <a:buChar char="•"/>
        <a:defRPr sz="2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24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20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44" userDrawn="1">
          <p15:clr>
            <a:srgbClr val="F26B43"/>
          </p15:clr>
        </p15:guide>
        <p15:guide id="4" orient="horz" pos="417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9" orient="horz" pos="4032" userDrawn="1">
          <p15:clr>
            <a:srgbClr val="F26B43"/>
          </p15:clr>
        </p15:guide>
        <p15:guide id="10" orient="horz" pos="3816" userDrawn="1">
          <p15:clr>
            <a:srgbClr val="F26B43"/>
          </p15:clr>
        </p15:guide>
        <p15:guide id="11" orient="horz" pos="3600" userDrawn="1">
          <p15:clr>
            <a:srgbClr val="F26B43"/>
          </p15:clr>
        </p15:guide>
        <p15:guide id="13" orient="horz" pos="936" userDrawn="1">
          <p15:clr>
            <a:srgbClr val="F26B43"/>
          </p15:clr>
        </p15:guide>
        <p15:guide id="14" orient="horz" pos="288" userDrawn="1">
          <p15:clr>
            <a:srgbClr val="F26B43"/>
          </p15:clr>
        </p15:guide>
        <p15:guide id="15" orient="horz" pos="1296" userDrawn="1">
          <p15:clr>
            <a:srgbClr val="F26B43"/>
          </p15:clr>
        </p15:guide>
        <p15:guide id="38" pos="2808" userDrawn="1">
          <p15:clr>
            <a:srgbClr val="F26B43"/>
          </p15:clr>
        </p15:guide>
        <p15:guide id="50" pos="2952" userDrawn="1">
          <p15:clr>
            <a:srgbClr val="F26B43"/>
          </p15:clr>
        </p15:guide>
        <p15:guide id="51" orient="horz" pos="864" userDrawn="1">
          <p15:clr>
            <a:srgbClr val="F26B43"/>
          </p15:clr>
        </p15:guide>
        <p15:guide id="53" pos="2520" userDrawn="1">
          <p15:clr>
            <a:srgbClr val="F26B43"/>
          </p15:clr>
        </p15:guide>
        <p15:guide id="54" pos="2376" userDrawn="1">
          <p15:clr>
            <a:srgbClr val="F26B43"/>
          </p15:clr>
        </p15:guide>
        <p15:guide id="55" pos="2088" userDrawn="1">
          <p15:clr>
            <a:srgbClr val="F26B43"/>
          </p15:clr>
        </p15:guide>
        <p15:guide id="56" pos="1944" userDrawn="1">
          <p15:clr>
            <a:srgbClr val="F26B43"/>
          </p15:clr>
        </p15:guide>
        <p15:guide id="57" pos="1656" userDrawn="1">
          <p15:clr>
            <a:srgbClr val="F26B43"/>
          </p15:clr>
        </p15:guide>
        <p15:guide id="58" pos="1512" userDrawn="1">
          <p15:clr>
            <a:srgbClr val="F26B43"/>
          </p15:clr>
        </p15:guide>
        <p15:guide id="59" pos="1224" userDrawn="1">
          <p15:clr>
            <a:srgbClr val="F26B43"/>
          </p15:clr>
        </p15:guide>
        <p15:guide id="60" pos="1080" userDrawn="1">
          <p15:clr>
            <a:srgbClr val="F26B43"/>
          </p15:clr>
        </p15:guide>
        <p15:guide id="61" pos="792" userDrawn="1">
          <p15:clr>
            <a:srgbClr val="F26B43"/>
          </p15:clr>
        </p15:guide>
        <p15:guide id="62" pos="648" userDrawn="1">
          <p15:clr>
            <a:srgbClr val="F26B43"/>
          </p15:clr>
        </p15:guide>
        <p15:guide id="63" pos="360" userDrawn="1">
          <p15:clr>
            <a:srgbClr val="F26B43"/>
          </p15:clr>
        </p15:guide>
        <p15:guide id="64" pos="216" userDrawn="1">
          <p15:clr>
            <a:srgbClr val="F26B43"/>
          </p15:clr>
        </p15:guide>
        <p15:guide id="65" pos="3240" userDrawn="1">
          <p15:clr>
            <a:srgbClr val="F26B43"/>
          </p15:clr>
        </p15:guide>
        <p15:guide id="66" pos="3384" userDrawn="1">
          <p15:clr>
            <a:srgbClr val="F26B43"/>
          </p15:clr>
        </p15:guide>
        <p15:guide id="67" pos="3672" userDrawn="1">
          <p15:clr>
            <a:srgbClr val="F26B43"/>
          </p15:clr>
        </p15:guide>
        <p15:guide id="68" pos="3816" userDrawn="1">
          <p15:clr>
            <a:srgbClr val="F26B43"/>
          </p15:clr>
        </p15:guide>
        <p15:guide id="69" pos="4104" userDrawn="1">
          <p15:clr>
            <a:srgbClr val="F26B43"/>
          </p15:clr>
        </p15:guide>
        <p15:guide id="70" pos="4248" userDrawn="1">
          <p15:clr>
            <a:srgbClr val="F26B43"/>
          </p15:clr>
        </p15:guide>
        <p15:guide id="71" pos="4536" userDrawn="1">
          <p15:clr>
            <a:srgbClr val="F26B43"/>
          </p15:clr>
        </p15:guide>
        <p15:guide id="72" pos="4680" userDrawn="1">
          <p15:clr>
            <a:srgbClr val="F26B43"/>
          </p15:clr>
        </p15:guide>
        <p15:guide id="73" pos="4968" userDrawn="1">
          <p15:clr>
            <a:srgbClr val="F26B43"/>
          </p15:clr>
        </p15:guide>
        <p15:guide id="74" pos="5112" userDrawn="1">
          <p15:clr>
            <a:srgbClr val="F26B43"/>
          </p15:clr>
        </p15:guide>
        <p15:guide id="75" pos="5400" userDrawn="1">
          <p15:clr>
            <a:srgbClr val="F26B43"/>
          </p15:clr>
        </p15:guide>
        <p15:guide id="76" pos="5544" userDrawn="1">
          <p15:clr>
            <a:srgbClr val="F26B43"/>
          </p15:clr>
        </p15:guide>
        <p15:guide id="77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Complete Exit Counseling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Studentloans.gov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90823" y="98654"/>
            <a:ext cx="8001001" cy="685800"/>
          </a:xfrm>
        </p:spPr>
        <p:txBody>
          <a:bodyPr/>
          <a:lstStyle/>
          <a:p>
            <a:r>
              <a:rPr lang="en-US" dirty="0" smtClean="0"/>
              <a:t>Step </a:t>
            </a:r>
            <a:r>
              <a:rPr lang="en-US" dirty="0"/>
              <a:t>9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" name="Picture 6" descr="exit counseling 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89" y="914855"/>
            <a:ext cx="5338806" cy="470160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49772" y="377438"/>
            <a:ext cx="5694228" cy="3428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Understand your loans: Repayment Information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44988" y="5817650"/>
            <a:ext cx="6109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dirty="0"/>
              <a:t>The “Repayment Information” step collects information about you, your references, and your preferred repayment plan.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Input your permanent address, personal contact information, your employer information, and contact information for your next of kin in for two references in the Reference Information section.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86763" y="5616456"/>
            <a:ext cx="82751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35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50824" y="5916747"/>
            <a:ext cx="6556621" cy="365760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Select </a:t>
            </a:r>
            <a:r>
              <a:rPr lang="en-US" sz="1200" dirty="0" smtClean="0"/>
              <a:t>a Repayment plan</a:t>
            </a:r>
          </a:p>
          <a:p>
            <a:r>
              <a:rPr lang="en-US" sz="1200" dirty="0" smtClean="0"/>
              <a:t>Click “Submit Counseling” at the bottom of the page to submit the Exit Counseling session. </a:t>
            </a:r>
            <a:endParaRPr lang="en-US" sz="1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09858" y="342901"/>
            <a:ext cx="5434851" cy="3428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Understand your loans: Repayment </a:t>
            </a:r>
            <a:r>
              <a:rPr lang="en-US" dirty="0" smtClean="0"/>
              <a:t>information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90823" y="0"/>
            <a:ext cx="8001001" cy="685800"/>
          </a:xfrm>
        </p:spPr>
        <p:txBody>
          <a:bodyPr/>
          <a:lstStyle/>
          <a:p>
            <a:r>
              <a:rPr lang="en-US" dirty="0" smtClean="0"/>
              <a:t>Step </a:t>
            </a:r>
            <a:r>
              <a:rPr lang="en-US" dirty="0" smtClean="0"/>
              <a:t>10: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41385" y="5602693"/>
            <a:ext cx="8193243" cy="136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exit counseling 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33" y="781318"/>
            <a:ext cx="5150565" cy="462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xit counseling 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0" b="15980"/>
          <a:stretch>
            <a:fillRect/>
          </a:stretch>
        </p:blipFill>
        <p:spPr>
          <a:xfrm>
            <a:off x="436973" y="1324491"/>
            <a:ext cx="8135527" cy="425396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39134" y="507382"/>
            <a:ext cx="8001001" cy="342899"/>
          </a:xfrm>
        </p:spPr>
        <p:txBody>
          <a:bodyPr/>
          <a:lstStyle/>
          <a:p>
            <a:r>
              <a:rPr lang="en-US" dirty="0" smtClean="0"/>
              <a:t>Go to studentloans.gov and log in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7168" y="180581"/>
            <a:ext cx="8001001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Step 1: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514755" y="1420074"/>
            <a:ext cx="1299291" cy="737346"/>
          </a:xfrm>
          <a:prstGeom prst="rightArrow">
            <a:avLst>
              <a:gd name="adj1" fmla="val 50000"/>
              <a:gd name="adj2" fmla="val 61112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39134" y="452764"/>
            <a:ext cx="8001001" cy="342899"/>
          </a:xfrm>
        </p:spPr>
        <p:txBody>
          <a:bodyPr/>
          <a:lstStyle/>
          <a:p>
            <a:r>
              <a:rPr lang="en-US" dirty="0" smtClean="0"/>
              <a:t>Select the complete counseling link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04479" y="139618"/>
            <a:ext cx="8001001" cy="685800"/>
          </a:xfrm>
        </p:spPr>
        <p:txBody>
          <a:bodyPr/>
          <a:lstStyle/>
          <a:p>
            <a:r>
              <a:rPr lang="en-US" dirty="0" smtClean="0"/>
              <a:t>Step 2:</a:t>
            </a:r>
            <a:endParaRPr lang="en-US" dirty="0"/>
          </a:p>
        </p:txBody>
      </p:sp>
      <p:pic>
        <p:nvPicPr>
          <p:cNvPr id="10" name="Picture 9" descr="exit counseling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78" y="1187425"/>
            <a:ext cx="7969635" cy="453435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77520" y="3359020"/>
            <a:ext cx="901257" cy="505219"/>
          </a:xfrm>
          <a:prstGeom prst="rightArrow">
            <a:avLst>
              <a:gd name="adj1" fmla="val 50000"/>
              <a:gd name="adj2" fmla="val 61112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7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823" y="942164"/>
            <a:ext cx="7399044" cy="492929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07411" y="418856"/>
            <a:ext cx="5636589" cy="3428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Select the start exit counseling button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90823" y="83464"/>
            <a:ext cx="8001001" cy="685800"/>
          </a:xfrm>
        </p:spPr>
        <p:txBody>
          <a:bodyPr/>
          <a:lstStyle/>
          <a:p>
            <a:r>
              <a:rPr lang="en-US" dirty="0" smtClean="0"/>
              <a:t>Step 3: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09662" y="4738131"/>
            <a:ext cx="981161" cy="518873"/>
          </a:xfrm>
          <a:prstGeom prst="rightArrow">
            <a:avLst>
              <a:gd name="adj1" fmla="val 50000"/>
              <a:gd name="adj2" fmla="val 61112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5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xit counseling 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3" b="13893"/>
          <a:stretch>
            <a:fillRect/>
          </a:stretch>
        </p:blipFill>
        <p:spPr>
          <a:xfrm>
            <a:off x="475912" y="1215255"/>
            <a:ext cx="8316141" cy="437685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384513" y="496173"/>
            <a:ext cx="5505156" cy="3428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Select your school (Missouri state university) to notify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7168" y="153272"/>
            <a:ext cx="8001001" cy="685800"/>
          </a:xfrm>
        </p:spPr>
        <p:txBody>
          <a:bodyPr/>
          <a:lstStyle/>
          <a:p>
            <a:r>
              <a:rPr lang="en-US" dirty="0" smtClean="0"/>
              <a:t>Step 4: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07764" y="5029200"/>
            <a:ext cx="6130210" cy="365760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To “Understand Your Loans” step displays a customized breakdown of the student’s loans and also covers basic loan terminology, the most effective ways to pay for school, and the different types of student loans.</a:t>
            </a:r>
          </a:p>
          <a:p>
            <a:r>
              <a:rPr lang="en-US" sz="1200" dirty="0" smtClean="0"/>
              <a:t>The total amount of loans you must repay will be displayed. To add a loan not displayed, click “Add Loan”.</a:t>
            </a:r>
          </a:p>
          <a:p>
            <a:r>
              <a:rPr lang="en-US" sz="1200" dirty="0" smtClean="0"/>
              <a:t>Answer all “Check Your Knowledge” questions </a:t>
            </a:r>
            <a:r>
              <a:rPr lang="en-US" sz="1200" dirty="0" smtClean="0"/>
              <a:t>correctly </a:t>
            </a:r>
            <a:r>
              <a:rPr lang="en-US" sz="1200" dirty="0" smtClean="0"/>
              <a:t>to continue to the next step.</a:t>
            </a:r>
            <a:endParaRPr lang="en-US" sz="1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21066" y="242428"/>
            <a:ext cx="8001001" cy="342899"/>
          </a:xfrm>
        </p:spPr>
        <p:txBody>
          <a:bodyPr/>
          <a:lstStyle/>
          <a:p>
            <a:r>
              <a:rPr lang="en-US" dirty="0" smtClean="0"/>
              <a:t>Understand your loans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18134" y="0"/>
            <a:ext cx="8001001" cy="685800"/>
          </a:xfrm>
        </p:spPr>
        <p:txBody>
          <a:bodyPr/>
          <a:lstStyle/>
          <a:p>
            <a:r>
              <a:rPr lang="en-US" dirty="0" smtClean="0"/>
              <a:t>Step 5: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97323" y="4974432"/>
            <a:ext cx="827517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exit counseling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81" y="942164"/>
            <a:ext cx="5694302" cy="372541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307764" y="2580711"/>
            <a:ext cx="830952" cy="393708"/>
          </a:xfrm>
          <a:prstGeom prst="rightArrow">
            <a:avLst>
              <a:gd name="adj1" fmla="val 50000"/>
              <a:gd name="adj2" fmla="val 61112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94527" y="5711245"/>
            <a:ext cx="6416975" cy="365760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Complete all 3 tabs on the page: Your Monthly Loan Payment, Your Other Monthly Expenses, and Estimate Your Monthly Income. </a:t>
            </a:r>
          </a:p>
          <a:p>
            <a:r>
              <a:rPr lang="en-US" sz="1200" dirty="0" smtClean="0"/>
              <a:t>Answer all “Check Your Knowledge” questions in purple correctly to continue to the next step.</a:t>
            </a:r>
            <a:endParaRPr lang="en-US" sz="1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93755" y="254545"/>
            <a:ext cx="5517747" cy="3428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Understand your loans: Plan </a:t>
            </a:r>
            <a:r>
              <a:rPr lang="en-US" dirty="0" smtClean="0"/>
              <a:t>to repay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90823" y="16727"/>
            <a:ext cx="8001001" cy="685800"/>
          </a:xfrm>
        </p:spPr>
        <p:txBody>
          <a:bodyPr/>
          <a:lstStyle/>
          <a:p>
            <a:r>
              <a:rPr lang="en-US" dirty="0" smtClean="0"/>
              <a:t>Step 6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8" name="Picture 7" descr="exit counseling 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068" y="832927"/>
            <a:ext cx="5076950" cy="462229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96007" y="5543749"/>
            <a:ext cx="8234208" cy="273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9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0567" y="1026256"/>
            <a:ext cx="6187925" cy="342899"/>
          </a:xfrm>
        </p:spPr>
        <p:txBody>
          <a:bodyPr/>
          <a:lstStyle/>
          <a:p>
            <a:r>
              <a:rPr lang="en-US" dirty="0" smtClean="0"/>
              <a:t>Understand your loans: avoid default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“Make Finances a Priority” step is designed to teach students about their income and taxes, how to protect their credit and identity, and how to develop a sound financial plan.</a:t>
            </a:r>
          </a:p>
          <a:p>
            <a:r>
              <a:rPr lang="en-US" dirty="0" smtClean="0"/>
              <a:t>Answer all “Check Your Knowledge” questions </a:t>
            </a:r>
            <a:r>
              <a:rPr lang="en-US" dirty="0" smtClean="0"/>
              <a:t>correctly </a:t>
            </a:r>
            <a:r>
              <a:rPr lang="en-US" dirty="0" smtClean="0"/>
              <a:t>to continue to the next step.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Make finances a priority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/>
              <a:t>8</a:t>
            </a:r>
            <a:r>
              <a:rPr lang="en-US" dirty="0" smtClean="0"/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9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ke Your Missouri Statement, Light">
  <a:themeElements>
    <a:clrScheme name="Make Your Missouri Statement">
      <a:dk1>
        <a:srgbClr val="000000"/>
      </a:dk1>
      <a:lt1>
        <a:srgbClr val="FFFFFF"/>
      </a:lt1>
      <a:dk2>
        <a:srgbClr val="5E0009"/>
      </a:dk2>
      <a:lt2>
        <a:srgbClr val="BFCED6"/>
      </a:lt2>
      <a:accent1>
        <a:srgbClr val="EB002B"/>
      </a:accent1>
      <a:accent2>
        <a:srgbClr val="0093B2"/>
      </a:accent2>
      <a:accent3>
        <a:srgbClr val="CFB500"/>
      </a:accent3>
      <a:accent4>
        <a:srgbClr val="AF1685"/>
      </a:accent4>
      <a:accent5>
        <a:srgbClr val="E35205"/>
      </a:accent5>
      <a:accent6>
        <a:srgbClr val="A4D65E"/>
      </a:accent6>
      <a:hlink>
        <a:srgbClr val="5E0009"/>
      </a:hlink>
      <a:folHlink>
        <a:srgbClr val="5E0009"/>
      </a:folHlink>
    </a:clrScheme>
    <a:fontScheme name="Make Your Missouri Stateme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issouri State Maroon">
      <a:srgbClr val="5E0009"/>
    </a:custClr>
    <a:custClr name="Brick City">
      <a:srgbClr val="EB002B"/>
    </a:custClr>
    <a:custClr name="Boomer Sky">
      <a:srgbClr val="0093B2"/>
    </a:custClr>
    <a:custClr name="Pride Band Brass">
      <a:srgbClr val="CFB500"/>
    </a:custClr>
    <a:custClr name="Midnight Oil">
      <a:srgbClr val="425563"/>
    </a:custClr>
    <a:custClr name="Hammons Fountain">
      <a:srgbClr val="6BA4B8"/>
    </a:custClr>
    <a:custClr name="Carrington">
      <a:srgbClr val="BFCED6"/>
    </a:custClr>
    <a:custClr name="Bear Hug">
      <a:srgbClr val="AF1685"/>
    </a:custClr>
    <a:custClr name="Tent Theatre">
      <a:srgbClr val="E35205"/>
    </a:custClr>
    <a:custClr name="May Day">
      <a:srgbClr val="A4D65E"/>
    </a:custClr>
  </a:custClrLst>
  <a:extLst>
    <a:ext uri="{05A4C25C-085E-4340-85A3-A5531E510DB2}">
      <thm15:themeFamily xmlns:thm15="http://schemas.microsoft.com/office/thememl/2012/main" xmlns="" name="flagship-light-standard-1_1" id="{E0235D37-6B2C-C440-9FD0-7BF2EFA26872}" vid="{25D8042B-2133-E842-A051-9900DC16F2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statement-light-standard-1_1</Template>
  <TotalTime>165</TotalTime>
  <Words>342</Words>
  <Application>Microsoft Macintosh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Make Your Missouri Statement, Light</vt:lpstr>
      <vt:lpstr>How to Complete Exit Counseling</vt:lpstr>
      <vt:lpstr>Step 1:</vt:lpstr>
      <vt:lpstr>Step 2:</vt:lpstr>
      <vt:lpstr>Step 3:</vt:lpstr>
      <vt:lpstr>Step 4:</vt:lpstr>
      <vt:lpstr>Step 5:</vt:lpstr>
      <vt:lpstr>Step 6:</vt:lpstr>
      <vt:lpstr>Step 7:</vt:lpstr>
      <vt:lpstr>Step 8: </vt:lpstr>
      <vt:lpstr>Step 9:</vt:lpstr>
      <vt:lpstr>Step 10:</vt:lpstr>
    </vt:vector>
  </TitlesOfParts>
  <Manager/>
  <Company>Missouri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Complete Exit Counseling</dc:title>
  <dc:subject/>
  <dc:creator>Brueggemann, Samantha J</dc:creator>
  <cp:keywords>Flagship, Light, Standard</cp:keywords>
  <dc:description/>
  <cp:lastModifiedBy>MSU Real LIFE</cp:lastModifiedBy>
  <cp:revision>10</cp:revision>
  <dcterms:created xsi:type="dcterms:W3CDTF">2016-11-28T17:21:12Z</dcterms:created>
  <dcterms:modified xsi:type="dcterms:W3CDTF">2016-11-28T21:29:56Z</dcterms:modified>
  <cp:category>Make Your Missouri Statement</cp:category>
</cp:coreProperties>
</file>