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6" r:id="rId9"/>
    <p:sldId id="264" r:id="rId10"/>
    <p:sldId id="263"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81FF"/>
    <a:srgbClr val="FF40FF"/>
    <a:srgbClr val="FAF14B"/>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84" autoAdjust="0"/>
    <p:restoredTop sz="86429" autoAdjust="0"/>
  </p:normalViewPr>
  <p:slideViewPr>
    <p:cSldViewPr snapToGrid="0" snapToObjects="1">
      <p:cViewPr varScale="1">
        <p:scale>
          <a:sx n="94" d="100"/>
          <a:sy n="94" d="100"/>
        </p:scale>
        <p:origin x="78" y="3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BF3DD-24B8-9D40-ABEB-B4A0E772B6FC}" type="datetimeFigureOut">
              <a:rPr lang="en-US" smtClean="0"/>
              <a:t>1/30/2017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5C634-AB7C-E047-B961-FC16FF4C0ED5}" type="slidenum">
              <a:rPr lang="en-US" smtClean="0"/>
              <a:t>‹#›</a:t>
            </a:fld>
            <a:endParaRPr lang="en-US" dirty="0"/>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Background"/>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iagonal"/>
          <p:cNvSpPr/>
          <p:nvPr userDrawn="1"/>
        </p:nvSpPr>
        <p:spPr>
          <a:xfrm rot="16200000">
            <a:off x="5486400" y="3200402"/>
            <a:ext cx="3657600" cy="3657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0221" y="6062473"/>
            <a:ext cx="1752279" cy="339151"/>
          </a:xfrm>
          <a:prstGeom prst="rect">
            <a:avLst/>
          </a:prstGeom>
          <a:noFill/>
          <a:ln>
            <a:noFill/>
          </a:ln>
        </p:spPr>
      </p:pic>
      <p:sp>
        <p:nvSpPr>
          <p:cNvPr id="7" name="Date"/>
          <p:cNvSpPr>
            <a:spLocks noGrp="1"/>
          </p:cNvSpPr>
          <p:nvPr>
            <p:ph type="body" sz="quarter" idx="14" hasCustomPrompt="1"/>
          </p:nvPr>
        </p:nvSpPr>
        <p:spPr>
          <a:xfrm>
            <a:off x="571501" y="6057900"/>
            <a:ext cx="5257800" cy="342900"/>
          </a:xfrm>
          <a:prstGeom prst="rect">
            <a:avLst/>
          </a:prstGeom>
        </p:spPr>
        <p:txBody>
          <a:bodyPr lIns="0" tIns="0" rIns="0" bIns="0" anchor="ctr" anchorCtr="0">
            <a:noAutofit/>
          </a:bodyPr>
          <a:lstStyle>
            <a:lvl1pPr marL="0" indent="0">
              <a:buNone/>
              <a:defRPr sz="2400">
                <a:solidFill>
                  <a:schemeClr val="tx2"/>
                </a:solidFill>
              </a:defRPr>
            </a:lvl1pPr>
          </a:lstStyle>
          <a:p>
            <a:pPr lvl="0"/>
            <a:r>
              <a:rPr lang="en-US" dirty="0"/>
              <a:t>Presentation date</a:t>
            </a:r>
          </a:p>
        </p:txBody>
      </p:sp>
      <p:sp>
        <p:nvSpPr>
          <p:cNvPr id="3" name="Presenters"/>
          <p:cNvSpPr>
            <a:spLocks noGrp="1"/>
          </p:cNvSpPr>
          <p:nvPr>
            <p:ph type="body" sz="quarter" idx="12" hasCustomPrompt="1"/>
          </p:nvPr>
        </p:nvSpPr>
        <p:spPr>
          <a:xfrm>
            <a:off x="571499" y="5186364"/>
            <a:ext cx="5943601" cy="528637"/>
          </a:xfrm>
          <a:prstGeom prst="rect">
            <a:avLst/>
          </a:prstGeom>
        </p:spPr>
        <p:txBody>
          <a:bodyPr lIns="0" tIns="0" rIns="0" bIns="0" anchor="t" anchorCtr="0">
            <a:normAutofit/>
          </a:bodyPr>
          <a:lstStyle>
            <a:lvl1pPr marL="0" indent="0">
              <a:buNone/>
              <a:defRPr sz="2400">
                <a:solidFill>
                  <a:srgbClr val="425563"/>
                </a:solidFill>
              </a:defRPr>
            </a:lvl1pPr>
          </a:lstStyle>
          <a:p>
            <a:pPr lvl="0"/>
            <a:r>
              <a:rPr lang="en-US" dirty="0"/>
              <a:t>Presenter names</a:t>
            </a:r>
          </a:p>
        </p:txBody>
      </p:sp>
      <p:sp>
        <p:nvSpPr>
          <p:cNvPr id="18" name="Subtitle"/>
          <p:cNvSpPr>
            <a:spLocks noGrp="1"/>
          </p:cNvSpPr>
          <p:nvPr>
            <p:ph type="body" sz="quarter" idx="15" hasCustomPrompt="1"/>
          </p:nvPr>
        </p:nvSpPr>
        <p:spPr>
          <a:xfrm>
            <a:off x="571499" y="4573155"/>
            <a:ext cx="5943601" cy="514347"/>
          </a:xfrm>
          <a:prstGeom prst="rect">
            <a:avLst/>
          </a:prstGeom>
        </p:spPr>
        <p:txBody>
          <a:bodyPr lIns="0" anchor="t" anchorCtr="0">
            <a:normAutofit/>
          </a:bodyPr>
          <a:lstStyle>
            <a:lvl1pPr marL="0" indent="0">
              <a:lnSpc>
                <a:spcPct val="100000"/>
              </a:lnSpc>
              <a:spcAft>
                <a:spcPts val="0"/>
              </a:spcAft>
              <a:buNone/>
              <a:defRPr sz="2800" b="1" cap="all">
                <a:solidFill>
                  <a:srgbClr val="425563"/>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14" name="Divider"/>
          <p:cNvSpPr/>
          <p:nvPr userDrawn="1"/>
        </p:nvSpPr>
        <p:spPr>
          <a:xfrm>
            <a:off x="571499" y="4230044"/>
            <a:ext cx="6858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p:cNvSpPr>
            <a:spLocks noGrp="1"/>
          </p:cNvSpPr>
          <p:nvPr>
            <p:ph type="title" hasCustomPrompt="1"/>
          </p:nvPr>
        </p:nvSpPr>
        <p:spPr>
          <a:xfrm>
            <a:off x="571500" y="685801"/>
            <a:ext cx="7315200" cy="3314700"/>
          </a:xfrm>
          <a:prstGeom prst="rect">
            <a:avLst/>
          </a:prstGeom>
        </p:spPr>
        <p:txBody>
          <a:bodyPr lIns="0" tIns="0" rIns="0" bIns="0" anchor="b" anchorCtr="0">
            <a:normAutofit/>
          </a:bodyPr>
          <a:lstStyle>
            <a:lvl1pPr algn="l">
              <a:lnSpc>
                <a:spcPct val="90000"/>
              </a:lnSpc>
              <a:defRPr sz="6000" b="1">
                <a:solidFill>
                  <a:srgbClr val="5E0009"/>
                </a:solidFill>
                <a:latin typeface="Georgia" charset="0"/>
                <a:ea typeface="Georgia" charset="0"/>
                <a:cs typeface="Georgia" charset="0"/>
              </a:defRPr>
            </a:lvl1pPr>
          </a:lstStyle>
          <a:p>
            <a:r>
              <a:rPr lang="en-US" dirty="0" smtClean="0"/>
              <a:t>Presentation title</a:t>
            </a:r>
            <a:endParaRPr lang="en-US" dirty="0"/>
          </a:p>
        </p:txBody>
      </p:sp>
      <p:pic>
        <p:nvPicPr>
          <p:cNvPr id="10" name="Grounding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500" y="-1"/>
            <a:ext cx="760782" cy="457201"/>
          </a:xfrm>
          <a:prstGeom prst="rect">
            <a:avLst/>
          </a:prstGeom>
          <a:noFill/>
          <a:ln>
            <a:noFill/>
          </a:ln>
        </p:spPr>
      </p:pic>
    </p:spTree>
    <p:extLst>
      <p:ext uri="{BB962C8B-B14F-4D97-AF65-F5344CB8AC3E}">
        <p14:creationId xmlns:p14="http://schemas.microsoft.com/office/powerpoint/2010/main" val="1076401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mod="1">
    <p:ext uri="{DCECCB84-F9BA-43D5-87BE-67443E8EF086}">
      <p15:sldGuideLst xmlns:p15="http://schemas.microsoft.com/office/powerpoint/2012/main">
        <p15:guide id="1" orient="horz" pos="25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idebar w/Spotlight">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6743701" y="6062473"/>
            <a:ext cx="457200"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4000500" y="6062473"/>
            <a:ext cx="2743201" cy="338328"/>
          </a:xfrm>
        </p:spPr>
        <p:txBody>
          <a:bodyPr/>
          <a:lstStyle/>
          <a:p>
            <a:pPr algn="r"/>
            <a:endParaRPr lang="en-US" dirty="0"/>
          </a:p>
        </p:txBody>
      </p:sp>
      <p:sp>
        <p:nvSpPr>
          <p:cNvPr id="12" name="Sidebar"/>
          <p:cNvSpPr/>
          <p:nvPr userDrawn="1"/>
        </p:nvSpPr>
        <p:spPr>
          <a:xfrm>
            <a:off x="7429500" y="0"/>
            <a:ext cx="1714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Spotlight Caption"/>
          <p:cNvSpPr>
            <a:spLocks noGrp="1"/>
          </p:cNvSpPr>
          <p:nvPr>
            <p:ph type="body" idx="44" hasCustomPrompt="1"/>
          </p:nvPr>
        </p:nvSpPr>
        <p:spPr>
          <a:xfrm>
            <a:off x="7655814" y="3660276"/>
            <a:ext cx="1261872" cy="2054724"/>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7" name="Spotlight Heading"/>
          <p:cNvSpPr>
            <a:spLocks noGrp="1"/>
          </p:cNvSpPr>
          <p:nvPr>
            <p:ph type="body" sz="quarter" idx="33" hasCustomPrompt="1"/>
          </p:nvPr>
        </p:nvSpPr>
        <p:spPr>
          <a:xfrm>
            <a:off x="7655814" y="3264406"/>
            <a:ext cx="1261872"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14" name="Spotlight Divider"/>
          <p:cNvSpPr/>
          <p:nvPr userDrawn="1"/>
        </p:nvSpPr>
        <p:spPr>
          <a:xfrm>
            <a:off x="8115300" y="3090671"/>
            <a:ext cx="3429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potlight Image"/>
          <p:cNvSpPr>
            <a:spLocks noGrp="1"/>
          </p:cNvSpPr>
          <p:nvPr>
            <p:ph type="pic" sz="quarter" idx="28" hasCustomPrompt="1"/>
          </p:nvPr>
        </p:nvSpPr>
        <p:spPr>
          <a:xfrm>
            <a:off x="7829550" y="20574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3" name="Content"/>
          <p:cNvSpPr>
            <a:spLocks noGrp="1"/>
          </p:cNvSpPr>
          <p:nvPr>
            <p:ph sz="half" idx="1" hasCustomPrompt="1"/>
          </p:nvPr>
        </p:nvSpPr>
        <p:spPr>
          <a:xfrm>
            <a:off x="571501" y="2057400"/>
            <a:ext cx="6629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p:cNvSpPr>
            <a:spLocks noGrp="1"/>
          </p:cNvSpPr>
          <p:nvPr>
            <p:ph type="body" sz="quarter" idx="14" hasCustomPrompt="1"/>
          </p:nvPr>
        </p:nvSpPr>
        <p:spPr>
          <a:xfrm>
            <a:off x="571499" y="1485901"/>
            <a:ext cx="66294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571499" y="685801"/>
            <a:ext cx="6629401" cy="685799"/>
          </a:xfrm>
        </p:spPr>
        <p:txBody>
          <a:bodyPr/>
          <a:lstStyle/>
          <a:p>
            <a:r>
              <a:rPr lang="en-US" dirty="0" smtClean="0"/>
              <a:t>Slide title</a:t>
            </a:r>
            <a:endParaRPr lang="en-US" dirty="0"/>
          </a:p>
        </p:txBody>
      </p:sp>
    </p:spTree>
    <p:extLst>
      <p:ext uri="{BB962C8B-B14F-4D97-AF65-F5344CB8AC3E}">
        <p14:creationId xmlns:p14="http://schemas.microsoft.com/office/powerpoint/2010/main" val="779310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4" grpId="0" animBg="1"/>
      <p:bldP spid="11" grpId="0"/>
    </p:bld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idebar w/Spotlight, 2 Blocks">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6743701" y="6062473"/>
            <a:ext cx="457200"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4000501" y="6062473"/>
            <a:ext cx="2743199" cy="338328"/>
          </a:xfrm>
        </p:spPr>
        <p:txBody>
          <a:bodyPr/>
          <a:lstStyle/>
          <a:p>
            <a:pPr algn="r"/>
            <a:endParaRPr lang="en-US" dirty="0"/>
          </a:p>
        </p:txBody>
      </p:sp>
      <p:sp>
        <p:nvSpPr>
          <p:cNvPr id="12" name="Sidebar"/>
          <p:cNvSpPr/>
          <p:nvPr userDrawn="1"/>
        </p:nvSpPr>
        <p:spPr>
          <a:xfrm>
            <a:off x="7429500" y="0"/>
            <a:ext cx="1714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Spotlight Caption 2"/>
          <p:cNvSpPr>
            <a:spLocks noGrp="1"/>
          </p:cNvSpPr>
          <p:nvPr>
            <p:ph type="body" idx="46" hasCustomPrompt="1"/>
          </p:nvPr>
        </p:nvSpPr>
        <p:spPr>
          <a:xfrm>
            <a:off x="7656566" y="5146176"/>
            <a:ext cx="1260366" cy="1483223"/>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4" name="Spotlight Heading 2"/>
          <p:cNvSpPr>
            <a:spLocks noGrp="1"/>
          </p:cNvSpPr>
          <p:nvPr>
            <p:ph type="body" sz="quarter" idx="47" hasCustomPrompt="1"/>
          </p:nvPr>
        </p:nvSpPr>
        <p:spPr>
          <a:xfrm>
            <a:off x="7656566" y="4750307"/>
            <a:ext cx="126036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25" name="Spotlight Divider 2"/>
          <p:cNvSpPr/>
          <p:nvPr userDrawn="1"/>
        </p:nvSpPr>
        <p:spPr>
          <a:xfrm>
            <a:off x="8058150" y="45765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Spotlight Image 2"/>
          <p:cNvSpPr>
            <a:spLocks noGrp="1"/>
          </p:cNvSpPr>
          <p:nvPr>
            <p:ph type="pic" sz="quarter" idx="45" hasCustomPrompt="1"/>
          </p:nvPr>
        </p:nvSpPr>
        <p:spPr>
          <a:xfrm>
            <a:off x="7829550" y="35433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15" name="Spotlight Caption 1"/>
          <p:cNvSpPr>
            <a:spLocks noGrp="1"/>
          </p:cNvSpPr>
          <p:nvPr>
            <p:ph type="body" idx="44" hasCustomPrompt="1"/>
          </p:nvPr>
        </p:nvSpPr>
        <p:spPr>
          <a:xfrm>
            <a:off x="7656565" y="1827189"/>
            <a:ext cx="1260370" cy="1480654"/>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7" name="Spotlight Heading 1"/>
          <p:cNvSpPr>
            <a:spLocks noGrp="1"/>
          </p:cNvSpPr>
          <p:nvPr>
            <p:ph type="body" sz="quarter" idx="33" hasCustomPrompt="1"/>
          </p:nvPr>
        </p:nvSpPr>
        <p:spPr>
          <a:xfrm>
            <a:off x="7656565" y="1431319"/>
            <a:ext cx="1260370"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20" name="Spotlight Divider 1"/>
          <p:cNvSpPr/>
          <p:nvPr userDrawn="1"/>
        </p:nvSpPr>
        <p:spPr>
          <a:xfrm>
            <a:off x="8058150" y="12618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potlight Image 1"/>
          <p:cNvSpPr>
            <a:spLocks noGrp="1"/>
          </p:cNvSpPr>
          <p:nvPr>
            <p:ph type="pic" sz="quarter" idx="28" hasCustomPrompt="1"/>
          </p:nvPr>
        </p:nvSpPr>
        <p:spPr>
          <a:xfrm>
            <a:off x="7829550" y="228601"/>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3" name="Content"/>
          <p:cNvSpPr>
            <a:spLocks noGrp="1"/>
          </p:cNvSpPr>
          <p:nvPr>
            <p:ph sz="half" idx="1" hasCustomPrompt="1"/>
          </p:nvPr>
        </p:nvSpPr>
        <p:spPr>
          <a:xfrm>
            <a:off x="571499" y="2057400"/>
            <a:ext cx="6629401"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571499" y="1485901"/>
            <a:ext cx="66294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571499" y="685801"/>
            <a:ext cx="6629401" cy="685799"/>
          </a:xfrm>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481017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ppt_y</p:attrName>
                                        </p:attrNameLst>
                                      </p:cBhvr>
                                      <p:tavLst>
                                        <p:tav tm="0">
                                          <p:val>
                                            <p:strVal val="#ppt_y+#ppt_h*1.125000"/>
                                          </p:val>
                                        </p:tav>
                                        <p:tav tm="100000">
                                          <p:val>
                                            <p:strVal val="#ppt_y"/>
                                          </p:val>
                                        </p:tav>
                                      </p:tavLst>
                                    </p:anim>
                                    <p:animEffect transition="in" filter="wipe(up)">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ppt_y</p:attrName>
                                        </p:attrNameLst>
                                      </p:cBhvr>
                                      <p:tavLst>
                                        <p:tav tm="0">
                                          <p:val>
                                            <p:strVal val="#ppt_y+#ppt_h*1.125000"/>
                                          </p:val>
                                        </p:tav>
                                        <p:tav tm="100000">
                                          <p:val>
                                            <p:strVal val="#ppt_y"/>
                                          </p:val>
                                        </p:tav>
                                      </p:tavLst>
                                    </p:anim>
                                    <p:animEffect transition="in" filter="wipe(up)">
                                      <p:cBhvr>
                                        <p:cTn id="19" dur="500"/>
                                        <p:tgtEl>
                                          <p:spTgt spid="2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fade">
                                      <p:cBhvr>
                                        <p:cTn id="29" dur="500"/>
                                        <p:tgtEl>
                                          <p:spTgt spid="24">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2"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0" grpId="0" animBg="1"/>
      <p:bldP spid="11" grpId="0"/>
    </p:bldLst>
  </p:timing>
  <p:extLst mod="1">
    <p:ext uri="{DCECCB84-F9BA-43D5-87BE-67443E8EF086}">
      <p15:sldGuideLst xmlns:p15="http://schemas.microsoft.com/office/powerpoint/2012/main">
        <p15:guide id="3" orient="horz" pos="2232" userDrawn="1">
          <p15:clr>
            <a:srgbClr val="FBAE40"/>
          </p15:clr>
        </p15:guide>
        <p15:guide id="4" orient="horz" pos="208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idebar w/Feature">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6743701" y="6062473"/>
            <a:ext cx="457200"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4000501" y="6062473"/>
            <a:ext cx="2743199" cy="338328"/>
          </a:xfrm>
        </p:spPr>
        <p:txBody>
          <a:bodyPr/>
          <a:lstStyle/>
          <a:p>
            <a:pPr algn="r"/>
            <a:endParaRPr lang="en-US" dirty="0"/>
          </a:p>
        </p:txBody>
      </p:sp>
      <p:sp>
        <p:nvSpPr>
          <p:cNvPr id="12" name="Sidebar"/>
          <p:cNvSpPr/>
          <p:nvPr userDrawn="1"/>
        </p:nvSpPr>
        <p:spPr>
          <a:xfrm>
            <a:off x="7429500" y="0"/>
            <a:ext cx="1714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eature Caption"/>
          <p:cNvSpPr>
            <a:spLocks noGrp="1"/>
          </p:cNvSpPr>
          <p:nvPr>
            <p:ph type="body" idx="44" hasCustomPrompt="1"/>
          </p:nvPr>
        </p:nvSpPr>
        <p:spPr>
          <a:xfrm>
            <a:off x="7655814" y="3541407"/>
            <a:ext cx="1261872" cy="2173595"/>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7" name="Feature Heading"/>
          <p:cNvSpPr>
            <a:spLocks noGrp="1"/>
          </p:cNvSpPr>
          <p:nvPr>
            <p:ph type="body" sz="quarter" idx="33" hasCustomPrompt="1"/>
          </p:nvPr>
        </p:nvSpPr>
        <p:spPr>
          <a:xfrm>
            <a:off x="7655814" y="3145536"/>
            <a:ext cx="1261872"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13" name="Feature Divider"/>
          <p:cNvSpPr/>
          <p:nvPr userDrawn="1"/>
        </p:nvSpPr>
        <p:spPr>
          <a:xfrm>
            <a:off x="7655814" y="2971800"/>
            <a:ext cx="126187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eature Image"/>
          <p:cNvSpPr>
            <a:spLocks noGrp="1"/>
          </p:cNvSpPr>
          <p:nvPr>
            <p:ph type="pic" sz="quarter" idx="45" hasCustomPrompt="1"/>
          </p:nvPr>
        </p:nvSpPr>
        <p:spPr>
          <a:xfrm>
            <a:off x="7829550" y="20574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3" name="Content"/>
          <p:cNvSpPr>
            <a:spLocks noGrp="1"/>
          </p:cNvSpPr>
          <p:nvPr>
            <p:ph sz="half" idx="1" hasCustomPrompt="1"/>
          </p:nvPr>
        </p:nvSpPr>
        <p:spPr>
          <a:xfrm>
            <a:off x="571500" y="2057400"/>
            <a:ext cx="6629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p:cNvSpPr>
            <a:spLocks noGrp="1"/>
          </p:cNvSpPr>
          <p:nvPr>
            <p:ph type="body" sz="quarter" idx="14" hasCustomPrompt="1"/>
          </p:nvPr>
        </p:nvSpPr>
        <p:spPr>
          <a:xfrm>
            <a:off x="571499" y="1485901"/>
            <a:ext cx="66294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571500" y="685801"/>
            <a:ext cx="6629400" cy="685799"/>
          </a:xfrm>
        </p:spPr>
        <p:txBody>
          <a:bodyPr/>
          <a:lstStyle/>
          <a:p>
            <a:r>
              <a:rPr lang="en-US" dirty="0" smtClean="0"/>
              <a:t>Slide title</a:t>
            </a:r>
            <a:endParaRPr lang="en-US" dirty="0"/>
          </a:p>
        </p:txBody>
      </p:sp>
    </p:spTree>
    <p:extLst>
      <p:ext uri="{BB962C8B-B14F-4D97-AF65-F5344CB8AC3E}">
        <p14:creationId xmlns:p14="http://schemas.microsoft.com/office/powerpoint/2010/main" val="1588905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3" grpId="0" animBg="1"/>
      <p:bldP spid="18" grpId="0"/>
    </p:bld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idebar w/Feature, 2 Blocks">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6743700" y="6062473"/>
            <a:ext cx="485775"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4000501" y="6062473"/>
            <a:ext cx="2743200" cy="338328"/>
          </a:xfrm>
        </p:spPr>
        <p:txBody>
          <a:bodyPr/>
          <a:lstStyle/>
          <a:p>
            <a:pPr algn="r"/>
            <a:endParaRPr lang="en-US" dirty="0"/>
          </a:p>
        </p:txBody>
      </p:sp>
      <p:sp>
        <p:nvSpPr>
          <p:cNvPr id="12" name="Sidebar"/>
          <p:cNvSpPr/>
          <p:nvPr userDrawn="1"/>
        </p:nvSpPr>
        <p:spPr>
          <a:xfrm>
            <a:off x="7429500" y="0"/>
            <a:ext cx="1714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eature Caption 2"/>
          <p:cNvSpPr>
            <a:spLocks noGrp="1"/>
          </p:cNvSpPr>
          <p:nvPr>
            <p:ph type="body" idx="46" hasCustomPrompt="1"/>
          </p:nvPr>
        </p:nvSpPr>
        <p:spPr>
          <a:xfrm>
            <a:off x="7655814" y="5033772"/>
            <a:ext cx="1261872" cy="1595628"/>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3" name="Feature Heading 2"/>
          <p:cNvSpPr>
            <a:spLocks noGrp="1"/>
          </p:cNvSpPr>
          <p:nvPr>
            <p:ph type="body" sz="quarter" idx="47" hasCustomPrompt="1"/>
          </p:nvPr>
        </p:nvSpPr>
        <p:spPr>
          <a:xfrm>
            <a:off x="7655814" y="4636008"/>
            <a:ext cx="1261872" cy="274320"/>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25" name="Feature Divider 2"/>
          <p:cNvSpPr/>
          <p:nvPr userDrawn="1"/>
        </p:nvSpPr>
        <p:spPr>
          <a:xfrm>
            <a:off x="7655814" y="4457700"/>
            <a:ext cx="126187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eature Image 2"/>
          <p:cNvSpPr>
            <a:spLocks noGrp="1"/>
          </p:cNvSpPr>
          <p:nvPr>
            <p:ph type="pic" sz="quarter" idx="48" hasCustomPrompt="1"/>
          </p:nvPr>
        </p:nvSpPr>
        <p:spPr>
          <a:xfrm>
            <a:off x="7829550" y="35433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15" name="Feature Caption 1"/>
          <p:cNvSpPr>
            <a:spLocks noGrp="1"/>
          </p:cNvSpPr>
          <p:nvPr>
            <p:ph type="body" idx="44" hasCustomPrompt="1"/>
          </p:nvPr>
        </p:nvSpPr>
        <p:spPr>
          <a:xfrm>
            <a:off x="7655814" y="1712680"/>
            <a:ext cx="1261872" cy="1602020"/>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7" name="Feature Heading 1"/>
          <p:cNvSpPr>
            <a:spLocks noGrp="1"/>
          </p:cNvSpPr>
          <p:nvPr>
            <p:ph type="body" sz="quarter" idx="33" hasCustomPrompt="1"/>
          </p:nvPr>
        </p:nvSpPr>
        <p:spPr>
          <a:xfrm>
            <a:off x="7655814" y="1321307"/>
            <a:ext cx="1261872" cy="274320"/>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21" name="Feature Divider 1"/>
          <p:cNvSpPr/>
          <p:nvPr userDrawn="1"/>
        </p:nvSpPr>
        <p:spPr>
          <a:xfrm>
            <a:off x="7655814" y="1143000"/>
            <a:ext cx="126187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eature Image 1"/>
          <p:cNvSpPr>
            <a:spLocks noGrp="1"/>
          </p:cNvSpPr>
          <p:nvPr>
            <p:ph type="pic" sz="quarter" idx="45" hasCustomPrompt="1"/>
          </p:nvPr>
        </p:nvSpPr>
        <p:spPr>
          <a:xfrm>
            <a:off x="7829550" y="2286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3" name="Content"/>
          <p:cNvSpPr>
            <a:spLocks noGrp="1"/>
          </p:cNvSpPr>
          <p:nvPr>
            <p:ph sz="half" idx="1" hasCustomPrompt="1"/>
          </p:nvPr>
        </p:nvSpPr>
        <p:spPr>
          <a:xfrm>
            <a:off x="571499" y="2057400"/>
            <a:ext cx="6629401"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571499" y="1485901"/>
            <a:ext cx="66294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571501" y="685800"/>
            <a:ext cx="6629400" cy="685800"/>
          </a:xfrm>
        </p:spPr>
        <p:txBody>
          <a:bodyPr/>
          <a:lstStyle/>
          <a:p>
            <a:r>
              <a:rPr lang="en-US" dirty="0" smtClean="0"/>
              <a:t>Slide title</a:t>
            </a:r>
            <a:endParaRPr lang="en-US" dirty="0"/>
          </a:p>
        </p:txBody>
      </p:sp>
    </p:spTree>
    <p:extLst>
      <p:ext uri="{BB962C8B-B14F-4D97-AF65-F5344CB8AC3E}">
        <p14:creationId xmlns:p14="http://schemas.microsoft.com/office/powerpoint/2010/main" val="78532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ppt_y</p:attrName>
                                        </p:attrNameLst>
                                      </p:cBhvr>
                                      <p:tavLst>
                                        <p:tav tm="0">
                                          <p:val>
                                            <p:strVal val="#ppt_y+#ppt_h*1.125000"/>
                                          </p:val>
                                        </p:tav>
                                        <p:tav tm="100000">
                                          <p:val>
                                            <p:strVal val="#ppt_y"/>
                                          </p:val>
                                        </p:tav>
                                      </p:tavLst>
                                    </p:anim>
                                    <p:animEffect transition="in" filter="wipe(up)">
                                      <p:cBhvr>
                                        <p:cTn id="15" dur="500"/>
                                        <p:tgtEl>
                                          <p:spTgt spid="18"/>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fade">
                                      <p:cBhvr>
                                        <p:cTn id="29" dur="500"/>
                                        <p:tgtEl>
                                          <p:spTgt spid="23">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animBg="1"/>
      <p:bldP spid="24"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1" grpId="0" animBg="1"/>
      <p:bldP spid="18" grpId="0"/>
    </p:bldLst>
  </p:timing>
  <p:extLst mod="1">
    <p:ext uri="{DCECCB84-F9BA-43D5-87BE-67443E8EF086}">
      <p15:sldGuideLst xmlns:p15="http://schemas.microsoft.com/office/powerpoint/2012/main">
        <p15:guide id="3" orient="horz" pos="2088" userDrawn="1">
          <p15:clr>
            <a:srgbClr val="FBAE40"/>
          </p15:clr>
        </p15:guide>
        <p15:guide id="4" orient="horz" pos="22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idebar w/Callout">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6743701" y="6062473"/>
            <a:ext cx="457200"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4000501" y="6062473"/>
            <a:ext cx="2743199" cy="338328"/>
          </a:xfrm>
        </p:spPr>
        <p:txBody>
          <a:bodyPr/>
          <a:lstStyle/>
          <a:p>
            <a:pPr algn="r"/>
            <a:endParaRPr lang="en-US" dirty="0"/>
          </a:p>
        </p:txBody>
      </p:sp>
      <p:sp>
        <p:nvSpPr>
          <p:cNvPr id="8" name="Sidebar"/>
          <p:cNvSpPr/>
          <p:nvPr userDrawn="1"/>
        </p:nvSpPr>
        <p:spPr>
          <a:xfrm>
            <a:off x="7429500" y="0"/>
            <a:ext cx="1714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allout Icon"/>
          <p:cNvSpPr>
            <a:spLocks noGrp="1"/>
          </p:cNvSpPr>
          <p:nvPr>
            <p:ph type="pic" sz="quarter" idx="35" hasCustomPrompt="1"/>
          </p:nvPr>
        </p:nvSpPr>
        <p:spPr>
          <a:xfrm>
            <a:off x="7658100" y="5257800"/>
            <a:ext cx="457200" cy="457200"/>
          </a:xfrm>
        </p:spPr>
        <p:txBody>
          <a:bodyPr>
            <a:normAutofit/>
          </a:bodyPr>
          <a:lstStyle>
            <a:lvl1pPr marL="0" indent="0" algn="ctr">
              <a:buNone/>
              <a:defRPr sz="900">
                <a:solidFill>
                  <a:schemeClr val="bg1"/>
                </a:solidFill>
              </a:defRPr>
            </a:lvl1pPr>
          </a:lstStyle>
          <a:p>
            <a:r>
              <a:rPr lang="en-US" dirty="0" smtClean="0"/>
              <a:t>Image</a:t>
            </a:r>
            <a:endParaRPr lang="en-US" dirty="0"/>
          </a:p>
        </p:txBody>
      </p:sp>
      <p:sp>
        <p:nvSpPr>
          <p:cNvPr id="12" name="Callout Caption"/>
          <p:cNvSpPr>
            <a:spLocks noGrp="1"/>
          </p:cNvSpPr>
          <p:nvPr>
            <p:ph type="body" sz="quarter" idx="34" hasCustomPrompt="1"/>
          </p:nvPr>
        </p:nvSpPr>
        <p:spPr>
          <a:xfrm>
            <a:off x="7655814" y="2565452"/>
            <a:ext cx="1261872" cy="2450592"/>
          </a:xfrm>
          <a:prstGeom prst="rect">
            <a:avLst/>
          </a:prstGeom>
        </p:spPr>
        <p:txBody>
          <a:bodyPr lIns="0" tIns="0" rIns="0" bIns="0" anchor="t">
            <a:normAutofit/>
          </a:bodyPr>
          <a:lstStyle>
            <a:lvl1pPr marL="0" indent="0" algn="l">
              <a:lnSpc>
                <a:spcPct val="100000"/>
              </a:lnSpc>
              <a:spcBef>
                <a:spcPts val="0"/>
              </a:spcBef>
              <a:buNone/>
              <a:defRPr sz="1800" b="1" cap="all">
                <a:solidFill>
                  <a:schemeClr val="bg1"/>
                </a:solidFill>
                <a:latin typeface="Impact" charset="0"/>
                <a:ea typeface="Impact" charset="0"/>
                <a:cs typeface="Impact" charset="0"/>
              </a:defRPr>
            </a:lvl1pPr>
          </a:lstStyle>
          <a:p>
            <a:pPr lvl="0"/>
            <a:r>
              <a:rPr lang="en-US" dirty="0" smtClean="0"/>
              <a:t>Caption</a:t>
            </a:r>
          </a:p>
        </p:txBody>
      </p:sp>
      <p:sp>
        <p:nvSpPr>
          <p:cNvPr id="10" name="Callout Heading"/>
          <p:cNvSpPr>
            <a:spLocks noGrp="1"/>
          </p:cNvSpPr>
          <p:nvPr>
            <p:ph type="body" sz="quarter" idx="33" hasCustomPrompt="1"/>
          </p:nvPr>
        </p:nvSpPr>
        <p:spPr>
          <a:xfrm>
            <a:off x="7655814" y="2231136"/>
            <a:ext cx="1261872" cy="215444"/>
          </a:xfrm>
          <a:prstGeom prst="rect">
            <a:avLst/>
          </a:prstGeom>
        </p:spPr>
        <p:txBody>
          <a:bodyPr lIns="0" tIns="0" rIns="0" bIns="0" anchor="t" anchorCtr="0">
            <a:spAutoFit/>
          </a:bodyPr>
          <a:lstStyle>
            <a:lvl1pPr marL="0" indent="0" algn="l">
              <a:lnSpc>
                <a:spcPct val="100000"/>
              </a:lnSpc>
              <a:spcBef>
                <a:spcPts val="0"/>
              </a:spcBef>
              <a:buNone/>
              <a:defRPr sz="1400" b="1" cap="all">
                <a:solidFill>
                  <a:schemeClr val="bg1"/>
                </a:solidFill>
              </a:defRPr>
            </a:lvl1pPr>
          </a:lstStyle>
          <a:p>
            <a:pPr lvl="0"/>
            <a:r>
              <a:rPr lang="en-US" dirty="0" smtClean="0"/>
              <a:t>Heading</a:t>
            </a:r>
          </a:p>
        </p:txBody>
      </p:sp>
      <p:sp>
        <p:nvSpPr>
          <p:cNvPr id="14" name="Callout Divider"/>
          <p:cNvSpPr/>
          <p:nvPr userDrawn="1"/>
        </p:nvSpPr>
        <p:spPr>
          <a:xfrm>
            <a:off x="76581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cNvSpPr>
            <a:spLocks noGrp="1"/>
          </p:cNvSpPr>
          <p:nvPr>
            <p:ph sz="half" idx="1" hasCustomPrompt="1"/>
          </p:nvPr>
        </p:nvSpPr>
        <p:spPr>
          <a:xfrm>
            <a:off x="571499" y="2057400"/>
            <a:ext cx="6629401"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endParaRPr lang="en-US" dirty="0"/>
          </a:p>
        </p:txBody>
      </p:sp>
      <p:sp>
        <p:nvSpPr>
          <p:cNvPr id="13" name="Subtitle"/>
          <p:cNvSpPr>
            <a:spLocks noGrp="1"/>
          </p:cNvSpPr>
          <p:nvPr>
            <p:ph type="body" sz="quarter" idx="14" hasCustomPrompt="1"/>
          </p:nvPr>
        </p:nvSpPr>
        <p:spPr>
          <a:xfrm>
            <a:off x="571499" y="1485901"/>
            <a:ext cx="66294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571499" y="685801"/>
            <a:ext cx="6629401" cy="685802"/>
          </a:xfrm>
        </p:spPr>
        <p:txBody>
          <a:bodyPr/>
          <a:lstStyle/>
          <a:p>
            <a:r>
              <a:rPr lang="en-US" dirty="0" smtClean="0"/>
              <a:t>Slide title</a:t>
            </a:r>
            <a:endParaRPr lang="en-US" dirty="0"/>
          </a:p>
        </p:txBody>
      </p:sp>
    </p:spTree>
    <p:extLst>
      <p:ext uri="{BB962C8B-B14F-4D97-AF65-F5344CB8AC3E}">
        <p14:creationId xmlns:p14="http://schemas.microsoft.com/office/powerpoint/2010/main" val="679817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animBg="1"/>
    </p:bld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Full Image">
    <p:spTree>
      <p:nvGrpSpPr>
        <p:cNvPr id="1" name=""/>
        <p:cNvGrpSpPr/>
        <p:nvPr/>
      </p:nvGrpSpPr>
      <p:grpSpPr>
        <a:xfrm>
          <a:off x="0" y="0"/>
          <a:ext cx="0" cy="0"/>
          <a:chOff x="0" y="0"/>
          <a:chExt cx="0" cy="0"/>
        </a:xfrm>
      </p:grpSpPr>
      <p:sp>
        <p:nvSpPr>
          <p:cNvPr id="10" name="Image"/>
          <p:cNvSpPr>
            <a:spLocks noGrp="1"/>
          </p:cNvSpPr>
          <p:nvPr>
            <p:ph type="pic" sz="quarter" idx="12" hasCustomPrompt="1"/>
          </p:nvPr>
        </p:nvSpPr>
        <p:spPr>
          <a:xfrm>
            <a:off x="5372100" y="0"/>
            <a:ext cx="3771900" cy="6857999"/>
          </a:xfrm>
          <a:custGeom>
            <a:avLst/>
            <a:gdLst>
              <a:gd name="connsiteX0" fmla="*/ 689319 w 3771900"/>
              <a:gd name="connsiteY0" fmla="*/ 0 h 6857999"/>
              <a:gd name="connsiteX1" fmla="*/ 3771900 w 3771900"/>
              <a:gd name="connsiteY1" fmla="*/ 0 h 6857999"/>
              <a:gd name="connsiteX2" fmla="*/ 3771900 w 3771900"/>
              <a:gd name="connsiteY2" fmla="*/ 6857999 h 6857999"/>
              <a:gd name="connsiteX3" fmla="*/ 0 w 3771900"/>
              <a:gd name="connsiteY3" fmla="*/ 6857999 h 6857999"/>
              <a:gd name="connsiteX4" fmla="*/ 0 w 3771900"/>
              <a:gd name="connsiteY4" fmla="*/ 68931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00" h="6857999">
                <a:moveTo>
                  <a:pt x="689319" y="0"/>
                </a:moveTo>
                <a:lnTo>
                  <a:pt x="3771900" y="0"/>
                </a:lnTo>
                <a:lnTo>
                  <a:pt x="3771900" y="6857999"/>
                </a:lnTo>
                <a:lnTo>
                  <a:pt x="0" y="6857999"/>
                </a:lnTo>
                <a:lnTo>
                  <a:pt x="0" y="689319"/>
                </a:lnTo>
                <a:close/>
              </a:path>
            </a:pathLst>
          </a:custGeom>
          <a:noFill/>
          <a:ln>
            <a:noFill/>
          </a:ln>
        </p:spPr>
        <p:txBody>
          <a:bodyPr wrap="square" lIns="0" tIns="0" rIns="0" bIns="0" anchor="ctr">
            <a:noAutofit/>
          </a:bodyPr>
          <a:lstStyle>
            <a:lvl1pPr marL="0" indent="0" algn="ctr">
              <a:buNone/>
              <a:defRPr sz="1800"/>
            </a:lvl1pPr>
          </a:lstStyle>
          <a:p>
            <a:r>
              <a:rPr lang="en-US" dirty="0" smtClean="0"/>
              <a:t>Image</a:t>
            </a:r>
            <a:endParaRPr lang="en-US" dirty="0"/>
          </a:p>
        </p:txBody>
      </p:sp>
      <p:sp>
        <p:nvSpPr>
          <p:cNvPr id="6" name="Content"/>
          <p:cNvSpPr>
            <a:spLocks noGrp="1"/>
          </p:cNvSpPr>
          <p:nvPr>
            <p:ph sz="quarter" idx="16"/>
          </p:nvPr>
        </p:nvSpPr>
        <p:spPr>
          <a:xfrm>
            <a:off x="571500" y="2057400"/>
            <a:ext cx="4572000" cy="3657600"/>
          </a:xfr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p:cNvSpPr>
            <a:spLocks noGrp="1"/>
          </p:cNvSpPr>
          <p:nvPr>
            <p:ph type="body" sz="quarter" idx="14" hasCustomPrompt="1"/>
          </p:nvPr>
        </p:nvSpPr>
        <p:spPr>
          <a:xfrm>
            <a:off x="571499" y="1485901"/>
            <a:ext cx="4572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571499" y="689319"/>
            <a:ext cx="4572001" cy="682282"/>
          </a:xfrm>
        </p:spPr>
        <p:txBody>
          <a:bodyPr anchor="b">
            <a:normAutofit/>
          </a:bodyPr>
          <a:lstStyle>
            <a:lvl1pPr>
              <a:defRPr sz="4400" baseline="0"/>
            </a:lvl1pPr>
          </a:lstStyle>
          <a:p>
            <a:r>
              <a:rPr lang="en-US" dirty="0" smtClean="0"/>
              <a:t>Slide title</a:t>
            </a:r>
            <a:endParaRPr lang="en-US" dirty="0"/>
          </a:p>
        </p:txBody>
      </p:sp>
    </p:spTree>
    <p:extLst>
      <p:ext uri="{BB962C8B-B14F-4D97-AF65-F5344CB8AC3E}">
        <p14:creationId xmlns:p14="http://schemas.microsoft.com/office/powerpoint/2010/main" val="1477400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Full Image, Sidebar w/Spotlight">
    <p:spTree>
      <p:nvGrpSpPr>
        <p:cNvPr id="1" name=""/>
        <p:cNvGrpSpPr/>
        <p:nvPr/>
      </p:nvGrpSpPr>
      <p:grpSpPr>
        <a:xfrm>
          <a:off x="0" y="0"/>
          <a:ext cx="0" cy="0"/>
          <a:chOff x="0" y="0"/>
          <a:chExt cx="0" cy="0"/>
        </a:xfrm>
      </p:grpSpPr>
      <p:sp>
        <p:nvSpPr>
          <p:cNvPr id="9" name="Sidebar"/>
          <p:cNvSpPr/>
          <p:nvPr userDrawn="1"/>
        </p:nvSpPr>
        <p:spPr>
          <a:xfrm>
            <a:off x="7429500" y="0"/>
            <a:ext cx="1714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Spotlight Caption"/>
          <p:cNvSpPr>
            <a:spLocks noGrp="1"/>
          </p:cNvSpPr>
          <p:nvPr>
            <p:ph type="body" idx="44" hasCustomPrompt="1"/>
          </p:nvPr>
        </p:nvSpPr>
        <p:spPr>
          <a:xfrm>
            <a:off x="7656382" y="3660284"/>
            <a:ext cx="1260735" cy="2054715"/>
          </a:xfrm>
          <a:prstGeom prst="rect">
            <a:avLst/>
          </a:prstGeom>
        </p:spPr>
        <p:txBody>
          <a:bodyPr lIns="0" tIns="0" rIns="0" bIns="0" anchor="t">
            <a:no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4" name="Spotlight Heading"/>
          <p:cNvSpPr>
            <a:spLocks noGrp="1"/>
          </p:cNvSpPr>
          <p:nvPr>
            <p:ph type="body" sz="quarter" idx="33" hasCustomPrompt="1"/>
          </p:nvPr>
        </p:nvSpPr>
        <p:spPr>
          <a:xfrm>
            <a:off x="7656383" y="3264412"/>
            <a:ext cx="1260734"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15" name="Spotlight Divider"/>
          <p:cNvSpPr/>
          <p:nvPr userDrawn="1"/>
        </p:nvSpPr>
        <p:spPr>
          <a:xfrm>
            <a:off x="8058149" y="309067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potlight Image"/>
          <p:cNvSpPr>
            <a:spLocks noGrp="1"/>
          </p:cNvSpPr>
          <p:nvPr>
            <p:ph type="pic" sz="quarter" idx="28" hasCustomPrompt="1"/>
          </p:nvPr>
        </p:nvSpPr>
        <p:spPr>
          <a:xfrm>
            <a:off x="7829549" y="20574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16" name="Picture Placeholder 15"/>
          <p:cNvSpPr>
            <a:spLocks noGrp="1"/>
          </p:cNvSpPr>
          <p:nvPr>
            <p:ph type="pic" sz="quarter" idx="12" hasCustomPrompt="1"/>
          </p:nvPr>
        </p:nvSpPr>
        <p:spPr>
          <a:xfrm>
            <a:off x="3998784" y="0"/>
            <a:ext cx="3430715" cy="6858000"/>
          </a:xfrm>
          <a:custGeom>
            <a:avLst/>
            <a:gdLst>
              <a:gd name="connsiteX0" fmla="*/ 685802 w 3430715"/>
              <a:gd name="connsiteY0" fmla="*/ 0 h 6858000"/>
              <a:gd name="connsiteX1" fmla="*/ 3430715 w 3430715"/>
              <a:gd name="connsiteY1" fmla="*/ 0 h 6858000"/>
              <a:gd name="connsiteX2" fmla="*/ 3430715 w 3430715"/>
              <a:gd name="connsiteY2" fmla="*/ 6858000 h 6858000"/>
              <a:gd name="connsiteX3" fmla="*/ 0 w 3430715"/>
              <a:gd name="connsiteY3" fmla="*/ 6858000 h 6858000"/>
              <a:gd name="connsiteX4" fmla="*/ 0 w 3430715"/>
              <a:gd name="connsiteY4" fmla="*/ 6872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715" h="6858000">
                <a:moveTo>
                  <a:pt x="685802" y="0"/>
                </a:moveTo>
                <a:lnTo>
                  <a:pt x="3430715" y="0"/>
                </a:lnTo>
                <a:lnTo>
                  <a:pt x="3430715" y="6858000"/>
                </a:lnTo>
                <a:lnTo>
                  <a:pt x="0" y="6858000"/>
                </a:lnTo>
                <a:lnTo>
                  <a:pt x="0" y="687230"/>
                </a:lnTo>
                <a:close/>
              </a:path>
            </a:pathLst>
          </a:custGeom>
          <a:noFill/>
        </p:spPr>
        <p:txBody>
          <a:bodyPr wrap="square" lIns="0" tIns="0" rIns="0" bIns="0" anchor="ctr">
            <a:noAutofit/>
          </a:bodyPr>
          <a:lstStyle>
            <a:lvl1pPr marL="0" indent="0" algn="ctr">
              <a:buNone/>
              <a:defRPr sz="1800"/>
            </a:lvl1pPr>
          </a:lstStyle>
          <a:p>
            <a:r>
              <a:rPr lang="en-US" dirty="0" smtClean="0"/>
              <a:t>Image</a:t>
            </a:r>
            <a:endParaRPr lang="en-US" dirty="0"/>
          </a:p>
        </p:txBody>
      </p:sp>
      <p:sp>
        <p:nvSpPr>
          <p:cNvPr id="6" name="Content"/>
          <p:cNvSpPr>
            <a:spLocks noGrp="1"/>
          </p:cNvSpPr>
          <p:nvPr>
            <p:ph sz="quarter" idx="16"/>
          </p:nvPr>
        </p:nvSpPr>
        <p:spPr>
          <a:xfrm>
            <a:off x="571499" y="2057400"/>
            <a:ext cx="3200401" cy="3657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ubtitle"/>
          <p:cNvSpPr>
            <a:spLocks noGrp="1"/>
          </p:cNvSpPr>
          <p:nvPr>
            <p:ph type="body" sz="quarter" idx="14" hasCustomPrompt="1"/>
          </p:nvPr>
        </p:nvSpPr>
        <p:spPr>
          <a:xfrm>
            <a:off x="571499" y="1485901"/>
            <a:ext cx="32004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571500" y="689319"/>
            <a:ext cx="3200400" cy="682282"/>
          </a:xfrm>
        </p:spPr>
        <p:txBody>
          <a:bodyPr anchor="b">
            <a:normAutofit/>
          </a:bodyPr>
          <a:lstStyle>
            <a:lvl1pPr>
              <a:defRPr sz="4400"/>
            </a:lvl1pPr>
          </a:lstStyle>
          <a:p>
            <a:r>
              <a:rPr lang="en-US" dirty="0" smtClean="0"/>
              <a:t>Slide title</a:t>
            </a:r>
            <a:endParaRPr lang="en-US" dirty="0"/>
          </a:p>
        </p:txBody>
      </p:sp>
    </p:spTree>
    <p:extLst>
      <p:ext uri="{BB962C8B-B14F-4D97-AF65-F5344CB8AC3E}">
        <p14:creationId xmlns:p14="http://schemas.microsoft.com/office/powerpoint/2010/main" val="116222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1" grpId="0"/>
      <p:bldP spid="16" grpId="0"/>
    </p:bld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ature,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14" name="Caption 2"/>
          <p:cNvSpPr>
            <a:spLocks noGrp="1"/>
          </p:cNvSpPr>
          <p:nvPr>
            <p:ph type="body" idx="113" hasCustomPrompt="1"/>
          </p:nvPr>
        </p:nvSpPr>
        <p:spPr>
          <a:xfrm>
            <a:off x="4686299" y="4152212"/>
            <a:ext cx="3886201" cy="15627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5" name="Heading 2"/>
          <p:cNvSpPr>
            <a:spLocks noGrp="1"/>
          </p:cNvSpPr>
          <p:nvPr>
            <p:ph type="body" sz="quarter" idx="114" hasCustomPrompt="1"/>
          </p:nvPr>
        </p:nvSpPr>
        <p:spPr>
          <a:xfrm>
            <a:off x="4686299" y="3602595"/>
            <a:ext cx="3886201"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16" name="Divider 2"/>
          <p:cNvSpPr/>
          <p:nvPr userDrawn="1"/>
        </p:nvSpPr>
        <p:spPr>
          <a:xfrm>
            <a:off x="46863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Caption 1"/>
          <p:cNvSpPr>
            <a:spLocks noGrp="1"/>
          </p:cNvSpPr>
          <p:nvPr>
            <p:ph type="body" idx="44" hasCustomPrompt="1"/>
          </p:nvPr>
        </p:nvSpPr>
        <p:spPr>
          <a:xfrm>
            <a:off x="571499" y="4152212"/>
            <a:ext cx="3886201" cy="15627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1" name="Heading 1"/>
          <p:cNvSpPr>
            <a:spLocks noGrp="1"/>
          </p:cNvSpPr>
          <p:nvPr>
            <p:ph type="body" sz="quarter" idx="33" hasCustomPrompt="1"/>
          </p:nvPr>
        </p:nvSpPr>
        <p:spPr>
          <a:xfrm>
            <a:off x="571499" y="3602594"/>
            <a:ext cx="3886201"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12" name="Divider 1"/>
          <p:cNvSpPr/>
          <p:nvPr userDrawn="1"/>
        </p:nvSpPr>
        <p:spPr>
          <a:xfrm>
            <a:off x="5715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121597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ature,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4" name="Caption 3"/>
          <p:cNvSpPr>
            <a:spLocks noGrp="1"/>
          </p:cNvSpPr>
          <p:nvPr>
            <p:ph type="body" idx="115" hasCustomPrompt="1"/>
          </p:nvPr>
        </p:nvSpPr>
        <p:spPr>
          <a:xfrm>
            <a:off x="6057899" y="4134878"/>
            <a:ext cx="2514601"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5" name="Heading 3"/>
          <p:cNvSpPr>
            <a:spLocks noGrp="1"/>
          </p:cNvSpPr>
          <p:nvPr>
            <p:ph type="body" sz="quarter" idx="116" hasCustomPrompt="1"/>
          </p:nvPr>
        </p:nvSpPr>
        <p:spPr>
          <a:xfrm>
            <a:off x="6057899" y="3594695"/>
            <a:ext cx="2514601"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26" name="Divider 3"/>
          <p:cNvSpPr/>
          <p:nvPr userDrawn="1"/>
        </p:nvSpPr>
        <p:spPr>
          <a:xfrm>
            <a:off x="60579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Caption 2"/>
          <p:cNvSpPr>
            <a:spLocks noGrp="1"/>
          </p:cNvSpPr>
          <p:nvPr>
            <p:ph type="body" idx="113" hasCustomPrompt="1"/>
          </p:nvPr>
        </p:nvSpPr>
        <p:spPr>
          <a:xfrm>
            <a:off x="3314699" y="4134878"/>
            <a:ext cx="2514601"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2" name="Heading 2"/>
          <p:cNvSpPr>
            <a:spLocks noGrp="1"/>
          </p:cNvSpPr>
          <p:nvPr>
            <p:ph type="body" sz="quarter" idx="114" hasCustomPrompt="1"/>
          </p:nvPr>
        </p:nvSpPr>
        <p:spPr>
          <a:xfrm>
            <a:off x="3314699" y="3594695"/>
            <a:ext cx="2514601"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23" name="Divider 2"/>
          <p:cNvSpPr/>
          <p:nvPr userDrawn="1"/>
        </p:nvSpPr>
        <p:spPr>
          <a:xfrm>
            <a:off x="33147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Caption 1"/>
          <p:cNvSpPr>
            <a:spLocks noGrp="1"/>
          </p:cNvSpPr>
          <p:nvPr>
            <p:ph type="body" idx="44" hasCustomPrompt="1"/>
          </p:nvPr>
        </p:nvSpPr>
        <p:spPr>
          <a:xfrm>
            <a:off x="571500" y="4134878"/>
            <a:ext cx="2514600"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9" name="Heading 1"/>
          <p:cNvSpPr>
            <a:spLocks noGrp="1"/>
          </p:cNvSpPr>
          <p:nvPr>
            <p:ph type="body" sz="quarter" idx="33" hasCustomPrompt="1"/>
          </p:nvPr>
        </p:nvSpPr>
        <p:spPr>
          <a:xfrm>
            <a:off x="571499" y="3594695"/>
            <a:ext cx="2514601"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20" name="Divider 1"/>
          <p:cNvSpPr/>
          <p:nvPr userDrawn="1"/>
        </p:nvSpPr>
        <p:spPr>
          <a:xfrm>
            <a:off x="5715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633969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0" grpId="0" animBg="1"/>
    </p:bld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7" name="Caption 4"/>
          <p:cNvSpPr>
            <a:spLocks noGrp="1"/>
          </p:cNvSpPr>
          <p:nvPr>
            <p:ph type="body" idx="117" hasCustomPrompt="1"/>
          </p:nvPr>
        </p:nvSpPr>
        <p:spPr>
          <a:xfrm>
            <a:off x="6743699" y="4011091"/>
            <a:ext cx="1828801"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8" name="Heading 4"/>
          <p:cNvSpPr>
            <a:spLocks noGrp="1"/>
          </p:cNvSpPr>
          <p:nvPr>
            <p:ph type="body" sz="quarter" idx="118" hasCustomPrompt="1"/>
          </p:nvPr>
        </p:nvSpPr>
        <p:spPr>
          <a:xfrm>
            <a:off x="6743699" y="3593589"/>
            <a:ext cx="1828801" cy="307777"/>
          </a:xfrm>
          <a:prstGeom prst="rect">
            <a:avLst/>
          </a:prstGeom>
        </p:spPr>
        <p:txBody>
          <a:bodyPr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smtClean="0"/>
              <a:t>Heading</a:t>
            </a:r>
          </a:p>
        </p:txBody>
      </p:sp>
      <p:sp>
        <p:nvSpPr>
          <p:cNvPr id="39" name="Divider 4"/>
          <p:cNvSpPr/>
          <p:nvPr userDrawn="1"/>
        </p:nvSpPr>
        <p:spPr>
          <a:xfrm>
            <a:off x="6743699"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Caption 3"/>
          <p:cNvSpPr>
            <a:spLocks noGrp="1"/>
          </p:cNvSpPr>
          <p:nvPr>
            <p:ph type="body" idx="115" hasCustomPrompt="1"/>
          </p:nvPr>
        </p:nvSpPr>
        <p:spPr>
          <a:xfrm>
            <a:off x="4686299" y="4011091"/>
            <a:ext cx="1828801"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3" name="Heading 3"/>
          <p:cNvSpPr>
            <a:spLocks noGrp="1"/>
          </p:cNvSpPr>
          <p:nvPr>
            <p:ph type="body" sz="quarter" idx="116" hasCustomPrompt="1"/>
          </p:nvPr>
        </p:nvSpPr>
        <p:spPr>
          <a:xfrm>
            <a:off x="4686299" y="3593589"/>
            <a:ext cx="1828801" cy="307777"/>
          </a:xfrm>
          <a:prstGeom prst="rect">
            <a:avLst/>
          </a:prstGeom>
        </p:spPr>
        <p:txBody>
          <a:bodyPr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smtClean="0"/>
              <a:t>Heading</a:t>
            </a:r>
          </a:p>
        </p:txBody>
      </p:sp>
      <p:sp>
        <p:nvSpPr>
          <p:cNvPr id="36" name="Divider 3"/>
          <p:cNvSpPr/>
          <p:nvPr userDrawn="1"/>
        </p:nvSpPr>
        <p:spPr>
          <a:xfrm>
            <a:off x="4686299"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Caption 2"/>
          <p:cNvSpPr>
            <a:spLocks noGrp="1"/>
          </p:cNvSpPr>
          <p:nvPr>
            <p:ph type="body" idx="113" hasCustomPrompt="1"/>
          </p:nvPr>
        </p:nvSpPr>
        <p:spPr>
          <a:xfrm>
            <a:off x="2628899" y="4011091"/>
            <a:ext cx="1828801"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0" name="Heading 2"/>
          <p:cNvSpPr>
            <a:spLocks noGrp="1"/>
          </p:cNvSpPr>
          <p:nvPr>
            <p:ph type="body" sz="quarter" idx="114" hasCustomPrompt="1"/>
          </p:nvPr>
        </p:nvSpPr>
        <p:spPr>
          <a:xfrm>
            <a:off x="2628899" y="3593589"/>
            <a:ext cx="1828801" cy="307777"/>
          </a:xfrm>
          <a:prstGeom prst="rect">
            <a:avLst/>
          </a:prstGeom>
        </p:spPr>
        <p:txBody>
          <a:bodyPr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smtClean="0"/>
              <a:t>Heading</a:t>
            </a:r>
          </a:p>
        </p:txBody>
      </p:sp>
      <p:sp>
        <p:nvSpPr>
          <p:cNvPr id="31" name="Divider 2"/>
          <p:cNvSpPr/>
          <p:nvPr userDrawn="1"/>
        </p:nvSpPr>
        <p:spPr>
          <a:xfrm>
            <a:off x="2628899"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Caption 1"/>
          <p:cNvSpPr>
            <a:spLocks noGrp="1"/>
          </p:cNvSpPr>
          <p:nvPr>
            <p:ph type="body" idx="44" hasCustomPrompt="1"/>
          </p:nvPr>
        </p:nvSpPr>
        <p:spPr>
          <a:xfrm>
            <a:off x="571499" y="4011091"/>
            <a:ext cx="1828801"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1" name="Heading 1"/>
          <p:cNvSpPr>
            <a:spLocks noGrp="1"/>
          </p:cNvSpPr>
          <p:nvPr>
            <p:ph type="body" sz="quarter" idx="33" hasCustomPrompt="1"/>
          </p:nvPr>
        </p:nvSpPr>
        <p:spPr>
          <a:xfrm>
            <a:off x="571499" y="3593589"/>
            <a:ext cx="1828801" cy="307777"/>
          </a:xfrm>
          <a:prstGeom prst="rect">
            <a:avLst/>
          </a:prstGeom>
        </p:spPr>
        <p:txBody>
          <a:bodyPr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smtClean="0"/>
              <a:t>Heading</a:t>
            </a:r>
          </a:p>
        </p:txBody>
      </p:sp>
      <p:sp>
        <p:nvSpPr>
          <p:cNvPr id="28" name="Divider 1"/>
          <p:cNvSpPr/>
          <p:nvPr userDrawn="1"/>
        </p:nvSpPr>
        <p:spPr>
          <a:xfrm>
            <a:off x="571499"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1315062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6" grpId="0" animBg="1"/>
      <p:bldP spid="31" grpId="0" animBg="1"/>
      <p:bldP spid="28" grpId="0" animBg="1"/>
    </p:bld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sz="1000"/>
            </a:lvl1pPr>
          </a:lstStyle>
          <a:p>
            <a:fld id="{DCFE8AC6-424E-904F-AE4A-648F5E9D72F5}" type="slidenum">
              <a:rPr lang="en-US" smtClean="0"/>
              <a:pPr/>
              <a:t>‹#›</a:t>
            </a:fld>
            <a:endParaRPr lang="en-US" dirty="0"/>
          </a:p>
        </p:txBody>
      </p:sp>
      <p:sp>
        <p:nvSpPr>
          <p:cNvPr id="4" name="Footer"/>
          <p:cNvSpPr>
            <a:spLocks noGrp="1"/>
          </p:cNvSpPr>
          <p:nvPr>
            <p:ph type="ftr" sz="quarter" idx="15"/>
          </p:nvPr>
        </p:nvSpPr>
        <p:spPr/>
        <p:txBody>
          <a:bodyPr/>
          <a:lstStyle>
            <a:lvl1pPr>
              <a:defRPr sz="1000"/>
            </a:lvl1pPr>
          </a:lstStyle>
          <a:p>
            <a:endParaRPr lang="en-US" dirty="0"/>
          </a:p>
        </p:txBody>
      </p:sp>
      <p:sp>
        <p:nvSpPr>
          <p:cNvPr id="3" name="Content"/>
          <p:cNvSpPr>
            <a:spLocks noGrp="1"/>
          </p:cNvSpPr>
          <p:nvPr>
            <p:ph idx="1" hasCustomPrompt="1"/>
          </p:nvPr>
        </p:nvSpPr>
        <p:spPr>
          <a:xfrm>
            <a:off x="571499" y="2057401"/>
            <a:ext cx="8001001" cy="3657600"/>
          </a:xfrm>
          <a:prstGeom prst="rect">
            <a:avLst/>
          </a:prstGeom>
          <a:noFill/>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lnSpc>
                <a:spcPct val="100000"/>
              </a:lnSpc>
              <a:defRPr/>
            </a:lvl1pPr>
          </a:lstStyle>
          <a:p>
            <a:r>
              <a:rPr lang="en-US" dirty="0" smtClean="0"/>
              <a:t>Slide title</a:t>
            </a:r>
            <a:endParaRPr lang="en-US" dirty="0"/>
          </a:p>
        </p:txBody>
      </p:sp>
    </p:spTree>
    <p:extLst>
      <p:ext uri="{BB962C8B-B14F-4D97-AF65-F5344CB8AC3E}">
        <p14:creationId xmlns:p14="http://schemas.microsoft.com/office/powerpoint/2010/main" val="2032555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4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49" name="Caption 4"/>
          <p:cNvSpPr>
            <a:spLocks noGrp="1"/>
          </p:cNvSpPr>
          <p:nvPr>
            <p:ph type="body" idx="117" hasCustomPrompt="1"/>
          </p:nvPr>
        </p:nvSpPr>
        <p:spPr>
          <a:xfrm>
            <a:off x="4686299" y="4706753"/>
            <a:ext cx="3886200" cy="100824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0" name="Heading 4"/>
          <p:cNvSpPr>
            <a:spLocks noGrp="1"/>
          </p:cNvSpPr>
          <p:nvPr>
            <p:ph type="body" sz="quarter" idx="118" hasCustomPrompt="1"/>
          </p:nvPr>
        </p:nvSpPr>
        <p:spPr>
          <a:xfrm>
            <a:off x="4686299" y="4165615"/>
            <a:ext cx="38862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51" name="Divider 4"/>
          <p:cNvSpPr/>
          <p:nvPr userDrawn="1"/>
        </p:nvSpPr>
        <p:spPr>
          <a:xfrm>
            <a:off x="4686299" y="4000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Caption 3"/>
          <p:cNvSpPr>
            <a:spLocks noGrp="1"/>
          </p:cNvSpPr>
          <p:nvPr>
            <p:ph type="body" idx="115" hasCustomPrompt="1"/>
          </p:nvPr>
        </p:nvSpPr>
        <p:spPr>
          <a:xfrm>
            <a:off x="571499" y="4706753"/>
            <a:ext cx="3886200" cy="100824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7" name="Heading 3"/>
          <p:cNvSpPr>
            <a:spLocks noGrp="1"/>
          </p:cNvSpPr>
          <p:nvPr>
            <p:ph type="body" sz="quarter" idx="116" hasCustomPrompt="1"/>
          </p:nvPr>
        </p:nvSpPr>
        <p:spPr>
          <a:xfrm>
            <a:off x="571499" y="4165615"/>
            <a:ext cx="38862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48" name="Divider 3"/>
          <p:cNvSpPr/>
          <p:nvPr userDrawn="1"/>
        </p:nvSpPr>
        <p:spPr>
          <a:xfrm>
            <a:off x="571499" y="4000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Caption 2"/>
          <p:cNvSpPr>
            <a:spLocks noGrp="1"/>
          </p:cNvSpPr>
          <p:nvPr>
            <p:ph type="body" idx="113" hasCustomPrompt="1"/>
          </p:nvPr>
        </p:nvSpPr>
        <p:spPr>
          <a:xfrm>
            <a:off x="4686299" y="2776324"/>
            <a:ext cx="3886200" cy="995576"/>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3" name="Heading 2"/>
          <p:cNvSpPr>
            <a:spLocks noGrp="1"/>
          </p:cNvSpPr>
          <p:nvPr>
            <p:ph type="body" sz="quarter" idx="114" hasCustomPrompt="1"/>
          </p:nvPr>
        </p:nvSpPr>
        <p:spPr>
          <a:xfrm>
            <a:off x="4686299" y="2231136"/>
            <a:ext cx="38862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44" name="Divider 2"/>
          <p:cNvSpPr/>
          <p:nvPr userDrawn="1"/>
        </p:nvSpPr>
        <p:spPr>
          <a:xfrm>
            <a:off x="4686299" y="205596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Caption 1"/>
          <p:cNvSpPr>
            <a:spLocks noGrp="1"/>
          </p:cNvSpPr>
          <p:nvPr>
            <p:ph type="body" idx="44" hasCustomPrompt="1"/>
          </p:nvPr>
        </p:nvSpPr>
        <p:spPr>
          <a:xfrm>
            <a:off x="571499" y="2776324"/>
            <a:ext cx="3886200" cy="995576"/>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6" name="Heading 1"/>
          <p:cNvSpPr>
            <a:spLocks noGrp="1"/>
          </p:cNvSpPr>
          <p:nvPr>
            <p:ph type="body" sz="quarter" idx="33" hasCustomPrompt="1"/>
          </p:nvPr>
        </p:nvSpPr>
        <p:spPr>
          <a:xfrm>
            <a:off x="571499" y="2231136"/>
            <a:ext cx="38862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39" name="Divider 1"/>
          <p:cNvSpPr/>
          <p:nvPr userDrawn="1"/>
        </p:nvSpPr>
        <p:spPr>
          <a:xfrm>
            <a:off x="571499" y="205596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1857464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8" grpId="0" animBg="1"/>
      <p:bldP spid="44" grpId="0" animBg="1"/>
      <p:bldP spid="39" grpId="0" animBg="1"/>
    </p:bldLst>
  </p:timing>
  <p:extLst mod="1">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6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57" name="Caption 6"/>
          <p:cNvSpPr>
            <a:spLocks noGrp="1"/>
          </p:cNvSpPr>
          <p:nvPr>
            <p:ph type="body" idx="121" hasCustomPrompt="1"/>
          </p:nvPr>
        </p:nvSpPr>
        <p:spPr>
          <a:xfrm>
            <a:off x="6057900" y="4707208"/>
            <a:ext cx="25146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8" name="Heading 6"/>
          <p:cNvSpPr>
            <a:spLocks noGrp="1"/>
          </p:cNvSpPr>
          <p:nvPr>
            <p:ph type="body" sz="quarter" idx="122" hasCustomPrompt="1"/>
          </p:nvPr>
        </p:nvSpPr>
        <p:spPr>
          <a:xfrm>
            <a:off x="6057900" y="4168129"/>
            <a:ext cx="25146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61" name="Divider 6"/>
          <p:cNvSpPr/>
          <p:nvPr userDrawn="1"/>
        </p:nvSpPr>
        <p:spPr>
          <a:xfrm>
            <a:off x="60579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 name="Caption 5"/>
          <p:cNvSpPr>
            <a:spLocks noGrp="1"/>
          </p:cNvSpPr>
          <p:nvPr>
            <p:ph type="body" idx="119" hasCustomPrompt="1"/>
          </p:nvPr>
        </p:nvSpPr>
        <p:spPr>
          <a:xfrm>
            <a:off x="3314700" y="4707208"/>
            <a:ext cx="25146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5" name="Heading 5"/>
          <p:cNvSpPr>
            <a:spLocks noGrp="1"/>
          </p:cNvSpPr>
          <p:nvPr>
            <p:ph type="body" sz="quarter" idx="120" hasCustomPrompt="1"/>
          </p:nvPr>
        </p:nvSpPr>
        <p:spPr>
          <a:xfrm>
            <a:off x="3314700" y="4168129"/>
            <a:ext cx="25146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56" name="Divider 5"/>
          <p:cNvSpPr/>
          <p:nvPr userDrawn="1"/>
        </p:nvSpPr>
        <p:spPr>
          <a:xfrm>
            <a:off x="33147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Caption 4"/>
          <p:cNvSpPr>
            <a:spLocks noGrp="1"/>
          </p:cNvSpPr>
          <p:nvPr>
            <p:ph type="body" idx="117" hasCustomPrompt="1"/>
          </p:nvPr>
        </p:nvSpPr>
        <p:spPr>
          <a:xfrm>
            <a:off x="571500" y="4707208"/>
            <a:ext cx="25146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2" name="Heading 4"/>
          <p:cNvSpPr>
            <a:spLocks noGrp="1"/>
          </p:cNvSpPr>
          <p:nvPr>
            <p:ph type="body" sz="quarter" idx="118" hasCustomPrompt="1"/>
          </p:nvPr>
        </p:nvSpPr>
        <p:spPr>
          <a:xfrm>
            <a:off x="571500" y="4168129"/>
            <a:ext cx="2514600" cy="430887"/>
          </a:xfrm>
          <a:prstGeom prst="rect">
            <a:avLst/>
          </a:prstGeom>
        </p:spPr>
        <p:txBody>
          <a:bodyPr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53" name="Divider 4"/>
          <p:cNvSpPr/>
          <p:nvPr userDrawn="1"/>
        </p:nvSpPr>
        <p:spPr>
          <a:xfrm>
            <a:off x="5715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Caption 3"/>
          <p:cNvSpPr>
            <a:spLocks noGrp="1"/>
          </p:cNvSpPr>
          <p:nvPr>
            <p:ph type="body" idx="115" hasCustomPrompt="1"/>
          </p:nvPr>
        </p:nvSpPr>
        <p:spPr>
          <a:xfrm>
            <a:off x="6057900" y="2771751"/>
            <a:ext cx="25146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9" name="Heading 3"/>
          <p:cNvSpPr>
            <a:spLocks noGrp="1"/>
          </p:cNvSpPr>
          <p:nvPr>
            <p:ph type="body" sz="quarter" idx="116" hasCustomPrompt="1"/>
          </p:nvPr>
        </p:nvSpPr>
        <p:spPr>
          <a:xfrm>
            <a:off x="6057900" y="2226564"/>
            <a:ext cx="25146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50" name="Divider 3"/>
          <p:cNvSpPr/>
          <p:nvPr userDrawn="1"/>
        </p:nvSpPr>
        <p:spPr>
          <a:xfrm>
            <a:off x="60579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Caption 2"/>
          <p:cNvSpPr>
            <a:spLocks noGrp="1"/>
          </p:cNvSpPr>
          <p:nvPr>
            <p:ph type="body" idx="113" hasCustomPrompt="1"/>
          </p:nvPr>
        </p:nvSpPr>
        <p:spPr>
          <a:xfrm>
            <a:off x="3314700" y="2771751"/>
            <a:ext cx="25146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5" name="Heading 2"/>
          <p:cNvSpPr>
            <a:spLocks noGrp="1"/>
          </p:cNvSpPr>
          <p:nvPr>
            <p:ph type="body" sz="quarter" idx="114" hasCustomPrompt="1"/>
          </p:nvPr>
        </p:nvSpPr>
        <p:spPr>
          <a:xfrm>
            <a:off x="3314700" y="2226564"/>
            <a:ext cx="25146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47" name="Divider 2"/>
          <p:cNvSpPr/>
          <p:nvPr userDrawn="1"/>
        </p:nvSpPr>
        <p:spPr>
          <a:xfrm>
            <a:off x="33147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Caption 1"/>
          <p:cNvSpPr>
            <a:spLocks noGrp="1"/>
          </p:cNvSpPr>
          <p:nvPr>
            <p:ph type="body" idx="44" hasCustomPrompt="1"/>
          </p:nvPr>
        </p:nvSpPr>
        <p:spPr>
          <a:xfrm>
            <a:off x="571500" y="2771751"/>
            <a:ext cx="25146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2" name="Heading 1"/>
          <p:cNvSpPr>
            <a:spLocks noGrp="1"/>
          </p:cNvSpPr>
          <p:nvPr>
            <p:ph type="body" sz="quarter" idx="33" hasCustomPrompt="1"/>
          </p:nvPr>
        </p:nvSpPr>
        <p:spPr>
          <a:xfrm>
            <a:off x="571500" y="2226564"/>
            <a:ext cx="25146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43" name="Divider 1"/>
          <p:cNvSpPr/>
          <p:nvPr userDrawn="1"/>
        </p:nvSpPr>
        <p:spPr>
          <a:xfrm>
            <a:off x="5715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871687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6" grpId="0" animBg="1"/>
      <p:bldP spid="53" grpId="0" animBg="1"/>
      <p:bldP spid="50" grpId="0" animBg="1"/>
      <p:bldP spid="47" grpId="0" animBg="1"/>
      <p:bldP spid="43" grpId="0" animBg="1"/>
    </p:bldLst>
  </p:timing>
  <p:extLst mod="1">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6" name="Caption 2"/>
          <p:cNvSpPr>
            <a:spLocks noGrp="1"/>
          </p:cNvSpPr>
          <p:nvPr>
            <p:ph type="body" sz="quarter" idx="139" hasCustomPrompt="1"/>
          </p:nvPr>
        </p:nvSpPr>
        <p:spPr>
          <a:xfrm>
            <a:off x="4686300" y="4131811"/>
            <a:ext cx="38862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0" name="Heading 2"/>
          <p:cNvSpPr>
            <a:spLocks noGrp="1"/>
          </p:cNvSpPr>
          <p:nvPr>
            <p:ph type="body" sz="quarter" idx="144" hasCustomPrompt="1"/>
          </p:nvPr>
        </p:nvSpPr>
        <p:spPr>
          <a:xfrm>
            <a:off x="4686300" y="3592394"/>
            <a:ext cx="38862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2"/>
          <p:cNvSpPr/>
          <p:nvPr userDrawn="1"/>
        </p:nvSpPr>
        <p:spPr>
          <a:xfrm>
            <a:off x="64008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Number 2"/>
          <p:cNvSpPr>
            <a:spLocks noGrp="1"/>
          </p:cNvSpPr>
          <p:nvPr>
            <p:ph type="body" sz="quarter" idx="138" hasCustomPrompt="1"/>
          </p:nvPr>
        </p:nvSpPr>
        <p:spPr>
          <a:xfrm>
            <a:off x="4686300" y="2483703"/>
            <a:ext cx="38862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33" name="Line 1"/>
          <p:cNvCxnSpPr/>
          <p:nvPr userDrawn="1"/>
        </p:nvCxnSpPr>
        <p:spPr>
          <a:xfrm>
            <a:off x="4571218"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571500" y="4131811"/>
            <a:ext cx="38862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4" name="Heading 1"/>
          <p:cNvSpPr>
            <a:spLocks noGrp="1"/>
          </p:cNvSpPr>
          <p:nvPr>
            <p:ph type="body" sz="quarter" idx="33" hasCustomPrompt="1"/>
          </p:nvPr>
        </p:nvSpPr>
        <p:spPr>
          <a:xfrm>
            <a:off x="571500" y="3592394"/>
            <a:ext cx="38862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5" name="Divider 1"/>
          <p:cNvSpPr/>
          <p:nvPr userDrawn="1"/>
        </p:nvSpPr>
        <p:spPr>
          <a:xfrm>
            <a:off x="22860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Number 1"/>
          <p:cNvSpPr>
            <a:spLocks noGrp="1"/>
          </p:cNvSpPr>
          <p:nvPr>
            <p:ph type="body" sz="quarter" idx="125" hasCustomPrompt="1"/>
          </p:nvPr>
        </p:nvSpPr>
        <p:spPr>
          <a:xfrm>
            <a:off x="571500" y="2483703"/>
            <a:ext cx="38862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sp>
        <p:nvSpPr>
          <p:cNvPr id="15"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403389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outVertical)">
                                      <p:cBhvr>
                                        <p:cTn id="10" dur="500"/>
                                        <p:tgtEl>
                                          <p:spTgt spid="3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 calcmode="lin" valueType="num">
                                      <p:cBhvr additive="base">
                                        <p:cTn id="14"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2">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 calcmode="lin" valueType="num">
                                      <p:cBhvr additive="base">
                                        <p:cTn id="18"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35" grpId="0" animBg="1"/>
      <p:bldP spid="32" grpId="0" build="p">
        <p:tmplLst>
          <p:tmpl lvl="1">
            <p:tnLst>
              <p:par>
                <p:cTn presetID="1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orient="horz" pos="20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mber,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1" name="Caption 3"/>
          <p:cNvSpPr>
            <a:spLocks noGrp="1"/>
          </p:cNvSpPr>
          <p:nvPr>
            <p:ph type="body" sz="quarter" idx="143" hasCustomPrompt="1"/>
          </p:nvPr>
        </p:nvSpPr>
        <p:spPr>
          <a:xfrm>
            <a:off x="6057900" y="4131811"/>
            <a:ext cx="25146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1" name="Heading 3"/>
          <p:cNvSpPr>
            <a:spLocks noGrp="1"/>
          </p:cNvSpPr>
          <p:nvPr>
            <p:ph type="body" sz="quarter" idx="145" hasCustomPrompt="1"/>
          </p:nvPr>
        </p:nvSpPr>
        <p:spPr>
          <a:xfrm>
            <a:off x="6057900" y="3592394"/>
            <a:ext cx="25146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7" name="Divider 3"/>
          <p:cNvSpPr/>
          <p:nvPr userDrawn="1"/>
        </p:nvSpPr>
        <p:spPr>
          <a:xfrm>
            <a:off x="70866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Number 3"/>
          <p:cNvSpPr>
            <a:spLocks noGrp="1"/>
          </p:cNvSpPr>
          <p:nvPr>
            <p:ph type="body" sz="quarter" idx="142" hasCustomPrompt="1"/>
          </p:nvPr>
        </p:nvSpPr>
        <p:spPr>
          <a:xfrm>
            <a:off x="6057900" y="2483703"/>
            <a:ext cx="25146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34" name="Line 2"/>
          <p:cNvCxnSpPr/>
          <p:nvPr userDrawn="1"/>
        </p:nvCxnSpPr>
        <p:spPr>
          <a:xfrm>
            <a:off x="5940443"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aption 2"/>
          <p:cNvSpPr>
            <a:spLocks noGrp="1"/>
          </p:cNvSpPr>
          <p:nvPr>
            <p:ph type="body" sz="quarter" idx="139" hasCustomPrompt="1"/>
          </p:nvPr>
        </p:nvSpPr>
        <p:spPr>
          <a:xfrm>
            <a:off x="3314700" y="4131811"/>
            <a:ext cx="25146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0" name="Heading 2"/>
          <p:cNvSpPr>
            <a:spLocks noGrp="1"/>
          </p:cNvSpPr>
          <p:nvPr>
            <p:ph type="body" sz="quarter" idx="144" hasCustomPrompt="1"/>
          </p:nvPr>
        </p:nvSpPr>
        <p:spPr>
          <a:xfrm>
            <a:off x="3314700" y="3592394"/>
            <a:ext cx="25146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2"/>
          <p:cNvSpPr/>
          <p:nvPr userDrawn="1"/>
        </p:nvSpPr>
        <p:spPr>
          <a:xfrm>
            <a:off x="43434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Number 2"/>
          <p:cNvSpPr>
            <a:spLocks noGrp="1"/>
          </p:cNvSpPr>
          <p:nvPr>
            <p:ph type="body" sz="quarter" idx="138" hasCustomPrompt="1"/>
          </p:nvPr>
        </p:nvSpPr>
        <p:spPr>
          <a:xfrm>
            <a:off x="3314700" y="2483703"/>
            <a:ext cx="25146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33" name="Line 1"/>
          <p:cNvCxnSpPr/>
          <p:nvPr userDrawn="1"/>
        </p:nvCxnSpPr>
        <p:spPr>
          <a:xfrm>
            <a:off x="3202686"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571500" y="4131811"/>
            <a:ext cx="25146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4" name="Heading 1"/>
          <p:cNvSpPr>
            <a:spLocks noGrp="1"/>
          </p:cNvSpPr>
          <p:nvPr>
            <p:ph type="body" sz="quarter" idx="33" hasCustomPrompt="1"/>
          </p:nvPr>
        </p:nvSpPr>
        <p:spPr>
          <a:xfrm>
            <a:off x="571500" y="3592394"/>
            <a:ext cx="25146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5" name="Divider 1"/>
          <p:cNvSpPr/>
          <p:nvPr userDrawn="1"/>
        </p:nvSpPr>
        <p:spPr>
          <a:xfrm>
            <a:off x="16002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Number 1"/>
          <p:cNvSpPr>
            <a:spLocks noGrp="1"/>
          </p:cNvSpPr>
          <p:nvPr>
            <p:ph type="body" sz="quarter" idx="125" hasCustomPrompt="1"/>
          </p:nvPr>
        </p:nvSpPr>
        <p:spPr>
          <a:xfrm>
            <a:off x="571500" y="2483703"/>
            <a:ext cx="25146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sp>
        <p:nvSpPr>
          <p:cNvPr id="22"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756820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outVertical)">
                                      <p:cBhvr>
                                        <p:cTn id="10" dur="500"/>
                                        <p:tgtEl>
                                          <p:spTgt spid="3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outVertical)">
                                      <p:cBhvr>
                                        <p:cTn id="13" dur="500"/>
                                        <p:tgtEl>
                                          <p:spTgt spid="37"/>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 calcmode="lin" valueType="num">
                                      <p:cBhvr additive="base">
                                        <p:cTn id="17"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2">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 calcmode="lin" valueType="num">
                                      <p:cBhvr additive="base">
                                        <p:cTn id="21"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5">
                                            <p:txEl>
                                              <p:pRg st="0" end="0"/>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p:tgtEl>
                                          <p:spTgt spid="30">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build="p">
        <p:tmplLst>
          <p:tmpl lvl="1">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P spid="36" grpId="0" animBg="1"/>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35" grpId="0" animBg="1"/>
      <p:bldP spid="32" grpId="0" build="p">
        <p:tmplLst>
          <p:tmpl lvl="1">
            <p:tnLst>
              <p:par>
                <p:cTn presetID="1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orient="horz" pos="20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ber,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49" name="Caption 4"/>
          <p:cNvSpPr>
            <a:spLocks noGrp="1"/>
          </p:cNvSpPr>
          <p:nvPr>
            <p:ph type="body" sz="quarter" idx="138" hasCustomPrompt="1"/>
          </p:nvPr>
        </p:nvSpPr>
        <p:spPr>
          <a:xfrm>
            <a:off x="6743701" y="4004280"/>
            <a:ext cx="1828800"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endParaRPr lang="en-US" dirty="0"/>
          </a:p>
        </p:txBody>
      </p:sp>
      <p:sp>
        <p:nvSpPr>
          <p:cNvPr id="42" name="Heading 4"/>
          <p:cNvSpPr>
            <a:spLocks noGrp="1"/>
          </p:cNvSpPr>
          <p:nvPr>
            <p:ph type="body" sz="quarter" idx="132" hasCustomPrompt="1"/>
          </p:nvPr>
        </p:nvSpPr>
        <p:spPr>
          <a:xfrm>
            <a:off x="6743701" y="3590183"/>
            <a:ext cx="18288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endParaRPr lang="en-US" dirty="0"/>
          </a:p>
        </p:txBody>
      </p:sp>
      <p:sp>
        <p:nvSpPr>
          <p:cNvPr id="31" name="Divider 4"/>
          <p:cNvSpPr/>
          <p:nvPr userDrawn="1"/>
        </p:nvSpPr>
        <p:spPr>
          <a:xfrm>
            <a:off x="74295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Number 4"/>
          <p:cNvSpPr>
            <a:spLocks noGrp="1"/>
          </p:cNvSpPr>
          <p:nvPr>
            <p:ph type="body" sz="quarter" idx="134" hasCustomPrompt="1"/>
          </p:nvPr>
        </p:nvSpPr>
        <p:spPr>
          <a:xfrm>
            <a:off x="6743701" y="2482067"/>
            <a:ext cx="1828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25" name="Line 3"/>
          <p:cNvCxnSpPr/>
          <p:nvPr userDrawn="1"/>
        </p:nvCxnSpPr>
        <p:spPr>
          <a:xfrm>
            <a:off x="6631686"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Caption 3"/>
          <p:cNvSpPr>
            <a:spLocks noGrp="1"/>
          </p:cNvSpPr>
          <p:nvPr>
            <p:ph type="body" sz="quarter" idx="137" hasCustomPrompt="1"/>
          </p:nvPr>
        </p:nvSpPr>
        <p:spPr>
          <a:xfrm>
            <a:off x="4686298" y="4004280"/>
            <a:ext cx="1828802"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endParaRPr lang="en-US" dirty="0"/>
          </a:p>
        </p:txBody>
      </p:sp>
      <p:sp>
        <p:nvSpPr>
          <p:cNvPr id="39" name="Heading 3"/>
          <p:cNvSpPr>
            <a:spLocks noGrp="1"/>
          </p:cNvSpPr>
          <p:nvPr>
            <p:ph type="body" sz="quarter" idx="129" hasCustomPrompt="1"/>
          </p:nvPr>
        </p:nvSpPr>
        <p:spPr>
          <a:xfrm>
            <a:off x="4686300" y="3590183"/>
            <a:ext cx="18288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endParaRPr lang="en-US" dirty="0"/>
          </a:p>
        </p:txBody>
      </p:sp>
      <p:sp>
        <p:nvSpPr>
          <p:cNvPr id="30" name="Divider 3"/>
          <p:cNvSpPr/>
          <p:nvPr userDrawn="1"/>
        </p:nvSpPr>
        <p:spPr>
          <a:xfrm>
            <a:off x="5374386"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Number 3"/>
          <p:cNvSpPr>
            <a:spLocks noGrp="1"/>
          </p:cNvSpPr>
          <p:nvPr>
            <p:ph type="body" sz="quarter" idx="131" hasCustomPrompt="1"/>
          </p:nvPr>
        </p:nvSpPr>
        <p:spPr>
          <a:xfrm>
            <a:off x="4686300" y="2482067"/>
            <a:ext cx="1828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23" name="Line 2"/>
          <p:cNvCxnSpPr/>
          <p:nvPr userDrawn="1"/>
        </p:nvCxnSpPr>
        <p:spPr>
          <a:xfrm>
            <a:off x="4574286"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Caption 2"/>
          <p:cNvSpPr>
            <a:spLocks noGrp="1"/>
          </p:cNvSpPr>
          <p:nvPr>
            <p:ph type="body" sz="quarter" idx="136" hasCustomPrompt="1"/>
          </p:nvPr>
        </p:nvSpPr>
        <p:spPr>
          <a:xfrm>
            <a:off x="2630053" y="4004280"/>
            <a:ext cx="1826494"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endParaRPr lang="en-US" dirty="0"/>
          </a:p>
        </p:txBody>
      </p:sp>
      <p:sp>
        <p:nvSpPr>
          <p:cNvPr id="36" name="Heading 2"/>
          <p:cNvSpPr>
            <a:spLocks noGrp="1"/>
          </p:cNvSpPr>
          <p:nvPr>
            <p:ph type="body" sz="quarter" idx="126" hasCustomPrompt="1"/>
          </p:nvPr>
        </p:nvSpPr>
        <p:spPr>
          <a:xfrm>
            <a:off x="2630071" y="3590183"/>
            <a:ext cx="1827648"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endParaRPr lang="en-US" dirty="0"/>
          </a:p>
        </p:txBody>
      </p:sp>
      <p:sp>
        <p:nvSpPr>
          <p:cNvPr id="29" name="Divider 2"/>
          <p:cNvSpPr/>
          <p:nvPr userDrawn="1"/>
        </p:nvSpPr>
        <p:spPr>
          <a:xfrm>
            <a:off x="3316986"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Number 2"/>
          <p:cNvSpPr>
            <a:spLocks noGrp="1"/>
          </p:cNvSpPr>
          <p:nvPr>
            <p:ph type="body" sz="quarter" idx="128" hasCustomPrompt="1"/>
          </p:nvPr>
        </p:nvSpPr>
        <p:spPr>
          <a:xfrm>
            <a:off x="2630072" y="2485339"/>
            <a:ext cx="1827646"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22" name="Line 1"/>
          <p:cNvCxnSpPr/>
          <p:nvPr userDrawn="1"/>
        </p:nvCxnSpPr>
        <p:spPr>
          <a:xfrm>
            <a:off x="2516886"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571500" y="4004280"/>
            <a:ext cx="1828800"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4" name="Heading 1"/>
          <p:cNvSpPr>
            <a:spLocks noGrp="1"/>
          </p:cNvSpPr>
          <p:nvPr>
            <p:ph type="body" sz="quarter" idx="33" hasCustomPrompt="1"/>
          </p:nvPr>
        </p:nvSpPr>
        <p:spPr>
          <a:xfrm>
            <a:off x="571500" y="3590183"/>
            <a:ext cx="18288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27" name="Divider 1"/>
          <p:cNvSpPr/>
          <p:nvPr userDrawn="1"/>
        </p:nvSpPr>
        <p:spPr>
          <a:xfrm>
            <a:off x="1259587"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Number 1"/>
          <p:cNvSpPr>
            <a:spLocks noGrp="1"/>
          </p:cNvSpPr>
          <p:nvPr>
            <p:ph type="body" sz="quarter" idx="125" hasCustomPrompt="1"/>
          </p:nvPr>
        </p:nvSpPr>
        <p:spPr>
          <a:xfrm>
            <a:off x="571500" y="2485339"/>
            <a:ext cx="1828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smtClean="0"/>
              <a:t>###</a:t>
            </a:r>
            <a:endParaRPr lang="en-US" dirty="0"/>
          </a:p>
        </p:txBody>
      </p:sp>
      <p:sp>
        <p:nvSpPr>
          <p:cNvPr id="26"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1107316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outVertical)">
                                      <p:cBhvr>
                                        <p:cTn id="13" dur="500"/>
                                        <p:tgtEl>
                                          <p:spTgt spid="30"/>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outVertical)">
                                      <p:cBhvr>
                                        <p:cTn id="16" dur="500"/>
                                        <p:tgtEl>
                                          <p:spTgt spid="31"/>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 calcmode="lin" valueType="num">
                                      <p:cBhvr additive="base">
                                        <p:cTn id="20"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2">
                                            <p:txEl>
                                              <p:pRg st="0" end="0"/>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8">
                                            <p:txEl>
                                              <p:pRg st="0" end="0"/>
                                            </p:txEl>
                                          </p:spTgt>
                                        </p:tgtEl>
                                        <p:attrNameLst>
                                          <p:attrName>style.visibility</p:attrName>
                                        </p:attrNameLst>
                                      </p:cBhvr>
                                      <p:to>
                                        <p:strVal val="visible"/>
                                      </p:to>
                                    </p:set>
                                    <p:anim calcmode="lin" valueType="num">
                                      <p:cBhvr additive="base">
                                        <p:cTn id="24"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8">
                                            <p:txEl>
                                              <p:pRg st="0" end="0"/>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41">
                                            <p:txEl>
                                              <p:pRg st="0" end="0"/>
                                            </p:txEl>
                                          </p:spTgt>
                                        </p:tgtEl>
                                        <p:attrNameLst>
                                          <p:attrName>style.visibility</p:attrName>
                                        </p:attrNameLst>
                                      </p:cBhvr>
                                      <p:to>
                                        <p:strVal val="visible"/>
                                      </p:to>
                                    </p:set>
                                    <p:anim calcmode="lin" valueType="num">
                                      <p:cBhvr additive="base">
                                        <p:cTn id="28" dur="500"/>
                                        <p:tgtEl>
                                          <p:spTgt spid="41">
                                            <p:txEl>
                                              <p:pRg st="0" end="0"/>
                                            </p:txEl>
                                          </p:spTgt>
                                        </p:tgtEl>
                                        <p:attrNameLst>
                                          <p:attrName>ppt_y</p:attrName>
                                        </p:attrNameLst>
                                      </p:cBhvr>
                                      <p:tavLst>
                                        <p:tav tm="0">
                                          <p:val>
                                            <p:strVal val="#ppt_y+#ppt_h*1.125000"/>
                                          </p:val>
                                        </p:tav>
                                        <p:tav tm="100000">
                                          <p:val>
                                            <p:strVal val="#ppt_y"/>
                                          </p:val>
                                        </p:tav>
                                      </p:tavLst>
                                    </p:anim>
                                    <p:animEffect transition="in" filter="wipe(up)">
                                      <p:cBhvr>
                                        <p:cTn id="29" dur="500"/>
                                        <p:tgtEl>
                                          <p:spTgt spid="41">
                                            <p:txEl>
                                              <p:pRg st="0" end="0"/>
                                            </p:txEl>
                                          </p:spTgt>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p:tgtEl>
                                          <p:spTgt spid="44">
                                            <p:txEl>
                                              <p:pRg st="0" end="0"/>
                                            </p:txEl>
                                          </p:spTgt>
                                        </p:tgtEl>
                                        <p:attrNameLst>
                                          <p:attrName>ppt_y</p:attrName>
                                        </p:attrNameLst>
                                      </p:cBhvr>
                                      <p:tavLst>
                                        <p:tav tm="0">
                                          <p:val>
                                            <p:strVal val="#ppt_y+#ppt_h*1.125000"/>
                                          </p:val>
                                        </p:tav>
                                        <p:tav tm="100000">
                                          <p:val>
                                            <p:strVal val="#ppt_y"/>
                                          </p:val>
                                        </p:tav>
                                      </p:tavLst>
                                    </p:anim>
                                    <p:animEffect transition="in" filter="wipe(up)">
                                      <p:cBhvr>
                                        <p:cTn id="3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4" grpId="0" build="p">
        <p:tmplLst>
          <p:tmpl lvl="1">
            <p:tnLst>
              <p:par>
                <p:cTn presetID="12" presetClass="entr" presetSubtype="4"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p:tgtEl>
                          <p:spTgt spid="44"/>
                        </p:tgtEl>
                        <p:attrNameLst>
                          <p:attrName>ppt_y</p:attrName>
                        </p:attrNameLst>
                      </p:cBhvr>
                      <p:tavLst>
                        <p:tav tm="0">
                          <p:val>
                            <p:strVal val="#ppt_y+#ppt_h*1.125000"/>
                          </p:val>
                        </p:tav>
                        <p:tav tm="100000">
                          <p:val>
                            <p:strVal val="#ppt_y"/>
                          </p:val>
                        </p:tav>
                      </p:tavLst>
                    </p:anim>
                    <p:animEffect transition="in" filter="wipe(up)">
                      <p:cBhvr>
                        <p:cTn dur="500"/>
                        <p:tgtEl>
                          <p:spTgt spid="44"/>
                        </p:tgtEl>
                      </p:cBhvr>
                    </p:animEffect>
                  </p:childTnLst>
                </p:cTn>
              </p:par>
            </p:tnLst>
          </p:tmpl>
        </p:tmplLst>
      </p:bldP>
      <p:bldP spid="30" grpId="0" animBg="1"/>
      <p:bldP spid="41" grpId="0" build="p">
        <p:tmplLst>
          <p:tmpl lvl="1">
            <p:tnLst>
              <p:par>
                <p:cTn presetID="12" presetClass="entr" presetSubtype="4"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ppt_y</p:attrName>
                        </p:attrNameLst>
                      </p:cBhvr>
                      <p:tavLst>
                        <p:tav tm="0">
                          <p:val>
                            <p:strVal val="#ppt_y+#ppt_h*1.125000"/>
                          </p:val>
                        </p:tav>
                        <p:tav tm="100000">
                          <p:val>
                            <p:strVal val="#ppt_y"/>
                          </p:val>
                        </p:tav>
                      </p:tavLst>
                    </p:anim>
                    <p:animEffect transition="in" filter="wipe(up)">
                      <p:cBhvr>
                        <p:cTn dur="500"/>
                        <p:tgtEl>
                          <p:spTgt spid="41"/>
                        </p:tgtEl>
                      </p:cBhvr>
                    </p:animEffect>
                  </p:childTnLst>
                </p:cTn>
              </p:par>
            </p:tnLst>
          </p:tmpl>
        </p:tmplLst>
      </p:bldP>
      <p:bldP spid="29" grpId="0" animBg="1"/>
      <p:bldP spid="38" grpId="0" build="p">
        <p:tmplLst>
          <p:tmpl lvl="1">
            <p:tnLst>
              <p:par>
                <p:cTn presetID="12" presetClass="entr" presetSubtype="4"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Lst>
      </p:bldP>
      <p:bldP spid="27" grpId="0" animBg="1"/>
      <p:bldP spid="32" grpId="0" build="p">
        <p:tmplLst>
          <p:tmpl lvl="1">
            <p:tnLst>
              <p:par>
                <p:cTn presetID="12" presetClass="entr" presetSubtype="4" fill="hold" nodeType="afterEffect" nodePh="1">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orient="horz" pos="20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w/Image, 2 Blocks, Horizontal">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5" name="Caption 2"/>
          <p:cNvSpPr>
            <a:spLocks noGrp="1"/>
          </p:cNvSpPr>
          <p:nvPr>
            <p:ph type="body" idx="115" hasCustomPrompt="1"/>
          </p:nvPr>
        </p:nvSpPr>
        <p:spPr>
          <a:xfrm>
            <a:off x="5943601" y="3607310"/>
            <a:ext cx="2628900" cy="2107690"/>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3" name="Heading 2"/>
          <p:cNvSpPr>
            <a:spLocks noGrp="1"/>
          </p:cNvSpPr>
          <p:nvPr>
            <p:ph type="body" sz="quarter" idx="113" hasCustomPrompt="1"/>
          </p:nvPr>
        </p:nvSpPr>
        <p:spPr>
          <a:xfrm>
            <a:off x="5943600" y="3044393"/>
            <a:ext cx="2628900" cy="430887"/>
          </a:xfrm>
          <a:prstGeom prst="rect">
            <a:avLst/>
          </a:prstGeom>
        </p:spPr>
        <p:txBody>
          <a:bodyPr lIns="0" tIns="0" rIns="0" bIns="0">
            <a:spAutoFit/>
          </a:bodyPr>
          <a:lstStyle>
            <a:lvl1pPr marL="0" indent="0" algn="l">
              <a:lnSpc>
                <a:spcPct val="100000"/>
              </a:lnSpc>
              <a:buNone/>
              <a:defRPr sz="2800" b="1" cap="all">
                <a:solidFill>
                  <a:schemeClr val="tx2"/>
                </a:solidFill>
              </a:defRPr>
            </a:lvl1pPr>
          </a:lstStyle>
          <a:p>
            <a:pPr lvl="0"/>
            <a:r>
              <a:rPr lang="en-US" dirty="0" smtClean="0"/>
              <a:t>Heading</a:t>
            </a:r>
            <a:endParaRPr lang="en-US" dirty="0"/>
          </a:p>
        </p:txBody>
      </p:sp>
      <p:sp>
        <p:nvSpPr>
          <p:cNvPr id="15" name="Divider 2"/>
          <p:cNvSpPr/>
          <p:nvPr userDrawn="1"/>
        </p:nvSpPr>
        <p:spPr>
          <a:xfrm>
            <a:off x="5943599" y="2857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Image 2"/>
          <p:cNvSpPr>
            <a:spLocks noGrp="1"/>
          </p:cNvSpPr>
          <p:nvPr>
            <p:ph type="pic" sz="quarter" idx="114" hasCustomPrompt="1"/>
          </p:nvPr>
        </p:nvSpPr>
        <p:spPr>
          <a:xfrm>
            <a:off x="4686299" y="2857500"/>
            <a:ext cx="1143001" cy="11430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9" name="Caption 1"/>
          <p:cNvSpPr>
            <a:spLocks noGrp="1"/>
          </p:cNvSpPr>
          <p:nvPr>
            <p:ph type="body" idx="44" hasCustomPrompt="1"/>
          </p:nvPr>
        </p:nvSpPr>
        <p:spPr>
          <a:xfrm>
            <a:off x="1828800" y="3607310"/>
            <a:ext cx="2628900" cy="2107690"/>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6" name="Heading 1"/>
          <p:cNvSpPr>
            <a:spLocks noGrp="1"/>
          </p:cNvSpPr>
          <p:nvPr>
            <p:ph type="body" sz="quarter" idx="33" hasCustomPrompt="1"/>
          </p:nvPr>
        </p:nvSpPr>
        <p:spPr>
          <a:xfrm>
            <a:off x="1828801" y="3044393"/>
            <a:ext cx="2628900" cy="430887"/>
          </a:xfrm>
          <a:prstGeom prst="rect">
            <a:avLst/>
          </a:prstGeom>
        </p:spPr>
        <p:txBody>
          <a:bodyPr lIns="0" tIns="0" rIns="0" bIns="0">
            <a:spAutoFit/>
          </a:bodyPr>
          <a:lstStyle>
            <a:lvl1pPr marL="0" indent="0" algn="l">
              <a:lnSpc>
                <a:spcPct val="100000"/>
              </a:lnSpc>
              <a:buNone/>
              <a:defRPr sz="2800" b="1" cap="all">
                <a:solidFill>
                  <a:schemeClr val="tx2"/>
                </a:solidFill>
              </a:defRPr>
            </a:lvl1pPr>
          </a:lstStyle>
          <a:p>
            <a:pPr lvl="0"/>
            <a:r>
              <a:rPr lang="en-US" dirty="0" smtClean="0"/>
              <a:t>Heading</a:t>
            </a:r>
            <a:endParaRPr lang="en-US" dirty="0"/>
          </a:p>
        </p:txBody>
      </p:sp>
      <p:sp>
        <p:nvSpPr>
          <p:cNvPr id="14" name="Divider 1"/>
          <p:cNvSpPr/>
          <p:nvPr userDrawn="1"/>
        </p:nvSpPr>
        <p:spPr>
          <a:xfrm>
            <a:off x="1828799" y="2857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Image 1"/>
          <p:cNvSpPr>
            <a:spLocks noGrp="1"/>
          </p:cNvSpPr>
          <p:nvPr>
            <p:ph type="pic" sz="quarter" idx="28" hasCustomPrompt="1"/>
          </p:nvPr>
        </p:nvSpPr>
        <p:spPr>
          <a:xfrm>
            <a:off x="571500" y="2857500"/>
            <a:ext cx="1143001" cy="11430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6"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1359266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p:bldP spid="14" grpId="0" animBg="1"/>
      <p:bldP spid="7" grpId="0"/>
    </p:bldLst>
  </p:timing>
  <p:extLst mod="1">
    <p:ext uri="{DCECCB84-F9BA-43D5-87BE-67443E8EF086}">
      <p15:sldGuideLst xmlns:p15="http://schemas.microsoft.com/office/powerpoint/2012/main">
        <p15:guide id="1" orient="horz" pos="180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ature w/Image, 6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1" name="Caption 6"/>
          <p:cNvSpPr>
            <a:spLocks noGrp="1"/>
          </p:cNvSpPr>
          <p:nvPr>
            <p:ph type="body" idx="127" hasCustomPrompt="1"/>
          </p:nvPr>
        </p:nvSpPr>
        <p:spPr>
          <a:xfrm>
            <a:off x="6857999" y="4653713"/>
            <a:ext cx="1714501" cy="106128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9" name="Heading 6"/>
          <p:cNvSpPr>
            <a:spLocks noGrp="1"/>
          </p:cNvSpPr>
          <p:nvPr>
            <p:ph type="body" sz="quarter" idx="125" hasCustomPrompt="1"/>
          </p:nvPr>
        </p:nvSpPr>
        <p:spPr>
          <a:xfrm>
            <a:off x="6858001" y="4172352"/>
            <a:ext cx="1714499"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41" name="Divider 6"/>
          <p:cNvSpPr/>
          <p:nvPr userDrawn="1"/>
        </p:nvSpPr>
        <p:spPr>
          <a:xfrm>
            <a:off x="6858000"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Image 6"/>
          <p:cNvSpPr>
            <a:spLocks noGrp="1"/>
          </p:cNvSpPr>
          <p:nvPr>
            <p:ph type="pic" sz="quarter" idx="126" hasCustomPrompt="1"/>
          </p:nvPr>
        </p:nvSpPr>
        <p:spPr>
          <a:xfrm>
            <a:off x="6057900" y="4000500"/>
            <a:ext cx="687161"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8" name="Caption 5"/>
          <p:cNvSpPr>
            <a:spLocks noGrp="1"/>
          </p:cNvSpPr>
          <p:nvPr>
            <p:ph type="body" idx="124" hasCustomPrompt="1"/>
          </p:nvPr>
        </p:nvSpPr>
        <p:spPr>
          <a:xfrm>
            <a:off x="4114799" y="4653713"/>
            <a:ext cx="1714501" cy="10612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6" name="Heading 5"/>
          <p:cNvSpPr>
            <a:spLocks noGrp="1"/>
          </p:cNvSpPr>
          <p:nvPr>
            <p:ph type="body" sz="quarter" idx="122" hasCustomPrompt="1"/>
          </p:nvPr>
        </p:nvSpPr>
        <p:spPr>
          <a:xfrm>
            <a:off x="4114800" y="4172158"/>
            <a:ext cx="1715861"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40" name="Divider 5"/>
          <p:cNvSpPr/>
          <p:nvPr userDrawn="1"/>
        </p:nvSpPr>
        <p:spPr>
          <a:xfrm>
            <a:off x="4114799"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Image 5"/>
          <p:cNvSpPr>
            <a:spLocks noGrp="1"/>
          </p:cNvSpPr>
          <p:nvPr>
            <p:ph type="pic" sz="quarter" idx="123" hasCustomPrompt="1"/>
          </p:nvPr>
        </p:nvSpPr>
        <p:spPr>
          <a:xfrm>
            <a:off x="3314700" y="4000500"/>
            <a:ext cx="687161"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2" name="Caption 4"/>
          <p:cNvSpPr>
            <a:spLocks noGrp="1"/>
          </p:cNvSpPr>
          <p:nvPr>
            <p:ph type="body" idx="121" hasCustomPrompt="1"/>
          </p:nvPr>
        </p:nvSpPr>
        <p:spPr>
          <a:xfrm>
            <a:off x="1371601" y="4653713"/>
            <a:ext cx="1714499" cy="10612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0" name="Heading 4"/>
          <p:cNvSpPr>
            <a:spLocks noGrp="1"/>
          </p:cNvSpPr>
          <p:nvPr>
            <p:ph type="body" sz="quarter" idx="119" hasCustomPrompt="1"/>
          </p:nvPr>
        </p:nvSpPr>
        <p:spPr>
          <a:xfrm>
            <a:off x="1371600" y="4172158"/>
            <a:ext cx="1714500"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39" name="Divider 4"/>
          <p:cNvSpPr/>
          <p:nvPr userDrawn="1"/>
        </p:nvSpPr>
        <p:spPr>
          <a:xfrm>
            <a:off x="1371600"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Image 4"/>
          <p:cNvSpPr>
            <a:spLocks noGrp="1"/>
          </p:cNvSpPr>
          <p:nvPr>
            <p:ph type="pic" sz="quarter" idx="120" hasCustomPrompt="1"/>
          </p:nvPr>
        </p:nvSpPr>
        <p:spPr>
          <a:xfrm>
            <a:off x="571500" y="4000500"/>
            <a:ext cx="687161"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7" name="Caption 3"/>
          <p:cNvSpPr>
            <a:spLocks noGrp="1"/>
          </p:cNvSpPr>
          <p:nvPr>
            <p:ph type="body" idx="118" hasCustomPrompt="1"/>
          </p:nvPr>
        </p:nvSpPr>
        <p:spPr>
          <a:xfrm>
            <a:off x="6858001" y="2698361"/>
            <a:ext cx="1714500" cy="107353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5" name="Heading 3"/>
          <p:cNvSpPr>
            <a:spLocks noGrp="1"/>
          </p:cNvSpPr>
          <p:nvPr>
            <p:ph type="body" sz="quarter" idx="116" hasCustomPrompt="1"/>
          </p:nvPr>
        </p:nvSpPr>
        <p:spPr>
          <a:xfrm>
            <a:off x="6858001" y="2220646"/>
            <a:ext cx="1714500"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38" name="Divider 3"/>
          <p:cNvSpPr/>
          <p:nvPr userDrawn="1"/>
        </p:nvSpPr>
        <p:spPr>
          <a:xfrm>
            <a:off x="68580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Image 3"/>
          <p:cNvSpPr>
            <a:spLocks noGrp="1"/>
          </p:cNvSpPr>
          <p:nvPr>
            <p:ph type="pic" sz="quarter" idx="117" hasCustomPrompt="1"/>
          </p:nvPr>
        </p:nvSpPr>
        <p:spPr>
          <a:xfrm>
            <a:off x="6057900" y="2057400"/>
            <a:ext cx="687161"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4" name="Caption 2"/>
          <p:cNvSpPr>
            <a:spLocks noGrp="1"/>
          </p:cNvSpPr>
          <p:nvPr>
            <p:ph type="body" idx="115" hasCustomPrompt="1"/>
          </p:nvPr>
        </p:nvSpPr>
        <p:spPr>
          <a:xfrm>
            <a:off x="4114799" y="2698360"/>
            <a:ext cx="1715862" cy="107353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2" name="Heading 2"/>
          <p:cNvSpPr>
            <a:spLocks noGrp="1"/>
          </p:cNvSpPr>
          <p:nvPr>
            <p:ph type="body" sz="quarter" idx="113" hasCustomPrompt="1"/>
          </p:nvPr>
        </p:nvSpPr>
        <p:spPr>
          <a:xfrm>
            <a:off x="4114799" y="2220646"/>
            <a:ext cx="1715862"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37" name="Divider 2"/>
          <p:cNvSpPr/>
          <p:nvPr userDrawn="1"/>
        </p:nvSpPr>
        <p:spPr>
          <a:xfrm>
            <a:off x="4114799"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Image 2"/>
          <p:cNvSpPr>
            <a:spLocks noGrp="1"/>
          </p:cNvSpPr>
          <p:nvPr>
            <p:ph type="pic" sz="quarter" idx="114" hasCustomPrompt="1"/>
          </p:nvPr>
        </p:nvSpPr>
        <p:spPr>
          <a:xfrm>
            <a:off x="3314700" y="2057400"/>
            <a:ext cx="687161"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9" name="Caption 1"/>
          <p:cNvSpPr>
            <a:spLocks noGrp="1"/>
          </p:cNvSpPr>
          <p:nvPr>
            <p:ph type="body" idx="44" hasCustomPrompt="1"/>
          </p:nvPr>
        </p:nvSpPr>
        <p:spPr>
          <a:xfrm>
            <a:off x="1371600" y="2698360"/>
            <a:ext cx="1714501" cy="107353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6" name="Heading 1"/>
          <p:cNvSpPr>
            <a:spLocks noGrp="1"/>
          </p:cNvSpPr>
          <p:nvPr>
            <p:ph type="body" sz="quarter" idx="33" hasCustomPrompt="1"/>
          </p:nvPr>
        </p:nvSpPr>
        <p:spPr>
          <a:xfrm>
            <a:off x="1372294" y="2220646"/>
            <a:ext cx="1713806"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36" name="Divider 1"/>
          <p:cNvSpPr/>
          <p:nvPr userDrawn="1"/>
        </p:nvSpPr>
        <p:spPr>
          <a:xfrm>
            <a:off x="13716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Image 1"/>
          <p:cNvSpPr>
            <a:spLocks noGrp="1"/>
          </p:cNvSpPr>
          <p:nvPr>
            <p:ph type="pic" sz="quarter" idx="28" hasCustomPrompt="1"/>
          </p:nvPr>
        </p:nvSpPr>
        <p:spPr>
          <a:xfrm>
            <a:off x="571500" y="2057400"/>
            <a:ext cx="687161"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32"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1272246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ppt_y</p:attrName>
                                        </p:attrNameLst>
                                      </p:cBhvr>
                                      <p:tavLst>
                                        <p:tav tm="0">
                                          <p:val>
                                            <p:strVal val="#ppt_y+#ppt_h*1.125000"/>
                                          </p:val>
                                        </p:tav>
                                        <p:tav tm="100000">
                                          <p:val>
                                            <p:strVal val="#ppt_y"/>
                                          </p:val>
                                        </p:tav>
                                      </p:tavLst>
                                    </p:anim>
                                    <p:animEffect transition="in" filter="wipe(up)">
                                      <p:cBhvr>
                                        <p:cTn id="31" dur="500"/>
                                        <p:tgtEl>
                                          <p:spTgt spid="21"/>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ppt_y</p:attrName>
                                        </p:attrNameLst>
                                      </p:cBhvr>
                                      <p:tavLst>
                                        <p:tav tm="0">
                                          <p:val>
                                            <p:strVal val="#ppt_y+#ppt_h*1.125000"/>
                                          </p:val>
                                        </p:tav>
                                        <p:tav tm="100000">
                                          <p:val>
                                            <p:strVal val="#ppt_y"/>
                                          </p:val>
                                        </p:tav>
                                      </p:tavLst>
                                    </p:anim>
                                    <p:animEffect transition="in" filter="wipe(up)">
                                      <p:cBhvr>
                                        <p:cTn id="35" dur="500"/>
                                        <p:tgtEl>
                                          <p:spTgt spid="13"/>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ppt_y</p:attrName>
                                        </p:attrNameLst>
                                      </p:cBhvr>
                                      <p:tavLst>
                                        <p:tav tm="0">
                                          <p:val>
                                            <p:strVal val="#ppt_y+#ppt_h*1.125000"/>
                                          </p:val>
                                        </p:tav>
                                        <p:tav tm="100000">
                                          <p:val>
                                            <p:strVal val="#ppt_y"/>
                                          </p:val>
                                        </p:tav>
                                      </p:tavLst>
                                    </p:anim>
                                    <p:animEffect transition="in" filter="wipe(up)">
                                      <p:cBhvr>
                                        <p:cTn id="39" dur="500"/>
                                        <p:tgtEl>
                                          <p:spTgt spid="27"/>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p:tgtEl>
                                          <p:spTgt spid="16"/>
                                        </p:tgtEl>
                                        <p:attrNameLst>
                                          <p:attrName>ppt_y</p:attrName>
                                        </p:attrNameLst>
                                      </p:cBhvr>
                                      <p:tavLst>
                                        <p:tav tm="0">
                                          <p:val>
                                            <p:strVal val="#ppt_y+#ppt_h*1.125000"/>
                                          </p:val>
                                        </p:tav>
                                        <p:tav tm="100000">
                                          <p:val>
                                            <p:strVal val="#ppt_y"/>
                                          </p:val>
                                        </p:tav>
                                      </p:tavLst>
                                    </p:anim>
                                    <p:animEffect transition="in" filter="wipe(up)">
                                      <p:cBhvr>
                                        <p:cTn id="43" dur="500"/>
                                        <p:tgtEl>
                                          <p:spTgt spid="16"/>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p:tgtEl>
                                          <p:spTgt spid="30"/>
                                        </p:tgtEl>
                                        <p:attrNameLst>
                                          <p:attrName>ppt_y</p:attrName>
                                        </p:attrNameLst>
                                      </p:cBhvr>
                                      <p:tavLst>
                                        <p:tav tm="0">
                                          <p:val>
                                            <p:strVal val="#ppt_y+#ppt_h*1.125000"/>
                                          </p:val>
                                        </p:tav>
                                        <p:tav tm="100000">
                                          <p:val>
                                            <p:strVal val="#ppt_y"/>
                                          </p:val>
                                        </p:tav>
                                      </p:tavLst>
                                    </p:anim>
                                    <p:animEffect transition="in" filter="wipe(up)">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0" grpId="0"/>
      <p:bldP spid="40" grpId="0" animBg="1"/>
      <p:bldP spid="27" grpId="0"/>
      <p:bldP spid="39" grpId="0" animBg="1"/>
      <p:bldP spid="21" grpId="0"/>
      <p:bldP spid="38" grpId="0" animBg="1"/>
      <p:bldP spid="16" grpId="0"/>
      <p:bldP spid="37" grpId="0" animBg="1"/>
      <p:bldP spid="13" grpId="0"/>
      <p:bldP spid="36" grpId="0" animBg="1"/>
      <p:bldP spid="7" grpId="0"/>
    </p:bldLst>
  </p:timing>
  <p:extLst mod="1">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ature w/Image,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9" name="Caption 3"/>
          <p:cNvSpPr>
            <a:spLocks noGrp="1"/>
          </p:cNvSpPr>
          <p:nvPr>
            <p:ph type="body" idx="129" hasCustomPrompt="1"/>
          </p:nvPr>
        </p:nvSpPr>
        <p:spPr>
          <a:xfrm>
            <a:off x="6057900" y="4152498"/>
            <a:ext cx="25146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4" name="Heading 3"/>
          <p:cNvSpPr>
            <a:spLocks noGrp="1"/>
          </p:cNvSpPr>
          <p:nvPr>
            <p:ph type="body" sz="quarter" idx="116" hasCustomPrompt="1"/>
          </p:nvPr>
        </p:nvSpPr>
        <p:spPr>
          <a:xfrm>
            <a:off x="6057900" y="3602737"/>
            <a:ext cx="2514600" cy="430887"/>
          </a:xfrm>
          <a:prstGeom prst="rect">
            <a:avLst/>
          </a:prstGeom>
        </p:spPr>
        <p:txBody>
          <a:bodyPr lIns="0" tIns="0" rIns="0" bIns="0">
            <a:spAutoFit/>
          </a:bodyPr>
          <a:lstStyle>
            <a:lvl1pPr marL="0" indent="0" algn="ctr">
              <a:lnSpc>
                <a:spcPct val="100000"/>
              </a:lnSpc>
              <a:buNone/>
              <a:defRPr sz="2800" b="1" cap="all">
                <a:solidFill>
                  <a:schemeClr val="tx2"/>
                </a:solidFill>
              </a:defRPr>
            </a:lvl1pPr>
          </a:lstStyle>
          <a:p>
            <a:pPr lvl="0"/>
            <a:r>
              <a:rPr lang="en-US" dirty="0" smtClean="0"/>
              <a:t>Heading</a:t>
            </a:r>
            <a:endParaRPr lang="en-US" dirty="0"/>
          </a:p>
        </p:txBody>
      </p:sp>
      <p:sp>
        <p:nvSpPr>
          <p:cNvPr id="35" name="Divider 3"/>
          <p:cNvSpPr/>
          <p:nvPr userDrawn="1"/>
        </p:nvSpPr>
        <p:spPr>
          <a:xfrm>
            <a:off x="6057900" y="3429000"/>
            <a:ext cx="2514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Image 3"/>
          <p:cNvSpPr>
            <a:spLocks noGrp="1"/>
          </p:cNvSpPr>
          <p:nvPr>
            <p:ph type="pic" sz="quarter" idx="117" hasCustomPrompt="1"/>
          </p:nvPr>
        </p:nvSpPr>
        <p:spPr>
          <a:xfrm>
            <a:off x="6853398"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8" name="Caption 2"/>
          <p:cNvSpPr>
            <a:spLocks noGrp="1"/>
          </p:cNvSpPr>
          <p:nvPr>
            <p:ph type="body" idx="128" hasCustomPrompt="1"/>
          </p:nvPr>
        </p:nvSpPr>
        <p:spPr>
          <a:xfrm>
            <a:off x="3314700" y="4152498"/>
            <a:ext cx="25146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1" name="Heading 2"/>
          <p:cNvSpPr>
            <a:spLocks noGrp="1"/>
          </p:cNvSpPr>
          <p:nvPr>
            <p:ph type="body" sz="quarter" idx="113" hasCustomPrompt="1"/>
          </p:nvPr>
        </p:nvSpPr>
        <p:spPr>
          <a:xfrm>
            <a:off x="3314700" y="3602737"/>
            <a:ext cx="2514600" cy="430887"/>
          </a:xfrm>
          <a:prstGeom prst="rect">
            <a:avLst/>
          </a:prstGeom>
        </p:spPr>
        <p:txBody>
          <a:bodyPr lIns="0" tIns="0" rIns="0" bIns="0">
            <a:spAutoFit/>
          </a:bodyPr>
          <a:lstStyle>
            <a:lvl1pPr marL="0" indent="0" algn="ctr">
              <a:lnSpc>
                <a:spcPct val="100000"/>
              </a:lnSpc>
              <a:buNone/>
              <a:defRPr sz="2800" b="1" cap="all">
                <a:solidFill>
                  <a:schemeClr val="tx2"/>
                </a:solidFill>
              </a:defRPr>
            </a:lvl1pPr>
          </a:lstStyle>
          <a:p>
            <a:pPr lvl="0"/>
            <a:r>
              <a:rPr lang="en-US" dirty="0" smtClean="0"/>
              <a:t>Heading</a:t>
            </a:r>
            <a:endParaRPr lang="en-US" dirty="0"/>
          </a:p>
        </p:txBody>
      </p:sp>
      <p:sp>
        <p:nvSpPr>
          <p:cNvPr id="34" name="Divider 2"/>
          <p:cNvSpPr/>
          <p:nvPr userDrawn="1"/>
        </p:nvSpPr>
        <p:spPr>
          <a:xfrm>
            <a:off x="3314700" y="3429000"/>
            <a:ext cx="2514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Image 2"/>
          <p:cNvSpPr>
            <a:spLocks noGrp="1"/>
          </p:cNvSpPr>
          <p:nvPr>
            <p:ph type="pic" sz="quarter" idx="114" hasCustomPrompt="1"/>
          </p:nvPr>
        </p:nvSpPr>
        <p:spPr>
          <a:xfrm>
            <a:off x="4112499"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7" name="Caption 1"/>
          <p:cNvSpPr>
            <a:spLocks noGrp="1"/>
          </p:cNvSpPr>
          <p:nvPr>
            <p:ph type="body" idx="44" hasCustomPrompt="1"/>
          </p:nvPr>
        </p:nvSpPr>
        <p:spPr>
          <a:xfrm>
            <a:off x="571500" y="4152498"/>
            <a:ext cx="25146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 name="Heading 1"/>
          <p:cNvSpPr>
            <a:spLocks noGrp="1"/>
          </p:cNvSpPr>
          <p:nvPr>
            <p:ph type="body" sz="quarter" idx="33" hasCustomPrompt="1"/>
          </p:nvPr>
        </p:nvSpPr>
        <p:spPr>
          <a:xfrm>
            <a:off x="571499" y="3602737"/>
            <a:ext cx="2514600" cy="430887"/>
          </a:xfrm>
          <a:prstGeom prst="rect">
            <a:avLst/>
          </a:prstGeom>
        </p:spPr>
        <p:txBody>
          <a:bodyPr lIns="0" tIns="0" rIns="0" bIns="0">
            <a:spAutoFit/>
          </a:bodyPr>
          <a:lstStyle>
            <a:lvl1pPr marL="0" indent="0" algn="ctr">
              <a:lnSpc>
                <a:spcPct val="100000"/>
              </a:lnSpc>
              <a:buNone/>
              <a:defRPr sz="2800" b="1" cap="all">
                <a:solidFill>
                  <a:schemeClr val="tx2"/>
                </a:solidFill>
              </a:defRPr>
            </a:lvl1pPr>
          </a:lstStyle>
          <a:p>
            <a:pPr lvl="0"/>
            <a:r>
              <a:rPr lang="en-US" dirty="0" smtClean="0"/>
              <a:t>Heading</a:t>
            </a:r>
            <a:endParaRPr lang="en-US" dirty="0"/>
          </a:p>
        </p:txBody>
      </p:sp>
      <p:sp>
        <p:nvSpPr>
          <p:cNvPr id="33" name="Divider 1"/>
          <p:cNvSpPr/>
          <p:nvPr userDrawn="1"/>
        </p:nvSpPr>
        <p:spPr>
          <a:xfrm>
            <a:off x="571499" y="3429000"/>
            <a:ext cx="2514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1371600"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8"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86772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outVertical)">
                                      <p:cBhvr>
                                        <p:cTn id="13" dur="500"/>
                                        <p:tgtEl>
                                          <p:spTgt spid="35"/>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p:tgtEl>
                                          <p:spTgt spid="95"/>
                                        </p:tgtEl>
                                        <p:attrNameLst>
                                          <p:attrName>ppt_y</p:attrName>
                                        </p:attrNameLst>
                                      </p:cBhvr>
                                      <p:tavLst>
                                        <p:tav tm="0">
                                          <p:val>
                                            <p:strVal val="#ppt_y+#ppt_h*1.125000"/>
                                          </p:val>
                                        </p:tav>
                                        <p:tav tm="100000">
                                          <p:val>
                                            <p:strVal val="#ppt_y"/>
                                          </p:val>
                                        </p:tav>
                                      </p:tavLst>
                                    </p:anim>
                                    <p:animEffect transition="in" filter="wipe(up)">
                                      <p:cBhvr>
                                        <p:cTn id="18" dur="500"/>
                                        <p:tgtEl>
                                          <p:spTgt spid="9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5" grpId="0"/>
      <p:bldP spid="34" grpId="0" animBg="1"/>
      <p:bldP spid="12" grpId="0"/>
      <p:bldP spid="33" grpId="0" animBg="1"/>
      <p:bldP spid="95" grpId="0"/>
    </p:bldLst>
  </p:timing>
  <p:extLst mod="1">
    <p:ext uri="{DCECCB84-F9BA-43D5-87BE-67443E8EF086}">
      <p15:sldGuideLst xmlns:p15="http://schemas.microsoft.com/office/powerpoint/2012/main">
        <p15:guide id="1" orient="horz" pos="2160" userDrawn="1">
          <p15:clr>
            <a:srgbClr val="FBAE40"/>
          </p15:clr>
        </p15:guide>
        <p15:guide id="2" orient="horz" pos="158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ature w/Image,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0" name="Caption 4"/>
          <p:cNvSpPr>
            <a:spLocks noGrp="1"/>
          </p:cNvSpPr>
          <p:nvPr>
            <p:ph type="body" idx="130" hasCustomPrompt="1"/>
          </p:nvPr>
        </p:nvSpPr>
        <p:spPr>
          <a:xfrm>
            <a:off x="6743700" y="4029388"/>
            <a:ext cx="1828800"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7" name="Heading 4"/>
          <p:cNvSpPr>
            <a:spLocks noGrp="1"/>
          </p:cNvSpPr>
          <p:nvPr>
            <p:ph type="body" sz="quarter" idx="119" hasCustomPrompt="1"/>
          </p:nvPr>
        </p:nvSpPr>
        <p:spPr>
          <a:xfrm>
            <a:off x="6743700" y="3602737"/>
            <a:ext cx="1828800" cy="307777"/>
          </a:xfrm>
          <a:prstGeom prst="rect">
            <a:avLst/>
          </a:prstGeom>
        </p:spPr>
        <p:txBody>
          <a:bodyPr lIns="0" tIns="0" rIns="0" bIns="0">
            <a:spAutoFit/>
          </a:bodyPr>
          <a:lstStyle>
            <a:lvl1pPr marL="0" indent="0" algn="ctr">
              <a:lnSpc>
                <a:spcPct val="100000"/>
              </a:lnSpc>
              <a:buNone/>
              <a:defRPr sz="2000" b="1" cap="all">
                <a:solidFill>
                  <a:schemeClr val="tx2"/>
                </a:solidFill>
              </a:defRPr>
            </a:lvl1pPr>
          </a:lstStyle>
          <a:p>
            <a:pPr lvl="0"/>
            <a:r>
              <a:rPr lang="en-US" dirty="0" smtClean="0"/>
              <a:t>Heading</a:t>
            </a:r>
            <a:endParaRPr lang="en-US" dirty="0"/>
          </a:p>
        </p:txBody>
      </p:sp>
      <p:sp>
        <p:nvSpPr>
          <p:cNvPr id="36" name="Divider 4"/>
          <p:cNvSpPr/>
          <p:nvPr userDrawn="1"/>
        </p:nvSpPr>
        <p:spPr>
          <a:xfrm>
            <a:off x="6743700" y="3429000"/>
            <a:ext cx="18288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Image 4"/>
          <p:cNvSpPr>
            <a:spLocks noGrp="1"/>
          </p:cNvSpPr>
          <p:nvPr>
            <p:ph type="pic" sz="quarter" idx="120" hasCustomPrompt="1"/>
          </p:nvPr>
        </p:nvSpPr>
        <p:spPr>
          <a:xfrm>
            <a:off x="7200900"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9" name="Caption 3"/>
          <p:cNvSpPr>
            <a:spLocks noGrp="1"/>
          </p:cNvSpPr>
          <p:nvPr>
            <p:ph type="body" idx="129" hasCustomPrompt="1"/>
          </p:nvPr>
        </p:nvSpPr>
        <p:spPr>
          <a:xfrm>
            <a:off x="4686300" y="4029388"/>
            <a:ext cx="1828800"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4" name="Heading 3"/>
          <p:cNvSpPr>
            <a:spLocks noGrp="1"/>
          </p:cNvSpPr>
          <p:nvPr>
            <p:ph type="body" sz="quarter" idx="116" hasCustomPrompt="1"/>
          </p:nvPr>
        </p:nvSpPr>
        <p:spPr>
          <a:xfrm>
            <a:off x="4686300" y="3602737"/>
            <a:ext cx="1828800" cy="307777"/>
          </a:xfrm>
          <a:prstGeom prst="rect">
            <a:avLst/>
          </a:prstGeom>
        </p:spPr>
        <p:txBody>
          <a:bodyPr lIns="0" tIns="0" rIns="0" bIns="0">
            <a:spAutoFit/>
          </a:bodyPr>
          <a:lstStyle>
            <a:lvl1pPr marL="0" indent="0" algn="ctr">
              <a:lnSpc>
                <a:spcPct val="100000"/>
              </a:lnSpc>
              <a:buNone/>
              <a:defRPr sz="2000" b="1" cap="all">
                <a:solidFill>
                  <a:schemeClr val="tx2"/>
                </a:solidFill>
              </a:defRPr>
            </a:lvl1pPr>
          </a:lstStyle>
          <a:p>
            <a:pPr lvl="0"/>
            <a:r>
              <a:rPr lang="en-US" dirty="0" smtClean="0"/>
              <a:t>Heading</a:t>
            </a:r>
            <a:endParaRPr lang="en-US" dirty="0"/>
          </a:p>
        </p:txBody>
      </p:sp>
      <p:sp>
        <p:nvSpPr>
          <p:cNvPr id="35" name="Divider 3"/>
          <p:cNvSpPr/>
          <p:nvPr userDrawn="1"/>
        </p:nvSpPr>
        <p:spPr>
          <a:xfrm>
            <a:off x="4686300" y="3429000"/>
            <a:ext cx="18288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Image 3"/>
          <p:cNvSpPr>
            <a:spLocks noGrp="1"/>
          </p:cNvSpPr>
          <p:nvPr>
            <p:ph type="pic" sz="quarter" idx="117" hasCustomPrompt="1"/>
          </p:nvPr>
        </p:nvSpPr>
        <p:spPr>
          <a:xfrm>
            <a:off x="5143500"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8" name="Caption 2"/>
          <p:cNvSpPr>
            <a:spLocks noGrp="1"/>
          </p:cNvSpPr>
          <p:nvPr>
            <p:ph type="body" idx="128" hasCustomPrompt="1"/>
          </p:nvPr>
        </p:nvSpPr>
        <p:spPr>
          <a:xfrm>
            <a:off x="2628900" y="4029388"/>
            <a:ext cx="1828800"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1" name="Heading 2"/>
          <p:cNvSpPr>
            <a:spLocks noGrp="1"/>
          </p:cNvSpPr>
          <p:nvPr>
            <p:ph type="body" sz="quarter" idx="113" hasCustomPrompt="1"/>
          </p:nvPr>
        </p:nvSpPr>
        <p:spPr>
          <a:xfrm>
            <a:off x="2628900" y="3602737"/>
            <a:ext cx="1828800" cy="307777"/>
          </a:xfrm>
          <a:prstGeom prst="rect">
            <a:avLst/>
          </a:prstGeom>
        </p:spPr>
        <p:txBody>
          <a:bodyPr lIns="0" tIns="0" rIns="0" bIns="0">
            <a:spAutoFit/>
          </a:bodyPr>
          <a:lstStyle>
            <a:lvl1pPr marL="0" indent="0" algn="ctr">
              <a:lnSpc>
                <a:spcPct val="100000"/>
              </a:lnSpc>
              <a:buNone/>
              <a:defRPr sz="2000" b="1" cap="all">
                <a:solidFill>
                  <a:schemeClr val="tx2"/>
                </a:solidFill>
              </a:defRPr>
            </a:lvl1pPr>
          </a:lstStyle>
          <a:p>
            <a:pPr lvl="0"/>
            <a:r>
              <a:rPr lang="en-US" dirty="0" smtClean="0"/>
              <a:t>Heading</a:t>
            </a:r>
            <a:endParaRPr lang="en-US" dirty="0"/>
          </a:p>
        </p:txBody>
      </p:sp>
      <p:sp>
        <p:nvSpPr>
          <p:cNvPr id="34" name="Divider 2"/>
          <p:cNvSpPr/>
          <p:nvPr userDrawn="1"/>
        </p:nvSpPr>
        <p:spPr>
          <a:xfrm>
            <a:off x="2628900" y="3429000"/>
            <a:ext cx="18288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Image 2"/>
          <p:cNvSpPr>
            <a:spLocks noGrp="1"/>
          </p:cNvSpPr>
          <p:nvPr>
            <p:ph type="pic" sz="quarter" idx="114" hasCustomPrompt="1"/>
          </p:nvPr>
        </p:nvSpPr>
        <p:spPr>
          <a:xfrm>
            <a:off x="3086100"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7" name="Caption 1"/>
          <p:cNvSpPr>
            <a:spLocks noGrp="1"/>
          </p:cNvSpPr>
          <p:nvPr>
            <p:ph type="body" idx="44" hasCustomPrompt="1"/>
          </p:nvPr>
        </p:nvSpPr>
        <p:spPr>
          <a:xfrm>
            <a:off x="571500" y="4029388"/>
            <a:ext cx="1828799"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 name="Heading 1"/>
          <p:cNvSpPr>
            <a:spLocks noGrp="1"/>
          </p:cNvSpPr>
          <p:nvPr>
            <p:ph type="body" sz="quarter" idx="33" hasCustomPrompt="1"/>
          </p:nvPr>
        </p:nvSpPr>
        <p:spPr>
          <a:xfrm>
            <a:off x="571499" y="3602737"/>
            <a:ext cx="1828799" cy="307777"/>
          </a:xfrm>
          <a:prstGeom prst="rect">
            <a:avLst/>
          </a:prstGeom>
        </p:spPr>
        <p:txBody>
          <a:bodyPr lIns="0" tIns="0" rIns="0" bIns="0">
            <a:spAutoFit/>
          </a:bodyPr>
          <a:lstStyle>
            <a:lvl1pPr marL="0" indent="0" algn="ctr">
              <a:lnSpc>
                <a:spcPct val="100000"/>
              </a:lnSpc>
              <a:buNone/>
              <a:defRPr sz="2000" b="1" cap="all">
                <a:solidFill>
                  <a:schemeClr val="tx2"/>
                </a:solidFill>
              </a:defRPr>
            </a:lvl1pPr>
          </a:lstStyle>
          <a:p>
            <a:pPr lvl="0"/>
            <a:r>
              <a:rPr lang="en-US" dirty="0" smtClean="0"/>
              <a:t>Heading</a:t>
            </a:r>
            <a:endParaRPr lang="en-US" dirty="0"/>
          </a:p>
        </p:txBody>
      </p:sp>
      <p:sp>
        <p:nvSpPr>
          <p:cNvPr id="33" name="Divider 1"/>
          <p:cNvSpPr/>
          <p:nvPr userDrawn="1"/>
        </p:nvSpPr>
        <p:spPr>
          <a:xfrm>
            <a:off x="571499" y="3429000"/>
            <a:ext cx="1828799"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1028700"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2"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813871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outVertical)">
                                      <p:cBhvr>
                                        <p:cTn id="13" dur="500"/>
                                        <p:tgtEl>
                                          <p:spTgt spid="3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outVertical)">
                                      <p:cBhvr>
                                        <p:cTn id="16" dur="500"/>
                                        <p:tgtEl>
                                          <p:spTgt spid="36"/>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p:tgtEl>
                                          <p:spTgt spid="95"/>
                                        </p:tgtEl>
                                        <p:attrNameLst>
                                          <p:attrName>ppt_y</p:attrName>
                                        </p:attrNameLst>
                                      </p:cBhvr>
                                      <p:tavLst>
                                        <p:tav tm="0">
                                          <p:val>
                                            <p:strVal val="#ppt_y+#ppt_h*1.125000"/>
                                          </p:val>
                                        </p:tav>
                                        <p:tav tm="100000">
                                          <p:val>
                                            <p:strVal val="#ppt_y"/>
                                          </p:val>
                                        </p:tav>
                                      </p:tavLst>
                                    </p:anim>
                                    <p:animEffect transition="in" filter="wipe(up)">
                                      <p:cBhvr>
                                        <p:cTn id="21" dur="500"/>
                                        <p:tgtEl>
                                          <p:spTgt spid="9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up)">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p:bldP spid="35" grpId="0" animBg="1"/>
      <p:bldP spid="15" grpId="0"/>
      <p:bldP spid="34" grpId="0" animBg="1"/>
      <p:bldP spid="12" grpId="0"/>
      <p:bldP spid="33" grpId="0" animBg="1"/>
      <p:bldP spid="95" grpId="0"/>
    </p:bldLst>
  </p:timing>
  <p:extLst mod="1">
    <p:ext uri="{DCECCB84-F9BA-43D5-87BE-67443E8EF086}">
      <p15:sldGuideLst xmlns:p15="http://schemas.microsoft.com/office/powerpoint/2012/main">
        <p15:guide id="1" orient="horz" pos="2160">
          <p15:clr>
            <a:srgbClr val="FBAE40"/>
          </p15:clr>
        </p15:guide>
        <p15:guide id="2" orient="horz" pos="15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ames,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pic>
        <p:nvPicPr>
          <p:cNvPr id="38" name="Spirit Burs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5498" y="1143000"/>
            <a:ext cx="2743200" cy="2743200"/>
          </a:xfrm>
          <a:prstGeom prst="rect">
            <a:avLst/>
          </a:prstGeom>
          <a:noFill/>
          <a:ln>
            <a:noFill/>
          </a:ln>
        </p:spPr>
      </p:pic>
      <p:pic>
        <p:nvPicPr>
          <p:cNvPr id="37" name="Spirit Burs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698" y="1143000"/>
            <a:ext cx="2743200" cy="2743200"/>
          </a:xfrm>
          <a:prstGeom prst="rect">
            <a:avLst/>
          </a:prstGeom>
          <a:noFill/>
          <a:ln>
            <a:noFill/>
          </a:ln>
        </p:spPr>
      </p:pic>
      <p:sp>
        <p:nvSpPr>
          <p:cNvPr id="24" name="Freeform 23"/>
          <p:cNvSpPr/>
          <p:nvPr userDrawn="1"/>
        </p:nvSpPr>
        <p:spPr>
          <a:xfrm>
            <a:off x="4686300" y="2516135"/>
            <a:ext cx="3886200" cy="3198866"/>
          </a:xfrm>
          <a:custGeom>
            <a:avLst/>
            <a:gdLst>
              <a:gd name="connsiteX0" fmla="*/ 0 w 3886200"/>
              <a:gd name="connsiteY0" fmla="*/ 0 h 3198866"/>
              <a:gd name="connsiteX1" fmla="*/ 3886200 w 3886200"/>
              <a:gd name="connsiteY1" fmla="*/ 0 h 3198866"/>
              <a:gd name="connsiteX2" fmla="*/ 3886200 w 3886200"/>
              <a:gd name="connsiteY2" fmla="*/ 2741666 h 3198866"/>
              <a:gd name="connsiteX3" fmla="*/ 3429000 w 3886200"/>
              <a:gd name="connsiteY3" fmla="*/ 3198866 h 3198866"/>
              <a:gd name="connsiteX4" fmla="*/ 0 w 38862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98866">
                <a:moveTo>
                  <a:pt x="0" y="0"/>
                </a:moveTo>
                <a:lnTo>
                  <a:pt x="3886200" y="0"/>
                </a:lnTo>
                <a:lnTo>
                  <a:pt x="3886200" y="2741666"/>
                </a:lnTo>
                <a:lnTo>
                  <a:pt x="34290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4800600" y="3768568"/>
            <a:ext cx="3657600" cy="1822160"/>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7" name="Heading 2"/>
          <p:cNvSpPr>
            <a:spLocks noGrp="1"/>
          </p:cNvSpPr>
          <p:nvPr>
            <p:ph type="body" sz="quarter" idx="116" hasCustomPrompt="1"/>
          </p:nvPr>
        </p:nvSpPr>
        <p:spPr>
          <a:xfrm>
            <a:off x="4800600" y="3235702"/>
            <a:ext cx="36576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49" name="Divider 2"/>
          <p:cNvSpPr/>
          <p:nvPr userDrawn="1"/>
        </p:nvSpPr>
        <p:spPr>
          <a:xfrm>
            <a:off x="6398498" y="3078859"/>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Image 2"/>
          <p:cNvSpPr>
            <a:spLocks noGrp="1"/>
          </p:cNvSpPr>
          <p:nvPr>
            <p:ph type="pic" sz="quarter" idx="113" hasCustomPrompt="1"/>
          </p:nvPr>
        </p:nvSpPr>
        <p:spPr>
          <a:xfrm>
            <a:off x="6172200"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3" name="Freeform 22"/>
          <p:cNvSpPr/>
          <p:nvPr userDrawn="1"/>
        </p:nvSpPr>
        <p:spPr>
          <a:xfrm>
            <a:off x="571500" y="2516134"/>
            <a:ext cx="3886200" cy="3198866"/>
          </a:xfrm>
          <a:custGeom>
            <a:avLst/>
            <a:gdLst>
              <a:gd name="connsiteX0" fmla="*/ 0 w 3886200"/>
              <a:gd name="connsiteY0" fmla="*/ 0 h 3198866"/>
              <a:gd name="connsiteX1" fmla="*/ 3886200 w 3886200"/>
              <a:gd name="connsiteY1" fmla="*/ 0 h 3198866"/>
              <a:gd name="connsiteX2" fmla="*/ 3886200 w 3886200"/>
              <a:gd name="connsiteY2" fmla="*/ 2741666 h 3198866"/>
              <a:gd name="connsiteX3" fmla="*/ 3429000 w 3886200"/>
              <a:gd name="connsiteY3" fmla="*/ 3198866 h 3198866"/>
              <a:gd name="connsiteX4" fmla="*/ 0 w 38862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98866">
                <a:moveTo>
                  <a:pt x="0" y="0"/>
                </a:moveTo>
                <a:lnTo>
                  <a:pt x="3886200" y="0"/>
                </a:lnTo>
                <a:lnTo>
                  <a:pt x="3886200" y="2741666"/>
                </a:lnTo>
                <a:lnTo>
                  <a:pt x="34290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685800" y="3768568"/>
            <a:ext cx="3657600" cy="1822160"/>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5" name="Heading 1"/>
          <p:cNvSpPr>
            <a:spLocks noGrp="1"/>
          </p:cNvSpPr>
          <p:nvPr>
            <p:ph type="body" sz="quarter" idx="33" hasCustomPrompt="1"/>
          </p:nvPr>
        </p:nvSpPr>
        <p:spPr>
          <a:xfrm>
            <a:off x="685800" y="3235702"/>
            <a:ext cx="36576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1"/>
          <p:cNvSpPr/>
          <p:nvPr userDrawn="1"/>
        </p:nvSpPr>
        <p:spPr>
          <a:xfrm>
            <a:off x="2283698" y="308211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Image 1"/>
          <p:cNvSpPr>
            <a:spLocks noGrp="1"/>
          </p:cNvSpPr>
          <p:nvPr>
            <p:ph type="pic" sz="quarter" idx="28" hasCustomPrompt="1"/>
          </p:nvPr>
        </p:nvSpPr>
        <p:spPr>
          <a:xfrm>
            <a:off x="2057400"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0"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1955941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edge">
                                      <p:cBhvr>
                                        <p:cTn id="10" dur="1000"/>
                                        <p:tgtEl>
                                          <p:spTgt spid="2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edge">
                                      <p:cBhvr>
                                        <p:cTn id="16" dur="1000"/>
                                        <p:tgtEl>
                                          <p:spTgt spid="24"/>
                                        </p:tgtEl>
                                      </p:cBhvr>
                                    </p:animEffect>
                                  </p:childTnLst>
                                </p:cTn>
                              </p:par>
                              <p:par>
                                <p:cTn id="17" presetID="9"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par>
                                <p:cTn id="20" presetID="9"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ppt_y</p:attrName>
                                        </p:attrNameLst>
                                      </p:cBhvr>
                                      <p:tavLst>
                                        <p:tav tm="0">
                                          <p:val>
                                            <p:strVal val="#ppt_y+#ppt_h*1.125000"/>
                                          </p:val>
                                        </p:tav>
                                        <p:tav tm="100000">
                                          <p:val>
                                            <p:strVal val="#ppt_y"/>
                                          </p:val>
                                        </p:tav>
                                      </p:tavLst>
                                    </p:anim>
                                    <p:animEffect transition="in" filter="wipe(up)">
                                      <p:cBhvr>
                                        <p:cTn id="27" dur="500"/>
                                        <p:tgtEl>
                                          <p:spTgt spid="3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ppt_y</p:attrName>
                                        </p:attrNameLst>
                                      </p:cBhvr>
                                      <p:tavLst>
                                        <p:tav tm="0">
                                          <p:val>
                                            <p:strVal val="#ppt_y+#ppt_h*1.125000"/>
                                          </p:val>
                                        </p:tav>
                                        <p:tav tm="100000">
                                          <p:val>
                                            <p:strVal val="#ppt_y"/>
                                          </p:val>
                                        </p:tav>
                                      </p:tavLst>
                                    </p:anim>
                                    <p:animEffect transition="in" filter="wipe(up)">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9" grpId="0" animBg="1"/>
      <p:bldP spid="42" grpId="0"/>
      <p:bldP spid="23" grpId="0" animBg="1"/>
      <p:bldP spid="36" grpId="0" animBg="1"/>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3" name="Footer"/>
          <p:cNvSpPr>
            <a:spLocks noGrp="1"/>
          </p:cNvSpPr>
          <p:nvPr>
            <p:ph type="ftr" sz="quarter" idx="15"/>
          </p:nvPr>
        </p:nvSpPr>
        <p:spPr/>
        <p:txBody>
          <a:bodyPr/>
          <a:lstStyle/>
          <a:p>
            <a:pPr algn="r"/>
            <a:endParaRPr lang="en-US" dirty="0"/>
          </a:p>
        </p:txBody>
      </p:sp>
      <p:sp>
        <p:nvSpPr>
          <p:cNvPr id="6"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990964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ames,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pic>
        <p:nvPicPr>
          <p:cNvPr id="38" name="Spirit Burs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0" y="1143000"/>
            <a:ext cx="2743200" cy="2743200"/>
          </a:xfrm>
          <a:prstGeom prst="rect">
            <a:avLst/>
          </a:prstGeom>
          <a:noFill/>
          <a:ln>
            <a:noFill/>
          </a:ln>
        </p:spPr>
      </p:pic>
      <p:pic>
        <p:nvPicPr>
          <p:cNvPr id="37" name="Spirit Burs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386" y="1143000"/>
            <a:ext cx="2743200" cy="2743200"/>
          </a:xfrm>
          <a:prstGeom prst="rect">
            <a:avLst/>
          </a:prstGeom>
          <a:noFill/>
          <a:ln>
            <a:noFill/>
          </a:ln>
        </p:spPr>
      </p:pic>
      <p:pic>
        <p:nvPicPr>
          <p:cNvPr id="30" name="Spirit Burs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172" y="1143000"/>
            <a:ext cx="2743200" cy="2743200"/>
          </a:xfrm>
          <a:prstGeom prst="rect">
            <a:avLst/>
          </a:prstGeom>
          <a:noFill/>
          <a:ln>
            <a:noFill/>
          </a:ln>
        </p:spPr>
      </p:pic>
      <p:sp>
        <p:nvSpPr>
          <p:cNvPr id="43" name="Freeform 42"/>
          <p:cNvSpPr/>
          <p:nvPr userDrawn="1"/>
        </p:nvSpPr>
        <p:spPr>
          <a:xfrm>
            <a:off x="6057956" y="2516135"/>
            <a:ext cx="2514544" cy="3198866"/>
          </a:xfrm>
          <a:custGeom>
            <a:avLst/>
            <a:gdLst>
              <a:gd name="connsiteX0" fmla="*/ 0 w 2514544"/>
              <a:gd name="connsiteY0" fmla="*/ 0 h 3198866"/>
              <a:gd name="connsiteX1" fmla="*/ 2514544 w 2514544"/>
              <a:gd name="connsiteY1" fmla="*/ 0 h 3198866"/>
              <a:gd name="connsiteX2" fmla="*/ 2514544 w 2514544"/>
              <a:gd name="connsiteY2" fmla="*/ 2741666 h 3198866"/>
              <a:gd name="connsiteX3" fmla="*/ 2057344 w 2514544"/>
              <a:gd name="connsiteY3" fmla="*/ 3198866 h 3198866"/>
              <a:gd name="connsiteX4" fmla="*/ 0 w 2514544"/>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44" h="3198866">
                <a:moveTo>
                  <a:pt x="0" y="0"/>
                </a:moveTo>
                <a:lnTo>
                  <a:pt x="2514544" y="0"/>
                </a:lnTo>
                <a:lnTo>
                  <a:pt x="2514544" y="2741666"/>
                </a:lnTo>
                <a:lnTo>
                  <a:pt x="2057344"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1" name="Caption 3"/>
          <p:cNvSpPr>
            <a:spLocks noGrp="1"/>
          </p:cNvSpPr>
          <p:nvPr>
            <p:ph type="body" idx="119" hasCustomPrompt="1"/>
          </p:nvPr>
        </p:nvSpPr>
        <p:spPr>
          <a:xfrm>
            <a:off x="6172228" y="3785686"/>
            <a:ext cx="22860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72" name="Heading 3"/>
          <p:cNvSpPr>
            <a:spLocks noGrp="1"/>
          </p:cNvSpPr>
          <p:nvPr>
            <p:ph type="body" sz="quarter" idx="120" hasCustomPrompt="1"/>
          </p:nvPr>
        </p:nvSpPr>
        <p:spPr>
          <a:xfrm>
            <a:off x="6172228" y="3241408"/>
            <a:ext cx="22860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50" name="Divider 3"/>
          <p:cNvSpPr/>
          <p:nvPr userDrawn="1"/>
        </p:nvSpPr>
        <p:spPr>
          <a:xfrm>
            <a:off x="7086628" y="307315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Image 3"/>
          <p:cNvSpPr>
            <a:spLocks noGrp="1"/>
          </p:cNvSpPr>
          <p:nvPr>
            <p:ph type="pic" sz="quarter" idx="117" hasCustomPrompt="1"/>
          </p:nvPr>
        </p:nvSpPr>
        <p:spPr>
          <a:xfrm>
            <a:off x="6858028"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1" name="Freeform 40"/>
          <p:cNvSpPr/>
          <p:nvPr userDrawn="1"/>
        </p:nvSpPr>
        <p:spPr>
          <a:xfrm>
            <a:off x="3314700" y="2516135"/>
            <a:ext cx="2514600" cy="3198866"/>
          </a:xfrm>
          <a:custGeom>
            <a:avLst/>
            <a:gdLst>
              <a:gd name="connsiteX0" fmla="*/ 0 w 2514600"/>
              <a:gd name="connsiteY0" fmla="*/ 0 h 3198866"/>
              <a:gd name="connsiteX1" fmla="*/ 2514600 w 2514600"/>
              <a:gd name="connsiteY1" fmla="*/ 0 h 3198866"/>
              <a:gd name="connsiteX2" fmla="*/ 2514600 w 2514600"/>
              <a:gd name="connsiteY2" fmla="*/ 2741666 h 3198866"/>
              <a:gd name="connsiteX3" fmla="*/ 2057400 w 2514600"/>
              <a:gd name="connsiteY3" fmla="*/ 3198866 h 3198866"/>
              <a:gd name="connsiteX4" fmla="*/ 0 w 25146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198866">
                <a:moveTo>
                  <a:pt x="0" y="0"/>
                </a:moveTo>
                <a:lnTo>
                  <a:pt x="2514600" y="0"/>
                </a:lnTo>
                <a:lnTo>
                  <a:pt x="2514600" y="2741666"/>
                </a:lnTo>
                <a:lnTo>
                  <a:pt x="20574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3429000" y="3785686"/>
            <a:ext cx="22860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7" name="Heading 2"/>
          <p:cNvSpPr>
            <a:spLocks noGrp="1"/>
          </p:cNvSpPr>
          <p:nvPr>
            <p:ph type="body" sz="quarter" idx="116" hasCustomPrompt="1"/>
          </p:nvPr>
        </p:nvSpPr>
        <p:spPr>
          <a:xfrm>
            <a:off x="3429000" y="3241408"/>
            <a:ext cx="22860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49" name="Divider 2"/>
          <p:cNvSpPr/>
          <p:nvPr userDrawn="1"/>
        </p:nvSpPr>
        <p:spPr>
          <a:xfrm>
            <a:off x="4343400" y="307433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Image 2"/>
          <p:cNvSpPr>
            <a:spLocks noGrp="1"/>
          </p:cNvSpPr>
          <p:nvPr>
            <p:ph type="pic" sz="quarter" idx="113" hasCustomPrompt="1"/>
          </p:nvPr>
        </p:nvSpPr>
        <p:spPr>
          <a:xfrm>
            <a:off x="4114800"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39" name="Freeform 38"/>
          <p:cNvSpPr/>
          <p:nvPr userDrawn="1"/>
        </p:nvSpPr>
        <p:spPr>
          <a:xfrm>
            <a:off x="571500" y="2516134"/>
            <a:ext cx="2514600" cy="3198866"/>
          </a:xfrm>
          <a:custGeom>
            <a:avLst/>
            <a:gdLst>
              <a:gd name="connsiteX0" fmla="*/ 0 w 2514600"/>
              <a:gd name="connsiteY0" fmla="*/ 0 h 3198866"/>
              <a:gd name="connsiteX1" fmla="*/ 2514600 w 2514600"/>
              <a:gd name="connsiteY1" fmla="*/ 0 h 3198866"/>
              <a:gd name="connsiteX2" fmla="*/ 2514600 w 2514600"/>
              <a:gd name="connsiteY2" fmla="*/ 2741666 h 3198866"/>
              <a:gd name="connsiteX3" fmla="*/ 2057400 w 2514600"/>
              <a:gd name="connsiteY3" fmla="*/ 3198866 h 3198866"/>
              <a:gd name="connsiteX4" fmla="*/ 0 w 25146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198866">
                <a:moveTo>
                  <a:pt x="0" y="0"/>
                </a:moveTo>
                <a:lnTo>
                  <a:pt x="2514600" y="0"/>
                </a:lnTo>
                <a:lnTo>
                  <a:pt x="2514600" y="2741666"/>
                </a:lnTo>
                <a:lnTo>
                  <a:pt x="20574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685800" y="3785686"/>
            <a:ext cx="22860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5" name="Heading 1"/>
          <p:cNvSpPr>
            <a:spLocks noGrp="1"/>
          </p:cNvSpPr>
          <p:nvPr>
            <p:ph type="body" sz="quarter" idx="33" hasCustomPrompt="1"/>
          </p:nvPr>
        </p:nvSpPr>
        <p:spPr>
          <a:xfrm>
            <a:off x="685800" y="3241408"/>
            <a:ext cx="22860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1"/>
          <p:cNvSpPr/>
          <p:nvPr userDrawn="1"/>
        </p:nvSpPr>
        <p:spPr>
          <a:xfrm>
            <a:off x="1600200" y="307433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Image 1"/>
          <p:cNvSpPr>
            <a:spLocks noGrp="1"/>
          </p:cNvSpPr>
          <p:nvPr>
            <p:ph type="pic" sz="quarter" idx="28" hasCustomPrompt="1"/>
          </p:nvPr>
        </p:nvSpPr>
        <p:spPr>
          <a:xfrm>
            <a:off x="1371600"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7"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1062255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edge">
                                      <p:cBhvr>
                                        <p:cTn id="10" dur="1000"/>
                                        <p:tgtEl>
                                          <p:spTgt spid="39"/>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edge">
                                      <p:cBhvr>
                                        <p:cTn id="16" dur="1000"/>
                                        <p:tgtEl>
                                          <p:spTgt spid="41"/>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outVertical)">
                                      <p:cBhvr>
                                        <p:cTn id="19" dur="500"/>
                                        <p:tgtEl>
                                          <p:spTgt spid="50"/>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edge">
                                      <p:cBhvr>
                                        <p:cTn id="22" dur="1000"/>
                                        <p:tgtEl>
                                          <p:spTgt spid="43"/>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ssolve">
                                      <p:cBhvr>
                                        <p:cTn id="26" dur="500"/>
                                        <p:tgtEl>
                                          <p:spTgt spid="30"/>
                                        </p:tgtEl>
                                      </p:cBhvr>
                                    </p:animEffect>
                                  </p:childTnLst>
                                </p:cTn>
                              </p:par>
                              <p:par>
                                <p:cTn id="27" presetID="9"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par>
                                <p:cTn id="30" presetID="9"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childTnLst>
                          </p:cTn>
                        </p:par>
                        <p:par>
                          <p:cTn id="33" fill="hold">
                            <p:stCondLst>
                              <p:cond delay="1500"/>
                            </p:stCondLst>
                            <p:childTnLst>
                              <p:par>
                                <p:cTn id="34" presetID="12" presetClass="entr" presetSubtype="4"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ppt_y</p:attrName>
                                        </p:attrNameLst>
                                      </p:cBhvr>
                                      <p:tavLst>
                                        <p:tav tm="0">
                                          <p:val>
                                            <p:strVal val="#ppt_y+#ppt_h*1.125000"/>
                                          </p:val>
                                        </p:tav>
                                        <p:tav tm="100000">
                                          <p:val>
                                            <p:strVal val="#ppt_y"/>
                                          </p:val>
                                        </p:tav>
                                      </p:tavLst>
                                    </p:anim>
                                    <p:animEffect transition="in" filter="wipe(up)">
                                      <p:cBhvr>
                                        <p:cTn id="37" dur="500"/>
                                        <p:tgtEl>
                                          <p:spTgt spid="3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p:tgtEl>
                                          <p:spTgt spid="42"/>
                                        </p:tgtEl>
                                        <p:attrNameLst>
                                          <p:attrName>ppt_y</p:attrName>
                                        </p:attrNameLst>
                                      </p:cBhvr>
                                      <p:tavLst>
                                        <p:tav tm="0">
                                          <p:val>
                                            <p:strVal val="#ppt_y+#ppt_h*1.125000"/>
                                          </p:val>
                                        </p:tav>
                                        <p:tav tm="100000">
                                          <p:val>
                                            <p:strVal val="#ppt_y"/>
                                          </p:val>
                                        </p:tav>
                                      </p:tavLst>
                                    </p:anim>
                                    <p:animEffect transition="in" filter="wipe(up)">
                                      <p:cBhvr>
                                        <p:cTn id="41" dur="500"/>
                                        <p:tgtEl>
                                          <p:spTgt spid="42"/>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0" grpId="0" animBg="1"/>
      <p:bldP spid="69" grpId="0"/>
      <p:bldP spid="41" grpId="0" animBg="1"/>
      <p:bldP spid="49" grpId="0" animBg="1"/>
      <p:bldP spid="42" grpId="0"/>
      <p:bldP spid="39" grpId="0" animBg="1"/>
      <p:bldP spid="36" grpId="0" animBg="1"/>
      <p:bldP spid="3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ames,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pic>
        <p:nvPicPr>
          <p:cNvPr id="39" name="Spirit Burs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1928" y="1143000"/>
            <a:ext cx="2743200" cy="2743200"/>
          </a:xfrm>
          <a:prstGeom prst="rect">
            <a:avLst/>
          </a:prstGeom>
          <a:noFill/>
          <a:ln>
            <a:noFill/>
          </a:ln>
        </p:spPr>
      </p:pic>
      <p:pic>
        <p:nvPicPr>
          <p:cNvPr id="38" name="Spirit Burs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043" y="1143000"/>
            <a:ext cx="2743200" cy="2743200"/>
          </a:xfrm>
          <a:prstGeom prst="rect">
            <a:avLst/>
          </a:prstGeom>
          <a:noFill/>
          <a:ln>
            <a:noFill/>
          </a:ln>
        </p:spPr>
      </p:pic>
      <p:pic>
        <p:nvPicPr>
          <p:cNvPr id="37" name="Spirit Burs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0158" y="1143000"/>
            <a:ext cx="2743200" cy="2743200"/>
          </a:xfrm>
          <a:prstGeom prst="rect">
            <a:avLst/>
          </a:prstGeom>
          <a:noFill/>
          <a:ln>
            <a:noFill/>
          </a:ln>
        </p:spPr>
      </p:pic>
      <p:pic>
        <p:nvPicPr>
          <p:cNvPr id="30" name="Spirit Burs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73" y="1143000"/>
            <a:ext cx="2743200" cy="2743200"/>
          </a:xfrm>
          <a:prstGeom prst="rect">
            <a:avLst/>
          </a:prstGeom>
          <a:noFill/>
          <a:ln>
            <a:noFill/>
          </a:ln>
        </p:spPr>
      </p:pic>
      <p:sp>
        <p:nvSpPr>
          <p:cNvPr id="63" name="Diagonal 4"/>
          <p:cNvSpPr/>
          <p:nvPr userDrawn="1"/>
        </p:nvSpPr>
        <p:spPr>
          <a:xfrm>
            <a:off x="6752412" y="2516135"/>
            <a:ext cx="1828744" cy="3198866"/>
          </a:xfrm>
          <a:custGeom>
            <a:avLst/>
            <a:gdLst>
              <a:gd name="connsiteX0" fmla="*/ 0 w 1828744"/>
              <a:gd name="connsiteY0" fmla="*/ 0 h 3198866"/>
              <a:gd name="connsiteX1" fmla="*/ 1828744 w 1828744"/>
              <a:gd name="connsiteY1" fmla="*/ 0 h 3198866"/>
              <a:gd name="connsiteX2" fmla="*/ 1828744 w 1828744"/>
              <a:gd name="connsiteY2" fmla="*/ 2741666 h 3198866"/>
              <a:gd name="connsiteX3" fmla="*/ 1371544 w 1828744"/>
              <a:gd name="connsiteY3" fmla="*/ 3198866 h 3198866"/>
              <a:gd name="connsiteX4" fmla="*/ 0 w 1828744"/>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44" h="3198866">
                <a:moveTo>
                  <a:pt x="0" y="0"/>
                </a:moveTo>
                <a:lnTo>
                  <a:pt x="1828744" y="0"/>
                </a:lnTo>
                <a:lnTo>
                  <a:pt x="1828744" y="2741666"/>
                </a:lnTo>
                <a:lnTo>
                  <a:pt x="1371544"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3" name="Caption 4"/>
          <p:cNvSpPr>
            <a:spLocks noGrp="1"/>
          </p:cNvSpPr>
          <p:nvPr>
            <p:ph type="body" idx="124" hasCustomPrompt="1"/>
          </p:nvPr>
        </p:nvSpPr>
        <p:spPr>
          <a:xfrm>
            <a:off x="6866684" y="3675317"/>
            <a:ext cx="1600200" cy="1921547"/>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4" name="Heading 4"/>
          <p:cNvSpPr>
            <a:spLocks noGrp="1"/>
          </p:cNvSpPr>
          <p:nvPr>
            <p:ph type="body" sz="quarter" idx="125" hasCustomPrompt="1"/>
          </p:nvPr>
        </p:nvSpPr>
        <p:spPr>
          <a:xfrm>
            <a:off x="6866684" y="3254150"/>
            <a:ext cx="1600200" cy="307777"/>
          </a:xfrm>
          <a:prstGeom prst="rect">
            <a:avLst/>
          </a:prstGeom>
        </p:spPr>
        <p:txBody>
          <a:bodyPr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48" name="Divider 4"/>
          <p:cNvSpPr/>
          <p:nvPr userDrawn="1"/>
        </p:nvSpPr>
        <p:spPr>
          <a:xfrm>
            <a:off x="7437197" y="3085896"/>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Image 4"/>
          <p:cNvSpPr>
            <a:spLocks noGrp="1"/>
          </p:cNvSpPr>
          <p:nvPr>
            <p:ph type="pic" sz="quarter" idx="126" hasCustomPrompt="1"/>
          </p:nvPr>
        </p:nvSpPr>
        <p:spPr>
          <a:xfrm>
            <a:off x="7200900"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61" name="Diagonal 3"/>
          <p:cNvSpPr/>
          <p:nvPr userDrawn="1"/>
        </p:nvSpPr>
        <p:spPr>
          <a:xfrm>
            <a:off x="4686356" y="2516135"/>
            <a:ext cx="1828744" cy="3198866"/>
          </a:xfrm>
          <a:custGeom>
            <a:avLst/>
            <a:gdLst>
              <a:gd name="connsiteX0" fmla="*/ 0 w 1828744"/>
              <a:gd name="connsiteY0" fmla="*/ 0 h 3198866"/>
              <a:gd name="connsiteX1" fmla="*/ 1828744 w 1828744"/>
              <a:gd name="connsiteY1" fmla="*/ 0 h 3198866"/>
              <a:gd name="connsiteX2" fmla="*/ 1828744 w 1828744"/>
              <a:gd name="connsiteY2" fmla="*/ 2741666 h 3198866"/>
              <a:gd name="connsiteX3" fmla="*/ 1371544 w 1828744"/>
              <a:gd name="connsiteY3" fmla="*/ 3198866 h 3198866"/>
              <a:gd name="connsiteX4" fmla="*/ 0 w 1828744"/>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44" h="3198866">
                <a:moveTo>
                  <a:pt x="0" y="0"/>
                </a:moveTo>
                <a:lnTo>
                  <a:pt x="1828744" y="0"/>
                </a:lnTo>
                <a:lnTo>
                  <a:pt x="1828744" y="2741666"/>
                </a:lnTo>
                <a:lnTo>
                  <a:pt x="1371544"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1" name="Caption 3"/>
          <p:cNvSpPr>
            <a:spLocks noGrp="1"/>
          </p:cNvSpPr>
          <p:nvPr>
            <p:ph type="body" idx="119" hasCustomPrompt="1"/>
          </p:nvPr>
        </p:nvSpPr>
        <p:spPr>
          <a:xfrm>
            <a:off x="4800628" y="3675317"/>
            <a:ext cx="1600200" cy="1921547"/>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72" name="Heading 3"/>
          <p:cNvSpPr>
            <a:spLocks noGrp="1"/>
          </p:cNvSpPr>
          <p:nvPr>
            <p:ph type="body" sz="quarter" idx="120" hasCustomPrompt="1"/>
          </p:nvPr>
        </p:nvSpPr>
        <p:spPr>
          <a:xfrm>
            <a:off x="4800628" y="3254150"/>
            <a:ext cx="1600200" cy="307777"/>
          </a:xfrm>
          <a:prstGeom prst="rect">
            <a:avLst/>
          </a:prstGeom>
        </p:spPr>
        <p:txBody>
          <a:bodyPr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50" name="Divider 3"/>
          <p:cNvSpPr/>
          <p:nvPr userDrawn="1"/>
        </p:nvSpPr>
        <p:spPr>
          <a:xfrm>
            <a:off x="5369830" y="3085896"/>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Image 3"/>
          <p:cNvSpPr>
            <a:spLocks noGrp="1"/>
          </p:cNvSpPr>
          <p:nvPr>
            <p:ph type="pic" sz="quarter" idx="117" hasCustomPrompt="1"/>
          </p:nvPr>
        </p:nvSpPr>
        <p:spPr>
          <a:xfrm>
            <a:off x="5143500"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60" name="Diagonal 2"/>
          <p:cNvSpPr/>
          <p:nvPr userDrawn="1"/>
        </p:nvSpPr>
        <p:spPr>
          <a:xfrm>
            <a:off x="2635971" y="2511777"/>
            <a:ext cx="1829565" cy="3198866"/>
          </a:xfrm>
          <a:custGeom>
            <a:avLst/>
            <a:gdLst>
              <a:gd name="connsiteX0" fmla="*/ 0 w 1829565"/>
              <a:gd name="connsiteY0" fmla="*/ 0 h 3198866"/>
              <a:gd name="connsiteX1" fmla="*/ 1829565 w 1829565"/>
              <a:gd name="connsiteY1" fmla="*/ 0 h 3198866"/>
              <a:gd name="connsiteX2" fmla="*/ 1829565 w 1829565"/>
              <a:gd name="connsiteY2" fmla="*/ 2741666 h 3198866"/>
              <a:gd name="connsiteX3" fmla="*/ 1372365 w 1829565"/>
              <a:gd name="connsiteY3" fmla="*/ 3198866 h 3198866"/>
              <a:gd name="connsiteX4" fmla="*/ 0 w 1829565"/>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565" h="3198866">
                <a:moveTo>
                  <a:pt x="0" y="0"/>
                </a:moveTo>
                <a:lnTo>
                  <a:pt x="1829565" y="0"/>
                </a:lnTo>
                <a:lnTo>
                  <a:pt x="1829565" y="2741666"/>
                </a:lnTo>
                <a:lnTo>
                  <a:pt x="1372365"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2750486" y="3675317"/>
            <a:ext cx="1600200" cy="1921547"/>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7" name="Heading 2"/>
          <p:cNvSpPr>
            <a:spLocks noGrp="1"/>
          </p:cNvSpPr>
          <p:nvPr>
            <p:ph type="body" sz="quarter" idx="116" hasCustomPrompt="1"/>
          </p:nvPr>
        </p:nvSpPr>
        <p:spPr>
          <a:xfrm>
            <a:off x="2750486" y="3254150"/>
            <a:ext cx="1600200" cy="307777"/>
          </a:xfrm>
          <a:prstGeom prst="rect">
            <a:avLst/>
          </a:prstGeom>
        </p:spPr>
        <p:txBody>
          <a:bodyPr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49" name="Divider 2"/>
          <p:cNvSpPr/>
          <p:nvPr userDrawn="1"/>
        </p:nvSpPr>
        <p:spPr>
          <a:xfrm>
            <a:off x="3314728" y="308707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Image 2"/>
          <p:cNvSpPr>
            <a:spLocks noGrp="1"/>
          </p:cNvSpPr>
          <p:nvPr>
            <p:ph type="pic" sz="quarter" idx="113" hasCustomPrompt="1"/>
          </p:nvPr>
        </p:nvSpPr>
        <p:spPr>
          <a:xfrm>
            <a:off x="3086128"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59" name="Diagonal 1"/>
          <p:cNvSpPr/>
          <p:nvPr userDrawn="1"/>
        </p:nvSpPr>
        <p:spPr>
          <a:xfrm>
            <a:off x="571500" y="2516134"/>
            <a:ext cx="1828800" cy="3198866"/>
          </a:xfrm>
          <a:custGeom>
            <a:avLst/>
            <a:gdLst>
              <a:gd name="connsiteX0" fmla="*/ 0 w 1828800"/>
              <a:gd name="connsiteY0" fmla="*/ 0 h 3198866"/>
              <a:gd name="connsiteX1" fmla="*/ 1828800 w 1828800"/>
              <a:gd name="connsiteY1" fmla="*/ 0 h 3198866"/>
              <a:gd name="connsiteX2" fmla="*/ 1828800 w 1828800"/>
              <a:gd name="connsiteY2" fmla="*/ 2741666 h 3198866"/>
              <a:gd name="connsiteX3" fmla="*/ 1371600 w 1828800"/>
              <a:gd name="connsiteY3" fmla="*/ 3198866 h 3198866"/>
              <a:gd name="connsiteX4" fmla="*/ 0 w 18288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3198866">
                <a:moveTo>
                  <a:pt x="0" y="0"/>
                </a:moveTo>
                <a:lnTo>
                  <a:pt x="1828800" y="0"/>
                </a:lnTo>
                <a:lnTo>
                  <a:pt x="1828800" y="2741666"/>
                </a:lnTo>
                <a:lnTo>
                  <a:pt x="13716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685800" y="3675317"/>
            <a:ext cx="1600200" cy="1921547"/>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5" name="Heading 1"/>
          <p:cNvSpPr>
            <a:spLocks noGrp="1"/>
          </p:cNvSpPr>
          <p:nvPr>
            <p:ph type="body" sz="quarter" idx="33" hasCustomPrompt="1"/>
          </p:nvPr>
        </p:nvSpPr>
        <p:spPr>
          <a:xfrm>
            <a:off x="685800" y="3254150"/>
            <a:ext cx="1600200" cy="307777"/>
          </a:xfrm>
          <a:prstGeom prst="rect">
            <a:avLst/>
          </a:prstGeom>
        </p:spPr>
        <p:txBody>
          <a:bodyPr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36" name="Divider 1"/>
          <p:cNvSpPr/>
          <p:nvPr userDrawn="1"/>
        </p:nvSpPr>
        <p:spPr>
          <a:xfrm>
            <a:off x="1257273" y="308707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Image 1"/>
          <p:cNvSpPr>
            <a:spLocks noGrp="1"/>
          </p:cNvSpPr>
          <p:nvPr>
            <p:ph type="pic" sz="quarter" idx="28" hasCustomPrompt="1"/>
          </p:nvPr>
        </p:nvSpPr>
        <p:spPr>
          <a:xfrm>
            <a:off x="1028701"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1"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743287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edge">
                                      <p:cBhvr>
                                        <p:cTn id="10" dur="1000"/>
                                        <p:tgtEl>
                                          <p:spTgt spid="59"/>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edge">
                                      <p:cBhvr>
                                        <p:cTn id="16" dur="1000"/>
                                        <p:tgtEl>
                                          <p:spTgt spid="60"/>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outVertical)">
                                      <p:cBhvr>
                                        <p:cTn id="19" dur="500"/>
                                        <p:tgtEl>
                                          <p:spTgt spid="50"/>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edge">
                                      <p:cBhvr>
                                        <p:cTn id="22" dur="1000"/>
                                        <p:tgtEl>
                                          <p:spTgt spid="61"/>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outVertical)">
                                      <p:cBhvr>
                                        <p:cTn id="25" dur="500"/>
                                        <p:tgtEl>
                                          <p:spTgt spid="4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edge">
                                      <p:cBhvr>
                                        <p:cTn id="28" dur="1000"/>
                                        <p:tgtEl>
                                          <p:spTgt spid="63"/>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dissolve">
                                      <p:cBhvr>
                                        <p:cTn id="35" dur="500"/>
                                        <p:tgtEl>
                                          <p:spTgt spid="37"/>
                                        </p:tgtEl>
                                      </p:cBhvr>
                                    </p:animEffect>
                                  </p:childTnLst>
                                </p:cTn>
                              </p:par>
                              <p:par>
                                <p:cTn id="36" presetID="9"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dissolve">
                                      <p:cBhvr>
                                        <p:cTn id="38" dur="500"/>
                                        <p:tgtEl>
                                          <p:spTgt spid="38"/>
                                        </p:tgtEl>
                                      </p:cBhvr>
                                    </p:animEffect>
                                  </p:childTnLst>
                                </p:cTn>
                              </p:par>
                              <p:par>
                                <p:cTn id="39" presetID="9"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dissolve">
                                      <p:cBhvr>
                                        <p:cTn id="41" dur="500"/>
                                        <p:tgtEl>
                                          <p:spTgt spid="39"/>
                                        </p:tgtEl>
                                      </p:cBhvr>
                                    </p:animEffect>
                                  </p:childTnLst>
                                </p:cTn>
                              </p:par>
                            </p:childTnLst>
                          </p:cTn>
                        </p:par>
                        <p:par>
                          <p:cTn id="42" fill="hold">
                            <p:stCondLst>
                              <p:cond delay="1500"/>
                            </p:stCondLst>
                            <p:childTnLst>
                              <p:par>
                                <p:cTn id="43" presetID="12" presetClass="entr" presetSubtype="4"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p:tgtEl>
                                          <p:spTgt spid="32"/>
                                        </p:tgtEl>
                                        <p:attrNameLst>
                                          <p:attrName>ppt_y</p:attrName>
                                        </p:attrNameLst>
                                      </p:cBhvr>
                                      <p:tavLst>
                                        <p:tav tm="0">
                                          <p:val>
                                            <p:strVal val="#ppt_y+#ppt_h*1.125000"/>
                                          </p:val>
                                        </p:tav>
                                        <p:tav tm="100000">
                                          <p:val>
                                            <p:strVal val="#ppt_y"/>
                                          </p:val>
                                        </p:tav>
                                      </p:tavLst>
                                    </p:anim>
                                    <p:animEffect transition="in" filter="wipe(up)">
                                      <p:cBhvr>
                                        <p:cTn id="46" dur="500"/>
                                        <p:tgtEl>
                                          <p:spTgt spid="32"/>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p:tgtEl>
                                          <p:spTgt spid="42"/>
                                        </p:tgtEl>
                                        <p:attrNameLst>
                                          <p:attrName>ppt_y</p:attrName>
                                        </p:attrNameLst>
                                      </p:cBhvr>
                                      <p:tavLst>
                                        <p:tav tm="0">
                                          <p:val>
                                            <p:strVal val="#ppt_y+#ppt_h*1.125000"/>
                                          </p:val>
                                        </p:tav>
                                        <p:tav tm="100000">
                                          <p:val>
                                            <p:strVal val="#ppt_y"/>
                                          </p:val>
                                        </p:tav>
                                      </p:tavLst>
                                    </p:anim>
                                    <p:animEffect transition="in" filter="wipe(up)">
                                      <p:cBhvr>
                                        <p:cTn id="50" dur="500"/>
                                        <p:tgtEl>
                                          <p:spTgt spid="4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p:tgtEl>
                                          <p:spTgt spid="69"/>
                                        </p:tgtEl>
                                        <p:attrNameLst>
                                          <p:attrName>ppt_y</p:attrName>
                                        </p:attrNameLst>
                                      </p:cBhvr>
                                      <p:tavLst>
                                        <p:tav tm="0">
                                          <p:val>
                                            <p:strVal val="#ppt_y+#ppt_h*1.125000"/>
                                          </p:val>
                                        </p:tav>
                                        <p:tav tm="100000">
                                          <p:val>
                                            <p:strVal val="#ppt_y"/>
                                          </p:val>
                                        </p:tav>
                                      </p:tavLst>
                                    </p:anim>
                                    <p:animEffect transition="in" filter="wipe(up)">
                                      <p:cBhvr>
                                        <p:cTn id="54" dur="500"/>
                                        <p:tgtEl>
                                          <p:spTgt spid="69"/>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p:tgtEl>
                                          <p:spTgt spid="53"/>
                                        </p:tgtEl>
                                        <p:attrNameLst>
                                          <p:attrName>ppt_y</p:attrName>
                                        </p:attrNameLst>
                                      </p:cBhvr>
                                      <p:tavLst>
                                        <p:tav tm="0">
                                          <p:val>
                                            <p:strVal val="#ppt_y+#ppt_h*1.125000"/>
                                          </p:val>
                                        </p:tav>
                                        <p:tav tm="100000">
                                          <p:val>
                                            <p:strVal val="#ppt_y"/>
                                          </p:val>
                                        </p:tav>
                                      </p:tavLst>
                                    </p:anim>
                                    <p:animEffect transition="in" filter="wipe(up)">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8" grpId="0" animBg="1"/>
      <p:bldP spid="53" grpId="0"/>
      <p:bldP spid="61" grpId="0" animBg="1"/>
      <p:bldP spid="50" grpId="0" animBg="1"/>
      <p:bldP spid="69" grpId="0"/>
      <p:bldP spid="60" grpId="0" animBg="1"/>
      <p:bldP spid="49" grpId="0" animBg="1"/>
      <p:bldP spid="42" grpId="0"/>
      <p:bldP spid="59" grpId="0" animBg="1"/>
      <p:bldP spid="36" grpId="0" animBg="1"/>
      <p:bldP spid="3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otlight,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6" name="Caption 2"/>
          <p:cNvSpPr>
            <a:spLocks noGrp="1"/>
          </p:cNvSpPr>
          <p:nvPr>
            <p:ph type="body" idx="115" hasCustomPrompt="1"/>
          </p:nvPr>
        </p:nvSpPr>
        <p:spPr>
          <a:xfrm>
            <a:off x="4686300" y="4143349"/>
            <a:ext cx="3886200"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7" name="Heading 2"/>
          <p:cNvSpPr>
            <a:spLocks noGrp="1"/>
          </p:cNvSpPr>
          <p:nvPr>
            <p:ph type="body" sz="quarter" idx="116" hasCustomPrompt="1"/>
          </p:nvPr>
        </p:nvSpPr>
        <p:spPr>
          <a:xfrm>
            <a:off x="4686300" y="3598162"/>
            <a:ext cx="38862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7" name="Divider 2"/>
          <p:cNvSpPr/>
          <p:nvPr userDrawn="1"/>
        </p:nvSpPr>
        <p:spPr>
          <a:xfrm>
            <a:off x="6400800"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Image 2"/>
          <p:cNvSpPr>
            <a:spLocks noGrp="1"/>
          </p:cNvSpPr>
          <p:nvPr>
            <p:ph type="pic" sz="quarter" idx="113" hasCustomPrompt="1"/>
          </p:nvPr>
        </p:nvSpPr>
        <p:spPr>
          <a:xfrm>
            <a:off x="6172200"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2" name="Caption 1"/>
          <p:cNvSpPr>
            <a:spLocks noGrp="1"/>
          </p:cNvSpPr>
          <p:nvPr>
            <p:ph type="body" idx="44" hasCustomPrompt="1"/>
          </p:nvPr>
        </p:nvSpPr>
        <p:spPr>
          <a:xfrm>
            <a:off x="571498" y="4143349"/>
            <a:ext cx="3886202"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3" name="Heading 1"/>
          <p:cNvSpPr>
            <a:spLocks noGrp="1"/>
          </p:cNvSpPr>
          <p:nvPr>
            <p:ph type="body" sz="quarter" idx="33" hasCustomPrompt="1"/>
          </p:nvPr>
        </p:nvSpPr>
        <p:spPr>
          <a:xfrm>
            <a:off x="571498" y="3598162"/>
            <a:ext cx="3886202"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1"/>
          <p:cNvSpPr/>
          <p:nvPr userDrawn="1"/>
        </p:nvSpPr>
        <p:spPr>
          <a:xfrm>
            <a:off x="2285999"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2057399"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4"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532041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additive="base">
                                        <p:cTn id="14" dur="500"/>
                                        <p:tgtEl>
                                          <p:spTgt spid="95"/>
                                        </p:tgtEl>
                                        <p:attrNameLst>
                                          <p:attrName>ppt_y</p:attrName>
                                        </p:attrNameLst>
                                      </p:cBhvr>
                                      <p:tavLst>
                                        <p:tav tm="0">
                                          <p:val>
                                            <p:strVal val="#ppt_y+#ppt_h*1.125000"/>
                                          </p:val>
                                        </p:tav>
                                        <p:tav tm="100000">
                                          <p:val>
                                            <p:strVal val="#ppt_y"/>
                                          </p:val>
                                        </p:tav>
                                      </p:tavLst>
                                    </p:anim>
                                    <p:animEffect transition="in" filter="wipe(up)">
                                      <p:cBhvr>
                                        <p:cTn id="15" dur="500"/>
                                        <p:tgtEl>
                                          <p:spTgt spid="9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4" grpId="0"/>
      <p:bldP spid="36" grpId="0" animBg="1"/>
      <p:bldP spid="95" grpId="0"/>
    </p:bldLst>
  </p:timing>
  <p:extLst mod="1">
    <p:ext uri="{DCECCB84-F9BA-43D5-87BE-67443E8EF086}">
      <p15:sldGuideLst xmlns:p15="http://schemas.microsoft.com/office/powerpoint/2012/main">
        <p15:guide id="1" orient="horz" pos="2088" userDrawn="1">
          <p15:clr>
            <a:srgbClr val="FBAE40"/>
          </p15:clr>
        </p15:guide>
        <p15:guide id="2" orient="horz"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otlight,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0" name="Caption 3"/>
          <p:cNvSpPr>
            <a:spLocks noGrp="1"/>
          </p:cNvSpPr>
          <p:nvPr>
            <p:ph type="body" idx="119" hasCustomPrompt="1"/>
          </p:nvPr>
        </p:nvSpPr>
        <p:spPr>
          <a:xfrm>
            <a:off x="6057900" y="4143349"/>
            <a:ext cx="2519205"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1" name="Heading 3"/>
          <p:cNvSpPr>
            <a:spLocks noGrp="1"/>
          </p:cNvSpPr>
          <p:nvPr>
            <p:ph type="body" sz="quarter" idx="120" hasCustomPrompt="1"/>
          </p:nvPr>
        </p:nvSpPr>
        <p:spPr>
          <a:xfrm>
            <a:off x="6057900" y="3598162"/>
            <a:ext cx="2519205" cy="430887"/>
          </a:xfrm>
          <a:prstGeom prst="rect">
            <a:avLst/>
          </a:prstGeom>
        </p:spPr>
        <p:txBody>
          <a:bodyPr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8" name="Divider 3"/>
          <p:cNvSpPr/>
          <p:nvPr userDrawn="1"/>
        </p:nvSpPr>
        <p:spPr>
          <a:xfrm>
            <a:off x="7088902"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Image 3"/>
          <p:cNvSpPr>
            <a:spLocks noGrp="1"/>
          </p:cNvSpPr>
          <p:nvPr>
            <p:ph type="pic" sz="quarter" idx="117" hasCustomPrompt="1"/>
          </p:nvPr>
        </p:nvSpPr>
        <p:spPr>
          <a:xfrm>
            <a:off x="6860302"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6" name="Caption 2"/>
          <p:cNvSpPr>
            <a:spLocks noGrp="1"/>
          </p:cNvSpPr>
          <p:nvPr>
            <p:ph type="body" idx="115" hasCustomPrompt="1"/>
          </p:nvPr>
        </p:nvSpPr>
        <p:spPr>
          <a:xfrm>
            <a:off x="3314700" y="4143349"/>
            <a:ext cx="2514599"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7" name="Heading 2"/>
          <p:cNvSpPr>
            <a:spLocks noGrp="1"/>
          </p:cNvSpPr>
          <p:nvPr>
            <p:ph type="body" sz="quarter" idx="116" hasCustomPrompt="1"/>
          </p:nvPr>
        </p:nvSpPr>
        <p:spPr>
          <a:xfrm>
            <a:off x="3314700" y="3598162"/>
            <a:ext cx="2514599" cy="430887"/>
          </a:xfrm>
          <a:prstGeom prst="rect">
            <a:avLst/>
          </a:prstGeom>
        </p:spPr>
        <p:txBody>
          <a:bodyPr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7" name="Divider 2"/>
          <p:cNvSpPr/>
          <p:nvPr userDrawn="1"/>
        </p:nvSpPr>
        <p:spPr>
          <a:xfrm>
            <a:off x="4343399"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Image 2"/>
          <p:cNvSpPr>
            <a:spLocks noGrp="1"/>
          </p:cNvSpPr>
          <p:nvPr>
            <p:ph type="pic" sz="quarter" idx="113" hasCustomPrompt="1"/>
          </p:nvPr>
        </p:nvSpPr>
        <p:spPr>
          <a:xfrm>
            <a:off x="4114799"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2" name="Caption 1"/>
          <p:cNvSpPr>
            <a:spLocks noGrp="1"/>
          </p:cNvSpPr>
          <p:nvPr>
            <p:ph type="body" idx="44" hasCustomPrompt="1"/>
          </p:nvPr>
        </p:nvSpPr>
        <p:spPr>
          <a:xfrm>
            <a:off x="571498" y="4143349"/>
            <a:ext cx="2514601"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3" name="Heading 1"/>
          <p:cNvSpPr>
            <a:spLocks noGrp="1"/>
          </p:cNvSpPr>
          <p:nvPr>
            <p:ph type="body" sz="quarter" idx="33" hasCustomPrompt="1"/>
          </p:nvPr>
        </p:nvSpPr>
        <p:spPr>
          <a:xfrm>
            <a:off x="571498" y="3598162"/>
            <a:ext cx="2514601" cy="430887"/>
          </a:xfrm>
          <a:prstGeom prst="rect">
            <a:avLst/>
          </a:prstGeom>
        </p:spPr>
        <p:txBody>
          <a:bodyPr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1"/>
          <p:cNvSpPr/>
          <p:nvPr userDrawn="1"/>
        </p:nvSpPr>
        <p:spPr>
          <a:xfrm>
            <a:off x="1600198"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1371598"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8"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519522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500"/>
                                        <p:tgtEl>
                                          <p:spTgt spid="38"/>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p:tgtEl>
                                          <p:spTgt spid="95"/>
                                        </p:tgtEl>
                                        <p:attrNameLst>
                                          <p:attrName>ppt_y</p:attrName>
                                        </p:attrNameLst>
                                      </p:cBhvr>
                                      <p:tavLst>
                                        <p:tav tm="0">
                                          <p:val>
                                            <p:strVal val="#ppt_y+#ppt_h*1.125000"/>
                                          </p:val>
                                        </p:tav>
                                        <p:tav tm="100000">
                                          <p:val>
                                            <p:strVal val="#ppt_y"/>
                                          </p:val>
                                        </p:tav>
                                      </p:tavLst>
                                    </p:anim>
                                    <p:animEffect transition="in" filter="wipe(up)">
                                      <p:cBhvr>
                                        <p:cTn id="18" dur="500"/>
                                        <p:tgtEl>
                                          <p:spTgt spid="9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ppt_y</p:attrName>
                                        </p:attrNameLst>
                                      </p:cBhvr>
                                      <p:tavLst>
                                        <p:tav tm="0">
                                          <p:val>
                                            <p:strVal val="#ppt_y+#ppt_h*1.125000"/>
                                          </p:val>
                                        </p:tav>
                                        <p:tav tm="100000">
                                          <p:val>
                                            <p:strVal val="#ppt_y"/>
                                          </p:val>
                                        </p:tav>
                                      </p:tavLst>
                                    </p:anim>
                                    <p:animEffect transition="in" filter="wipe(up)">
                                      <p:cBhvr>
                                        <p:cTn id="22" dur="500"/>
                                        <p:tgtEl>
                                          <p:spTgt spid="2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ppt_y</p:attrName>
                                        </p:attrNameLst>
                                      </p:cBhvr>
                                      <p:tavLst>
                                        <p:tav tm="0">
                                          <p:val>
                                            <p:strVal val="#ppt_y+#ppt_h*1.125000"/>
                                          </p:val>
                                        </p:tav>
                                        <p:tav tm="100000">
                                          <p:val>
                                            <p:strVal val="#ppt_y"/>
                                          </p:val>
                                        </p:tav>
                                      </p:tavLst>
                                    </p:anim>
                                    <p:animEffect transition="in" filter="wipe(up)">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8" grpId="0"/>
      <p:bldP spid="37" grpId="0" animBg="1"/>
      <p:bldP spid="24" grpId="0"/>
      <p:bldP spid="36" grpId="0" animBg="1"/>
      <p:bldP spid="95" grpId="0"/>
    </p:bldLst>
  </p:timing>
  <p:extLst mod="1">
    <p:ext uri="{DCECCB84-F9BA-43D5-87BE-67443E8EF086}">
      <p15:sldGuideLst xmlns:p15="http://schemas.microsoft.com/office/powerpoint/2012/main">
        <p15:guide id="1" orient="horz" pos="2088" userDrawn="1">
          <p15:clr>
            <a:srgbClr val="FBAE40"/>
          </p15:clr>
        </p15:guide>
        <p15:guide id="2" orient="horz" pos="21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otlight,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4" name="Caption 4"/>
          <p:cNvSpPr>
            <a:spLocks noGrp="1"/>
          </p:cNvSpPr>
          <p:nvPr>
            <p:ph type="body" idx="123" hasCustomPrompt="1"/>
          </p:nvPr>
        </p:nvSpPr>
        <p:spPr>
          <a:xfrm>
            <a:off x="6743699" y="4020239"/>
            <a:ext cx="1828802"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5" name="Heading 4"/>
          <p:cNvSpPr>
            <a:spLocks noGrp="1"/>
          </p:cNvSpPr>
          <p:nvPr>
            <p:ph type="body" sz="quarter" idx="124" hasCustomPrompt="1"/>
          </p:nvPr>
        </p:nvSpPr>
        <p:spPr>
          <a:xfrm>
            <a:off x="6743699" y="3598162"/>
            <a:ext cx="1828802" cy="307777"/>
          </a:xfrm>
          <a:prstGeom prst="rect">
            <a:avLst/>
          </a:prstGeom>
        </p:spPr>
        <p:txBody>
          <a:bodyPr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39" name="Divider 4"/>
          <p:cNvSpPr/>
          <p:nvPr userDrawn="1"/>
        </p:nvSpPr>
        <p:spPr>
          <a:xfrm>
            <a:off x="7429500"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Image 4"/>
          <p:cNvSpPr>
            <a:spLocks noGrp="1"/>
          </p:cNvSpPr>
          <p:nvPr>
            <p:ph type="pic" sz="quarter" idx="121" hasCustomPrompt="1"/>
          </p:nvPr>
        </p:nvSpPr>
        <p:spPr>
          <a:xfrm>
            <a:off x="7200900"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30" name="Caption 3"/>
          <p:cNvSpPr>
            <a:spLocks noGrp="1"/>
          </p:cNvSpPr>
          <p:nvPr>
            <p:ph type="body" idx="119" hasCustomPrompt="1"/>
          </p:nvPr>
        </p:nvSpPr>
        <p:spPr>
          <a:xfrm>
            <a:off x="4686299" y="4020239"/>
            <a:ext cx="1828802"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1" name="Heading 3"/>
          <p:cNvSpPr>
            <a:spLocks noGrp="1"/>
          </p:cNvSpPr>
          <p:nvPr>
            <p:ph type="body" sz="quarter" idx="120" hasCustomPrompt="1"/>
          </p:nvPr>
        </p:nvSpPr>
        <p:spPr>
          <a:xfrm>
            <a:off x="4686299" y="3598162"/>
            <a:ext cx="1828802" cy="307777"/>
          </a:xfrm>
          <a:prstGeom prst="rect">
            <a:avLst/>
          </a:prstGeom>
        </p:spPr>
        <p:txBody>
          <a:bodyPr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38" name="Divider 3"/>
          <p:cNvSpPr/>
          <p:nvPr userDrawn="1"/>
        </p:nvSpPr>
        <p:spPr>
          <a:xfrm>
            <a:off x="5372100"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Image 3"/>
          <p:cNvSpPr>
            <a:spLocks noGrp="1"/>
          </p:cNvSpPr>
          <p:nvPr>
            <p:ph type="pic" sz="quarter" idx="117" hasCustomPrompt="1"/>
          </p:nvPr>
        </p:nvSpPr>
        <p:spPr>
          <a:xfrm>
            <a:off x="5143500"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6" name="Caption 2"/>
          <p:cNvSpPr>
            <a:spLocks noGrp="1"/>
          </p:cNvSpPr>
          <p:nvPr>
            <p:ph type="body" idx="115" hasCustomPrompt="1"/>
          </p:nvPr>
        </p:nvSpPr>
        <p:spPr>
          <a:xfrm>
            <a:off x="2628899" y="4020239"/>
            <a:ext cx="1828802"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7" name="Heading 2"/>
          <p:cNvSpPr>
            <a:spLocks noGrp="1"/>
          </p:cNvSpPr>
          <p:nvPr>
            <p:ph type="body" sz="quarter" idx="116" hasCustomPrompt="1"/>
          </p:nvPr>
        </p:nvSpPr>
        <p:spPr>
          <a:xfrm>
            <a:off x="2628899" y="3598162"/>
            <a:ext cx="1828802" cy="307777"/>
          </a:xfrm>
          <a:prstGeom prst="rect">
            <a:avLst/>
          </a:prstGeom>
        </p:spPr>
        <p:txBody>
          <a:bodyPr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37" name="Divider 2"/>
          <p:cNvSpPr/>
          <p:nvPr userDrawn="1"/>
        </p:nvSpPr>
        <p:spPr>
          <a:xfrm>
            <a:off x="3314700"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Image 2"/>
          <p:cNvSpPr>
            <a:spLocks noGrp="1"/>
          </p:cNvSpPr>
          <p:nvPr>
            <p:ph type="pic" sz="quarter" idx="113" hasCustomPrompt="1"/>
          </p:nvPr>
        </p:nvSpPr>
        <p:spPr>
          <a:xfrm>
            <a:off x="3086100"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2" name="Caption 1"/>
          <p:cNvSpPr>
            <a:spLocks noGrp="1"/>
          </p:cNvSpPr>
          <p:nvPr>
            <p:ph type="body" idx="44" hasCustomPrompt="1"/>
          </p:nvPr>
        </p:nvSpPr>
        <p:spPr>
          <a:xfrm>
            <a:off x="571499" y="4020239"/>
            <a:ext cx="1828802"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3" name="Heading 1"/>
          <p:cNvSpPr>
            <a:spLocks noGrp="1"/>
          </p:cNvSpPr>
          <p:nvPr>
            <p:ph type="body" sz="quarter" idx="33" hasCustomPrompt="1"/>
          </p:nvPr>
        </p:nvSpPr>
        <p:spPr>
          <a:xfrm>
            <a:off x="571499" y="3598162"/>
            <a:ext cx="1828802" cy="307777"/>
          </a:xfrm>
          <a:prstGeom prst="rect">
            <a:avLst/>
          </a:prstGeom>
        </p:spPr>
        <p:txBody>
          <a:bodyPr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36" name="Divider 1"/>
          <p:cNvSpPr/>
          <p:nvPr userDrawn="1"/>
        </p:nvSpPr>
        <p:spPr>
          <a:xfrm>
            <a:off x="1257300"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1028700"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5"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457847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500"/>
                                        <p:tgtEl>
                                          <p:spTgt spid="3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outVertical)">
                                      <p:cBhvr>
                                        <p:cTn id="16" dur="500"/>
                                        <p:tgtEl>
                                          <p:spTgt spid="39"/>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p:tgtEl>
                                          <p:spTgt spid="95"/>
                                        </p:tgtEl>
                                        <p:attrNameLst>
                                          <p:attrName>ppt_y</p:attrName>
                                        </p:attrNameLst>
                                      </p:cBhvr>
                                      <p:tavLst>
                                        <p:tav tm="0">
                                          <p:val>
                                            <p:strVal val="#ppt_y+#ppt_h*1.125000"/>
                                          </p:val>
                                        </p:tav>
                                        <p:tav tm="100000">
                                          <p:val>
                                            <p:strVal val="#ppt_y"/>
                                          </p:val>
                                        </p:tav>
                                      </p:tavLst>
                                    </p:anim>
                                    <p:animEffect transition="in" filter="wipe(up)">
                                      <p:cBhvr>
                                        <p:cTn id="21" dur="500"/>
                                        <p:tgtEl>
                                          <p:spTgt spid="9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p:tgtEl>
                                          <p:spTgt spid="24"/>
                                        </p:tgtEl>
                                        <p:attrNameLst>
                                          <p:attrName>ppt_y</p:attrName>
                                        </p:attrNameLst>
                                      </p:cBhvr>
                                      <p:tavLst>
                                        <p:tav tm="0">
                                          <p:val>
                                            <p:strVal val="#ppt_y+#ppt_h*1.125000"/>
                                          </p:val>
                                        </p:tav>
                                        <p:tav tm="100000">
                                          <p:val>
                                            <p:strVal val="#ppt_y"/>
                                          </p:val>
                                        </p:tav>
                                      </p:tavLst>
                                    </p:anim>
                                    <p:animEffect transition="in" filter="wipe(up)">
                                      <p:cBhvr>
                                        <p:cTn id="25" dur="500"/>
                                        <p:tgtEl>
                                          <p:spTgt spid="24"/>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p:tgtEl>
                                          <p:spTgt spid="28"/>
                                        </p:tgtEl>
                                        <p:attrNameLst>
                                          <p:attrName>ppt_y</p:attrName>
                                        </p:attrNameLst>
                                      </p:cBhvr>
                                      <p:tavLst>
                                        <p:tav tm="0">
                                          <p:val>
                                            <p:strVal val="#ppt_y+#ppt_h*1.125000"/>
                                          </p:val>
                                        </p:tav>
                                        <p:tav tm="100000">
                                          <p:val>
                                            <p:strVal val="#ppt_y"/>
                                          </p:val>
                                        </p:tav>
                                      </p:tavLst>
                                    </p:anim>
                                    <p:animEffect transition="in" filter="wipe(up)">
                                      <p:cBhvr>
                                        <p:cTn id="29" dur="500"/>
                                        <p:tgtEl>
                                          <p:spTgt spid="28"/>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p:tgtEl>
                                          <p:spTgt spid="32"/>
                                        </p:tgtEl>
                                        <p:attrNameLst>
                                          <p:attrName>ppt_y</p:attrName>
                                        </p:attrNameLst>
                                      </p:cBhvr>
                                      <p:tavLst>
                                        <p:tav tm="0">
                                          <p:val>
                                            <p:strVal val="#ppt_y+#ppt_h*1.125000"/>
                                          </p:val>
                                        </p:tav>
                                        <p:tav tm="100000">
                                          <p:val>
                                            <p:strVal val="#ppt_y"/>
                                          </p:val>
                                        </p:tav>
                                      </p:tavLst>
                                    </p:anim>
                                    <p:animEffect transition="in" filter="wipe(up)">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2" grpId="0"/>
      <p:bldP spid="38" grpId="0" animBg="1"/>
      <p:bldP spid="28" grpId="0"/>
      <p:bldP spid="37" grpId="0" animBg="1"/>
      <p:bldP spid="24" grpId="0"/>
      <p:bldP spid="36" grpId="0" animBg="1"/>
      <p:bldP spid="95" grpId="0"/>
    </p:bldLst>
  </p:timing>
  <p:extLst mod="1">
    <p:ext uri="{DCECCB84-F9BA-43D5-87BE-67443E8EF086}">
      <p15:sldGuideLst xmlns:p15="http://schemas.microsoft.com/office/powerpoint/2012/main">
        <p15:guide id="1" orient="horz" pos="2088" userDrawn="1">
          <p15:clr>
            <a:srgbClr val="FBAE40"/>
          </p15:clr>
        </p15:guide>
        <p15:guide id="2" orient="horz" pos="21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otlight, 1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71" name="Heading 12"/>
          <p:cNvSpPr>
            <a:spLocks noGrp="1"/>
          </p:cNvSpPr>
          <p:nvPr>
            <p:ph type="body" sz="quarter" idx="150" hasCustomPrompt="1"/>
          </p:nvPr>
        </p:nvSpPr>
        <p:spPr>
          <a:xfrm>
            <a:off x="7429499" y="5198364"/>
            <a:ext cx="11430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80" name="Divider 12"/>
          <p:cNvSpPr/>
          <p:nvPr userDrawn="1"/>
        </p:nvSpPr>
        <p:spPr>
          <a:xfrm>
            <a:off x="7780453"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Image 12"/>
          <p:cNvSpPr>
            <a:spLocks noGrp="1"/>
          </p:cNvSpPr>
          <p:nvPr>
            <p:ph type="pic" sz="quarter" idx="148" hasCustomPrompt="1"/>
          </p:nvPr>
        </p:nvSpPr>
        <p:spPr>
          <a:xfrm>
            <a:off x="7543799"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66" name="Heading 11"/>
          <p:cNvSpPr>
            <a:spLocks noGrp="1"/>
          </p:cNvSpPr>
          <p:nvPr>
            <p:ph type="body" sz="quarter" idx="147" hasCustomPrompt="1"/>
          </p:nvPr>
        </p:nvSpPr>
        <p:spPr>
          <a:xfrm>
            <a:off x="6057900" y="5198364"/>
            <a:ext cx="11430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9" name="Divider 11"/>
          <p:cNvSpPr/>
          <p:nvPr userDrawn="1"/>
        </p:nvSpPr>
        <p:spPr>
          <a:xfrm>
            <a:off x="6408853"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Image 11"/>
          <p:cNvSpPr>
            <a:spLocks noGrp="1"/>
          </p:cNvSpPr>
          <p:nvPr>
            <p:ph type="pic" sz="quarter" idx="145" hasCustomPrompt="1"/>
          </p:nvPr>
        </p:nvSpPr>
        <p:spPr>
          <a:xfrm>
            <a:off x="6172199"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63" name="Heading 10"/>
          <p:cNvSpPr>
            <a:spLocks noGrp="1"/>
          </p:cNvSpPr>
          <p:nvPr>
            <p:ph type="body" sz="quarter" idx="144" hasCustomPrompt="1"/>
          </p:nvPr>
        </p:nvSpPr>
        <p:spPr>
          <a:xfrm>
            <a:off x="4686300" y="5198364"/>
            <a:ext cx="11430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8" name="Divider 10"/>
          <p:cNvSpPr/>
          <p:nvPr userDrawn="1"/>
        </p:nvSpPr>
        <p:spPr>
          <a:xfrm>
            <a:off x="5037254"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Image 10"/>
          <p:cNvSpPr>
            <a:spLocks noGrp="1"/>
          </p:cNvSpPr>
          <p:nvPr>
            <p:ph type="pic" sz="quarter" idx="142" hasCustomPrompt="1"/>
          </p:nvPr>
        </p:nvSpPr>
        <p:spPr>
          <a:xfrm>
            <a:off x="4800600"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60" name="Heading 9"/>
          <p:cNvSpPr>
            <a:spLocks noGrp="1"/>
          </p:cNvSpPr>
          <p:nvPr>
            <p:ph type="body" sz="quarter" idx="141" hasCustomPrompt="1"/>
          </p:nvPr>
        </p:nvSpPr>
        <p:spPr>
          <a:xfrm>
            <a:off x="3314700" y="5198364"/>
            <a:ext cx="11430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7" name="Divider 9"/>
          <p:cNvSpPr/>
          <p:nvPr userDrawn="1"/>
        </p:nvSpPr>
        <p:spPr>
          <a:xfrm>
            <a:off x="3665654"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Image 9"/>
          <p:cNvSpPr>
            <a:spLocks noGrp="1"/>
          </p:cNvSpPr>
          <p:nvPr>
            <p:ph type="pic" sz="quarter" idx="139" hasCustomPrompt="1"/>
          </p:nvPr>
        </p:nvSpPr>
        <p:spPr>
          <a:xfrm>
            <a:off x="3429000"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57" name="Heading 8"/>
          <p:cNvSpPr>
            <a:spLocks noGrp="1"/>
          </p:cNvSpPr>
          <p:nvPr>
            <p:ph type="body" sz="quarter" idx="138" hasCustomPrompt="1"/>
          </p:nvPr>
        </p:nvSpPr>
        <p:spPr>
          <a:xfrm>
            <a:off x="1943100" y="5198364"/>
            <a:ext cx="11430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6" name="Divider 8"/>
          <p:cNvSpPr/>
          <p:nvPr userDrawn="1"/>
        </p:nvSpPr>
        <p:spPr>
          <a:xfrm>
            <a:off x="2294054"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Image 8"/>
          <p:cNvSpPr>
            <a:spLocks noGrp="1"/>
          </p:cNvSpPr>
          <p:nvPr>
            <p:ph type="pic" sz="quarter" idx="136" hasCustomPrompt="1"/>
          </p:nvPr>
        </p:nvSpPr>
        <p:spPr>
          <a:xfrm>
            <a:off x="2057400"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54" name="Heading 7"/>
          <p:cNvSpPr>
            <a:spLocks noGrp="1"/>
          </p:cNvSpPr>
          <p:nvPr>
            <p:ph type="body" sz="quarter" idx="135" hasCustomPrompt="1"/>
          </p:nvPr>
        </p:nvSpPr>
        <p:spPr>
          <a:xfrm>
            <a:off x="571500" y="5198364"/>
            <a:ext cx="11430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5" name="Divider 7"/>
          <p:cNvSpPr/>
          <p:nvPr userDrawn="1"/>
        </p:nvSpPr>
        <p:spPr>
          <a:xfrm>
            <a:off x="922453"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Image 7"/>
          <p:cNvSpPr>
            <a:spLocks noGrp="1"/>
          </p:cNvSpPr>
          <p:nvPr>
            <p:ph type="pic" sz="quarter" idx="133" hasCustomPrompt="1"/>
          </p:nvPr>
        </p:nvSpPr>
        <p:spPr>
          <a:xfrm>
            <a:off x="685799"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68" name="Heading 6"/>
          <p:cNvSpPr>
            <a:spLocks noGrp="1"/>
          </p:cNvSpPr>
          <p:nvPr>
            <p:ph type="body" sz="quarter" idx="132" hasCustomPrompt="1"/>
          </p:nvPr>
        </p:nvSpPr>
        <p:spPr>
          <a:xfrm>
            <a:off x="7429500" y="3259686"/>
            <a:ext cx="1143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4" name="Divider 6"/>
          <p:cNvSpPr/>
          <p:nvPr userDrawn="1"/>
        </p:nvSpPr>
        <p:spPr>
          <a:xfrm>
            <a:off x="7780453"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Image 6"/>
          <p:cNvSpPr>
            <a:spLocks noGrp="1"/>
          </p:cNvSpPr>
          <p:nvPr>
            <p:ph type="pic" sz="quarter" idx="129" hasCustomPrompt="1"/>
          </p:nvPr>
        </p:nvSpPr>
        <p:spPr>
          <a:xfrm>
            <a:off x="7543799" y="2057399"/>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5" name="Heading 5"/>
          <p:cNvSpPr>
            <a:spLocks noGrp="1"/>
          </p:cNvSpPr>
          <p:nvPr>
            <p:ph type="body" sz="quarter" idx="128" hasCustomPrompt="1"/>
          </p:nvPr>
        </p:nvSpPr>
        <p:spPr>
          <a:xfrm>
            <a:off x="6057901" y="3259686"/>
            <a:ext cx="1143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3" name="Divider 5"/>
          <p:cNvSpPr/>
          <p:nvPr userDrawn="1"/>
        </p:nvSpPr>
        <p:spPr>
          <a:xfrm>
            <a:off x="6408853"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Image 5"/>
          <p:cNvSpPr>
            <a:spLocks noGrp="1"/>
          </p:cNvSpPr>
          <p:nvPr>
            <p:ph type="pic" sz="quarter" idx="125" hasCustomPrompt="1"/>
          </p:nvPr>
        </p:nvSpPr>
        <p:spPr>
          <a:xfrm>
            <a:off x="6172199" y="2057399"/>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1" name="Heading 4"/>
          <p:cNvSpPr>
            <a:spLocks noGrp="1"/>
          </p:cNvSpPr>
          <p:nvPr>
            <p:ph type="body" sz="quarter" idx="124" hasCustomPrompt="1"/>
          </p:nvPr>
        </p:nvSpPr>
        <p:spPr>
          <a:xfrm>
            <a:off x="4686301" y="3259686"/>
            <a:ext cx="1143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2" name="Divider 4"/>
          <p:cNvSpPr/>
          <p:nvPr userDrawn="1"/>
        </p:nvSpPr>
        <p:spPr>
          <a:xfrm>
            <a:off x="5037254"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Image 4"/>
          <p:cNvSpPr>
            <a:spLocks noGrp="1"/>
          </p:cNvSpPr>
          <p:nvPr>
            <p:ph type="pic" sz="quarter" idx="121" hasCustomPrompt="1"/>
          </p:nvPr>
        </p:nvSpPr>
        <p:spPr>
          <a:xfrm>
            <a:off x="4800600" y="2057399"/>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37" name="Heading 3"/>
          <p:cNvSpPr>
            <a:spLocks noGrp="1"/>
          </p:cNvSpPr>
          <p:nvPr>
            <p:ph type="body" sz="quarter" idx="120" hasCustomPrompt="1"/>
          </p:nvPr>
        </p:nvSpPr>
        <p:spPr>
          <a:xfrm>
            <a:off x="3314701" y="3259686"/>
            <a:ext cx="1143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67" name="Divider 3"/>
          <p:cNvSpPr/>
          <p:nvPr userDrawn="1"/>
        </p:nvSpPr>
        <p:spPr>
          <a:xfrm>
            <a:off x="3665654"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Image 3"/>
          <p:cNvSpPr>
            <a:spLocks noGrp="1"/>
          </p:cNvSpPr>
          <p:nvPr>
            <p:ph type="pic" sz="quarter" idx="117" hasCustomPrompt="1"/>
          </p:nvPr>
        </p:nvSpPr>
        <p:spPr>
          <a:xfrm>
            <a:off x="3429000" y="2057399"/>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33" name="Heading 2"/>
          <p:cNvSpPr>
            <a:spLocks noGrp="1"/>
          </p:cNvSpPr>
          <p:nvPr>
            <p:ph type="body" sz="quarter" idx="116" hasCustomPrompt="1"/>
          </p:nvPr>
        </p:nvSpPr>
        <p:spPr>
          <a:xfrm>
            <a:off x="1943101" y="3259686"/>
            <a:ext cx="1143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50" name="Divider 2"/>
          <p:cNvSpPr/>
          <p:nvPr userDrawn="1"/>
        </p:nvSpPr>
        <p:spPr>
          <a:xfrm>
            <a:off x="2294054"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Image 2"/>
          <p:cNvSpPr>
            <a:spLocks noGrp="1"/>
          </p:cNvSpPr>
          <p:nvPr>
            <p:ph type="pic" sz="quarter" idx="113" hasCustomPrompt="1"/>
          </p:nvPr>
        </p:nvSpPr>
        <p:spPr>
          <a:xfrm>
            <a:off x="2057400" y="2057399"/>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51" name="Heading 1"/>
          <p:cNvSpPr>
            <a:spLocks noGrp="1"/>
          </p:cNvSpPr>
          <p:nvPr>
            <p:ph type="body" sz="quarter" idx="33" hasCustomPrompt="1"/>
          </p:nvPr>
        </p:nvSpPr>
        <p:spPr>
          <a:xfrm>
            <a:off x="571501" y="3259686"/>
            <a:ext cx="11430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44" name="Divider 1"/>
          <p:cNvSpPr/>
          <p:nvPr userDrawn="1"/>
        </p:nvSpPr>
        <p:spPr>
          <a:xfrm>
            <a:off x="922453"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685799" y="20574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3"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1058516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outVertical)">
                                      <p:cBhvr>
                                        <p:cTn id="7" dur="500"/>
                                        <p:tgtEl>
                                          <p:spTgt spid="4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outVertical)">
                                      <p:cBhvr>
                                        <p:cTn id="10" dur="500"/>
                                        <p:tgtEl>
                                          <p:spTgt spid="50"/>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arn(outVertical)">
                                      <p:cBhvr>
                                        <p:cTn id="13" dur="500"/>
                                        <p:tgtEl>
                                          <p:spTgt spid="67"/>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arn(outVertical)">
                                      <p:cBhvr>
                                        <p:cTn id="16" dur="500"/>
                                        <p:tgtEl>
                                          <p:spTgt spid="72"/>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arn(outVertical)">
                                      <p:cBhvr>
                                        <p:cTn id="19" dur="500"/>
                                        <p:tgtEl>
                                          <p:spTgt spid="73"/>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arn(outVertical)">
                                      <p:cBhvr>
                                        <p:cTn id="22" dur="500"/>
                                        <p:tgtEl>
                                          <p:spTgt spid="7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arn(outVertical)">
                                      <p:cBhvr>
                                        <p:cTn id="25" dur="500"/>
                                        <p:tgtEl>
                                          <p:spTgt spid="75"/>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arn(outVertical)">
                                      <p:cBhvr>
                                        <p:cTn id="28" dur="500"/>
                                        <p:tgtEl>
                                          <p:spTgt spid="76"/>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arn(outVertical)">
                                      <p:cBhvr>
                                        <p:cTn id="31" dur="500"/>
                                        <p:tgtEl>
                                          <p:spTgt spid="77"/>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barn(outVertical)">
                                      <p:cBhvr>
                                        <p:cTn id="34" dur="500"/>
                                        <p:tgtEl>
                                          <p:spTgt spid="78"/>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arn(outVertical)">
                                      <p:cBhvr>
                                        <p:cTn id="37" dur="500"/>
                                        <p:tgtEl>
                                          <p:spTgt spid="7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barn(outVertical)">
                                      <p:cBhvr>
                                        <p:cTn id="40" dur="500"/>
                                        <p:tgtEl>
                                          <p:spTgt spid="80"/>
                                        </p:tgtEl>
                                      </p:cBhvr>
                                    </p:animEffect>
                                  </p:childTnLst>
                                </p:cTn>
                              </p:par>
                            </p:childTnLst>
                          </p:cTn>
                        </p:par>
                        <p:par>
                          <p:cTn id="41" fill="hold">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additive="base">
                                        <p:cTn id="44" dur="500"/>
                                        <p:tgtEl>
                                          <p:spTgt spid="95"/>
                                        </p:tgtEl>
                                        <p:attrNameLst>
                                          <p:attrName>ppt_y</p:attrName>
                                        </p:attrNameLst>
                                      </p:cBhvr>
                                      <p:tavLst>
                                        <p:tav tm="0">
                                          <p:val>
                                            <p:strVal val="#ppt_y+#ppt_h*1.125000"/>
                                          </p:val>
                                        </p:tav>
                                        <p:tav tm="100000">
                                          <p:val>
                                            <p:strVal val="#ppt_y"/>
                                          </p:val>
                                        </p:tav>
                                      </p:tavLst>
                                    </p:anim>
                                    <p:animEffect transition="in" filter="wipe(up)">
                                      <p:cBhvr>
                                        <p:cTn id="45" dur="500"/>
                                        <p:tgtEl>
                                          <p:spTgt spid="95"/>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p:tgtEl>
                                          <p:spTgt spid="30"/>
                                        </p:tgtEl>
                                        <p:attrNameLst>
                                          <p:attrName>ppt_y</p:attrName>
                                        </p:attrNameLst>
                                      </p:cBhvr>
                                      <p:tavLst>
                                        <p:tav tm="0">
                                          <p:val>
                                            <p:strVal val="#ppt_y+#ppt_h*1.125000"/>
                                          </p:val>
                                        </p:tav>
                                        <p:tav tm="100000">
                                          <p:val>
                                            <p:strVal val="#ppt_y"/>
                                          </p:val>
                                        </p:tav>
                                      </p:tavLst>
                                    </p:anim>
                                    <p:animEffect transition="in" filter="wipe(up)">
                                      <p:cBhvr>
                                        <p:cTn id="49" dur="500"/>
                                        <p:tgtEl>
                                          <p:spTgt spid="3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p:tgtEl>
                                          <p:spTgt spid="34"/>
                                        </p:tgtEl>
                                        <p:attrNameLst>
                                          <p:attrName>ppt_y</p:attrName>
                                        </p:attrNameLst>
                                      </p:cBhvr>
                                      <p:tavLst>
                                        <p:tav tm="0">
                                          <p:val>
                                            <p:strVal val="#ppt_y+#ppt_h*1.125000"/>
                                          </p:val>
                                        </p:tav>
                                        <p:tav tm="100000">
                                          <p:val>
                                            <p:strVal val="#ppt_y"/>
                                          </p:val>
                                        </p:tav>
                                      </p:tavLst>
                                    </p:anim>
                                    <p:animEffect transition="in" filter="wipe(up)">
                                      <p:cBhvr>
                                        <p:cTn id="53" dur="500"/>
                                        <p:tgtEl>
                                          <p:spTgt spid="34"/>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p:tgtEl>
                                          <p:spTgt spid="38"/>
                                        </p:tgtEl>
                                        <p:attrNameLst>
                                          <p:attrName>ppt_y</p:attrName>
                                        </p:attrNameLst>
                                      </p:cBhvr>
                                      <p:tavLst>
                                        <p:tav tm="0">
                                          <p:val>
                                            <p:strVal val="#ppt_y+#ppt_h*1.125000"/>
                                          </p:val>
                                        </p:tav>
                                        <p:tav tm="100000">
                                          <p:val>
                                            <p:strVal val="#ppt_y"/>
                                          </p:val>
                                        </p:tav>
                                      </p:tavLst>
                                    </p:anim>
                                    <p:animEffect transition="in" filter="wipe(up)">
                                      <p:cBhvr>
                                        <p:cTn id="57" dur="500"/>
                                        <p:tgtEl>
                                          <p:spTgt spid="3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p:tgtEl>
                                          <p:spTgt spid="42"/>
                                        </p:tgtEl>
                                        <p:attrNameLst>
                                          <p:attrName>ppt_y</p:attrName>
                                        </p:attrNameLst>
                                      </p:cBhvr>
                                      <p:tavLst>
                                        <p:tav tm="0">
                                          <p:val>
                                            <p:strVal val="#ppt_y+#ppt_h*1.125000"/>
                                          </p:val>
                                        </p:tav>
                                        <p:tav tm="100000">
                                          <p:val>
                                            <p:strVal val="#ppt_y"/>
                                          </p:val>
                                        </p:tav>
                                      </p:tavLst>
                                    </p:anim>
                                    <p:animEffect transition="in" filter="wipe(up)">
                                      <p:cBhvr>
                                        <p:cTn id="61" dur="500"/>
                                        <p:tgtEl>
                                          <p:spTgt spid="42"/>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ppt_y</p:attrName>
                                        </p:attrNameLst>
                                      </p:cBhvr>
                                      <p:tavLst>
                                        <p:tav tm="0">
                                          <p:val>
                                            <p:strVal val="#ppt_y+#ppt_h*1.125000"/>
                                          </p:val>
                                        </p:tav>
                                        <p:tav tm="100000">
                                          <p:val>
                                            <p:strVal val="#ppt_y"/>
                                          </p:val>
                                        </p:tav>
                                      </p:tavLst>
                                    </p:anim>
                                    <p:animEffect transition="in" filter="wipe(up)">
                                      <p:cBhvr>
                                        <p:cTn id="65" dur="500"/>
                                        <p:tgtEl>
                                          <p:spTgt spid="47"/>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p:tgtEl>
                                          <p:spTgt spid="52"/>
                                        </p:tgtEl>
                                        <p:attrNameLst>
                                          <p:attrName>ppt_y</p:attrName>
                                        </p:attrNameLst>
                                      </p:cBhvr>
                                      <p:tavLst>
                                        <p:tav tm="0">
                                          <p:val>
                                            <p:strVal val="#ppt_y+#ppt_h*1.125000"/>
                                          </p:val>
                                        </p:tav>
                                        <p:tav tm="100000">
                                          <p:val>
                                            <p:strVal val="#ppt_y"/>
                                          </p:val>
                                        </p:tav>
                                      </p:tavLst>
                                    </p:anim>
                                    <p:animEffect transition="in" filter="wipe(up)">
                                      <p:cBhvr>
                                        <p:cTn id="69" dur="500"/>
                                        <p:tgtEl>
                                          <p:spTgt spid="5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p:tgtEl>
                                          <p:spTgt spid="55"/>
                                        </p:tgtEl>
                                        <p:attrNameLst>
                                          <p:attrName>ppt_y</p:attrName>
                                        </p:attrNameLst>
                                      </p:cBhvr>
                                      <p:tavLst>
                                        <p:tav tm="0">
                                          <p:val>
                                            <p:strVal val="#ppt_y+#ppt_h*1.125000"/>
                                          </p:val>
                                        </p:tav>
                                        <p:tav tm="100000">
                                          <p:val>
                                            <p:strVal val="#ppt_y"/>
                                          </p:val>
                                        </p:tav>
                                      </p:tavLst>
                                    </p:anim>
                                    <p:animEffect transition="in" filter="wipe(up)">
                                      <p:cBhvr>
                                        <p:cTn id="73" dur="500"/>
                                        <p:tgtEl>
                                          <p:spTgt spid="55"/>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p:tgtEl>
                                          <p:spTgt spid="58"/>
                                        </p:tgtEl>
                                        <p:attrNameLst>
                                          <p:attrName>ppt_y</p:attrName>
                                        </p:attrNameLst>
                                      </p:cBhvr>
                                      <p:tavLst>
                                        <p:tav tm="0">
                                          <p:val>
                                            <p:strVal val="#ppt_y+#ppt_h*1.125000"/>
                                          </p:val>
                                        </p:tav>
                                        <p:tav tm="100000">
                                          <p:val>
                                            <p:strVal val="#ppt_y"/>
                                          </p:val>
                                        </p:tav>
                                      </p:tavLst>
                                    </p:anim>
                                    <p:animEffect transition="in" filter="wipe(up)">
                                      <p:cBhvr>
                                        <p:cTn id="77" dur="500"/>
                                        <p:tgtEl>
                                          <p:spTgt spid="58"/>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p:tgtEl>
                                          <p:spTgt spid="61"/>
                                        </p:tgtEl>
                                        <p:attrNameLst>
                                          <p:attrName>ppt_y</p:attrName>
                                        </p:attrNameLst>
                                      </p:cBhvr>
                                      <p:tavLst>
                                        <p:tav tm="0">
                                          <p:val>
                                            <p:strVal val="#ppt_y+#ppt_h*1.125000"/>
                                          </p:val>
                                        </p:tav>
                                        <p:tav tm="100000">
                                          <p:val>
                                            <p:strVal val="#ppt_y"/>
                                          </p:val>
                                        </p:tav>
                                      </p:tavLst>
                                    </p:anim>
                                    <p:animEffect transition="in" filter="wipe(up)">
                                      <p:cBhvr>
                                        <p:cTn id="81" dur="500"/>
                                        <p:tgtEl>
                                          <p:spTgt spid="61"/>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p:tgtEl>
                                          <p:spTgt spid="64"/>
                                        </p:tgtEl>
                                        <p:attrNameLst>
                                          <p:attrName>ppt_y</p:attrName>
                                        </p:attrNameLst>
                                      </p:cBhvr>
                                      <p:tavLst>
                                        <p:tav tm="0">
                                          <p:val>
                                            <p:strVal val="#ppt_y+#ppt_h*1.125000"/>
                                          </p:val>
                                        </p:tav>
                                        <p:tav tm="100000">
                                          <p:val>
                                            <p:strVal val="#ppt_y"/>
                                          </p:val>
                                        </p:tav>
                                      </p:tavLst>
                                    </p:anim>
                                    <p:animEffect transition="in" filter="wipe(up)">
                                      <p:cBhvr>
                                        <p:cTn id="85" dur="500"/>
                                        <p:tgtEl>
                                          <p:spTgt spid="64"/>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additive="base">
                                        <p:cTn id="88" dur="500"/>
                                        <p:tgtEl>
                                          <p:spTgt spid="69"/>
                                        </p:tgtEl>
                                        <p:attrNameLst>
                                          <p:attrName>ppt_y</p:attrName>
                                        </p:attrNameLst>
                                      </p:cBhvr>
                                      <p:tavLst>
                                        <p:tav tm="0">
                                          <p:val>
                                            <p:strVal val="#ppt_y+#ppt_h*1.125000"/>
                                          </p:val>
                                        </p:tav>
                                        <p:tav tm="100000">
                                          <p:val>
                                            <p:strVal val="#ppt_y"/>
                                          </p:val>
                                        </p:tav>
                                      </p:tavLst>
                                    </p:anim>
                                    <p:animEffect transition="in" filter="wipe(up)">
                                      <p:cBhvr>
                                        <p:cTn id="8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69" grpId="0"/>
      <p:bldP spid="79" grpId="0" animBg="1"/>
      <p:bldP spid="64" grpId="0"/>
      <p:bldP spid="78" grpId="0" animBg="1"/>
      <p:bldP spid="61" grpId="0"/>
      <p:bldP spid="77" grpId="0" animBg="1"/>
      <p:bldP spid="58" grpId="0"/>
      <p:bldP spid="76" grpId="0" animBg="1"/>
      <p:bldP spid="55" grpId="0"/>
      <p:bldP spid="75" grpId="0" animBg="1"/>
      <p:bldP spid="52" grpId="0"/>
      <p:bldP spid="74" grpId="0" animBg="1"/>
      <p:bldP spid="47" grpId="0"/>
      <p:bldP spid="73" grpId="0" animBg="1"/>
      <p:bldP spid="42" grpId="0"/>
      <p:bldP spid="72" grpId="0" animBg="1"/>
      <p:bldP spid="38" grpId="0"/>
      <p:bldP spid="67" grpId="0" animBg="1"/>
      <p:bldP spid="34" grpId="0"/>
      <p:bldP spid="50" grpId="0" animBg="1"/>
      <p:bldP spid="30" grpId="0"/>
      <p:bldP spid="44" grpId="0" animBg="1"/>
      <p:bldP spid="95" grpId="0"/>
    </p:bldLst>
  </p:timing>
  <p:extLst mod="1">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Wordmar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500" y="5943600"/>
            <a:ext cx="2362200" cy="457200"/>
          </a:xfrm>
          <a:prstGeom prst="rect">
            <a:avLst/>
          </a:prstGeom>
          <a:noFill/>
          <a:ln>
            <a:noFill/>
          </a:ln>
        </p:spPr>
      </p:pic>
      <p:pic>
        <p:nvPicPr>
          <p:cNvPr id="10" name="MYMS"/>
          <p:cNvPicPr>
            <a:picLocks noChangeAspect="1"/>
          </p:cNvPicPr>
          <p:nvPr userDrawn="1"/>
        </p:nvPicPr>
        <p:blipFill>
          <a:blip r:embed="rId4"/>
          <a:stretch>
            <a:fillRect/>
          </a:stretch>
        </p:blipFill>
        <p:spPr>
          <a:xfrm>
            <a:off x="571500" y="2057400"/>
            <a:ext cx="3886200" cy="2318926"/>
          </a:xfrm>
          <a:prstGeom prst="rect">
            <a:avLst/>
          </a:prstGeom>
          <a:noFill/>
          <a:ln>
            <a:noFill/>
          </a:ln>
        </p:spPr>
      </p:pic>
      <p:pic>
        <p:nvPicPr>
          <p:cNvPr id="9" name="Grounding Bar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1500" y="0"/>
            <a:ext cx="760782" cy="457201"/>
          </a:xfrm>
          <a:prstGeom prst="rect">
            <a:avLst/>
          </a:prstGeom>
          <a:noFill/>
          <a:ln>
            <a:noFill/>
          </a:ln>
        </p:spPr>
      </p:pic>
    </p:spTree>
    <p:extLst>
      <p:ext uri="{BB962C8B-B14F-4D97-AF65-F5344CB8AC3E}">
        <p14:creationId xmlns:p14="http://schemas.microsoft.com/office/powerpoint/2010/main" val="1729335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2" name="Footer"/>
          <p:cNvSpPr>
            <a:spLocks noGrp="1"/>
          </p:cNvSpPr>
          <p:nvPr>
            <p:ph type="ftr" sz="quarter" idx="13"/>
          </p:nvPr>
        </p:nvSpPr>
        <p:spPr/>
        <p:txBody>
          <a:bodyPr/>
          <a:lstStyle/>
          <a:p>
            <a:pPr algn="r"/>
            <a:endParaRPr lang="en-US" dirty="0"/>
          </a:p>
        </p:txBody>
      </p:sp>
    </p:spTree>
    <p:extLst>
      <p:ext uri="{BB962C8B-B14F-4D97-AF65-F5344CB8AC3E}">
        <p14:creationId xmlns:p14="http://schemas.microsoft.com/office/powerpoint/2010/main" val="1423600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p:bg>
      <p:bgRef idx="1001">
        <a:schemeClr val="bg2"/>
      </p:bgRef>
    </p:bg>
    <p:spTree>
      <p:nvGrpSpPr>
        <p:cNvPr id="1" name=""/>
        <p:cNvGrpSpPr/>
        <p:nvPr/>
      </p:nvGrpSpPr>
      <p:grpSpPr>
        <a:xfrm>
          <a:off x="0" y="0"/>
          <a:ext cx="0" cy="0"/>
          <a:chOff x="0" y="0"/>
          <a:chExt cx="0" cy="0"/>
        </a:xfrm>
      </p:grpSpPr>
      <p:sp>
        <p:nvSpPr>
          <p:cNvPr id="7" name="Diagonal"/>
          <p:cNvSpPr/>
          <p:nvPr userDrawn="1"/>
        </p:nvSpPr>
        <p:spPr>
          <a:xfrm>
            <a:off x="228600" y="228600"/>
            <a:ext cx="8686800" cy="6400800"/>
          </a:xfrm>
          <a:custGeom>
            <a:avLst/>
            <a:gdLst>
              <a:gd name="connsiteX0" fmla="*/ 0 w 8686800"/>
              <a:gd name="connsiteY0" fmla="*/ 0 h 6400800"/>
              <a:gd name="connsiteX1" fmla="*/ 8686800 w 8686800"/>
              <a:gd name="connsiteY1" fmla="*/ 0 h 6400800"/>
              <a:gd name="connsiteX2" fmla="*/ 8686800 w 8686800"/>
              <a:gd name="connsiteY2" fmla="*/ 5029202 h 6400800"/>
              <a:gd name="connsiteX3" fmla="*/ 7315202 w 8686800"/>
              <a:gd name="connsiteY3" fmla="*/ 6400800 h 6400800"/>
              <a:gd name="connsiteX4" fmla="*/ 0 w 8686800"/>
              <a:gd name="connsiteY4" fmla="*/ 640080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6400800">
                <a:moveTo>
                  <a:pt x="0" y="0"/>
                </a:moveTo>
                <a:lnTo>
                  <a:pt x="8686800" y="0"/>
                </a:lnTo>
                <a:lnTo>
                  <a:pt x="8686800" y="5029202"/>
                </a:lnTo>
                <a:lnTo>
                  <a:pt x="7315202" y="6400800"/>
                </a:lnTo>
                <a:lnTo>
                  <a:pt x="0" y="6400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6062473"/>
            <a:ext cx="1752279" cy="339151"/>
          </a:xfrm>
          <a:prstGeom prst="rect">
            <a:avLst/>
          </a:prstGeom>
          <a:noFill/>
          <a:ln>
            <a:noFill/>
          </a:ln>
        </p:spPr>
      </p:pic>
      <p:sp>
        <p:nvSpPr>
          <p:cNvPr id="11" name="Subtitle"/>
          <p:cNvSpPr>
            <a:spLocks noGrp="1"/>
          </p:cNvSpPr>
          <p:nvPr>
            <p:ph type="body" sz="quarter" idx="11" hasCustomPrompt="1"/>
          </p:nvPr>
        </p:nvSpPr>
        <p:spPr>
          <a:xfrm>
            <a:off x="571500" y="4572001"/>
            <a:ext cx="7315200" cy="1143001"/>
          </a:xfrm>
          <a:prstGeom prst="rect">
            <a:avLst/>
          </a:prstGeom>
        </p:spPr>
        <p:txBody>
          <a:bodyPr lIns="0" tIns="0" rIns="0" bIns="0">
            <a:normAutofit/>
          </a:bodyPr>
          <a:lstStyle>
            <a:lvl1pPr marL="0" indent="0" algn="l">
              <a:buNone/>
              <a:defRPr sz="2800" b="1" cap="all" baseline="0">
                <a:solidFill>
                  <a:schemeClr val="accent2"/>
                </a:solidFill>
              </a:defRPr>
            </a:lvl1pPr>
          </a:lstStyle>
          <a:p>
            <a:pPr lvl="0"/>
            <a:r>
              <a:rPr lang="en-US" dirty="0" smtClean="0"/>
              <a:t>Section subtitle</a:t>
            </a:r>
            <a:endParaRPr lang="en-US" dirty="0"/>
          </a:p>
        </p:txBody>
      </p:sp>
      <p:sp>
        <p:nvSpPr>
          <p:cNvPr id="5" name="Divider"/>
          <p:cNvSpPr/>
          <p:nvPr userDrawn="1"/>
        </p:nvSpPr>
        <p:spPr>
          <a:xfrm>
            <a:off x="571499" y="4230044"/>
            <a:ext cx="6858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cNvSpPr>
            <a:spLocks noGrp="1"/>
          </p:cNvSpPr>
          <p:nvPr>
            <p:ph type="title" hasCustomPrompt="1"/>
          </p:nvPr>
        </p:nvSpPr>
        <p:spPr>
          <a:xfrm>
            <a:off x="571500" y="685801"/>
            <a:ext cx="8001000" cy="3314700"/>
          </a:xfrm>
        </p:spPr>
        <p:txBody>
          <a:bodyPr lIns="0" tIns="0" rIns="0" bIns="0" anchor="b">
            <a:normAutofit/>
          </a:bodyPr>
          <a:lstStyle>
            <a:lvl1pPr>
              <a:lnSpc>
                <a:spcPct val="90000"/>
              </a:lnSpc>
              <a:defRPr sz="4800" baseline="0"/>
            </a:lvl1pPr>
          </a:lstStyle>
          <a:p>
            <a:r>
              <a:rPr lang="en-US" dirty="0" smtClean="0"/>
              <a:t>Section title</a:t>
            </a:r>
            <a:endParaRPr lang="en-US" dirty="0"/>
          </a:p>
        </p:txBody>
      </p:sp>
      <p:pic>
        <p:nvPicPr>
          <p:cNvPr id="8" name="Grounding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500" y="-1"/>
            <a:ext cx="760782" cy="457201"/>
          </a:xfrm>
          <a:prstGeom prst="rect">
            <a:avLst/>
          </a:prstGeom>
          <a:noFill/>
          <a:ln>
            <a:noFill/>
          </a:ln>
        </p:spPr>
      </p:pic>
    </p:spTree>
    <p:extLst>
      <p:ext uri="{BB962C8B-B14F-4D97-AF65-F5344CB8AC3E}">
        <p14:creationId xmlns:p14="http://schemas.microsoft.com/office/powerpoint/2010/main" val="1130991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mod="1">
    <p:ext uri="{DCECCB84-F9BA-43D5-87BE-67443E8EF086}">
      <p15:sldGuideLst xmlns:p15="http://schemas.microsoft.com/office/powerpoint/2012/main">
        <p15:guide id="1" orient="horz" pos="2520" userDrawn="1">
          <p15:clr>
            <a:srgbClr val="FBAE40"/>
          </p15:clr>
        </p15:guide>
        <p15:guide id="2" orient="horz" pos="2880" userDrawn="1">
          <p15:clr>
            <a:srgbClr val="FBAE40"/>
          </p15:clr>
        </p15:guide>
        <p15:guide id="3" pos="144" userDrawn="1">
          <p15:clr>
            <a:srgbClr val="FBAE40"/>
          </p15:clr>
        </p15:guide>
        <p15:guide id="4" pos="561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Image">
    <p:bg>
      <p:bgRef idx="1001">
        <a:schemeClr val="bg2"/>
      </p:bgRef>
    </p:bg>
    <p:spTree>
      <p:nvGrpSpPr>
        <p:cNvPr id="1" name=""/>
        <p:cNvGrpSpPr/>
        <p:nvPr/>
      </p:nvGrpSpPr>
      <p:grpSpPr>
        <a:xfrm>
          <a:off x="0" y="0"/>
          <a:ext cx="0" cy="0"/>
          <a:chOff x="0" y="0"/>
          <a:chExt cx="0" cy="0"/>
        </a:xfrm>
      </p:grpSpPr>
      <p:sp>
        <p:nvSpPr>
          <p:cNvPr id="10" name="Diagonal"/>
          <p:cNvSpPr/>
          <p:nvPr userDrawn="1"/>
        </p:nvSpPr>
        <p:spPr>
          <a:xfrm>
            <a:off x="228600" y="228600"/>
            <a:ext cx="8686800" cy="6400800"/>
          </a:xfrm>
          <a:custGeom>
            <a:avLst/>
            <a:gdLst>
              <a:gd name="connsiteX0" fmla="*/ 0 w 8686800"/>
              <a:gd name="connsiteY0" fmla="*/ 0 h 6400800"/>
              <a:gd name="connsiteX1" fmla="*/ 8686800 w 8686800"/>
              <a:gd name="connsiteY1" fmla="*/ 0 h 6400800"/>
              <a:gd name="connsiteX2" fmla="*/ 8686800 w 8686800"/>
              <a:gd name="connsiteY2" fmla="*/ 5029202 h 6400800"/>
              <a:gd name="connsiteX3" fmla="*/ 7315202 w 8686800"/>
              <a:gd name="connsiteY3" fmla="*/ 6400800 h 6400800"/>
              <a:gd name="connsiteX4" fmla="*/ 0 w 8686800"/>
              <a:gd name="connsiteY4" fmla="*/ 640080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6400800">
                <a:moveTo>
                  <a:pt x="0" y="0"/>
                </a:moveTo>
                <a:lnTo>
                  <a:pt x="8686800" y="0"/>
                </a:lnTo>
                <a:lnTo>
                  <a:pt x="8686800" y="5029202"/>
                </a:lnTo>
                <a:lnTo>
                  <a:pt x="7315202" y="6400800"/>
                </a:lnTo>
                <a:lnTo>
                  <a:pt x="0" y="6400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6062473"/>
            <a:ext cx="1752279" cy="339151"/>
          </a:xfrm>
          <a:prstGeom prst="rect">
            <a:avLst/>
          </a:prstGeom>
          <a:noFill/>
          <a:ln>
            <a:noFill/>
          </a:ln>
        </p:spPr>
      </p:pic>
      <p:sp>
        <p:nvSpPr>
          <p:cNvPr id="17" name="Image"/>
          <p:cNvSpPr>
            <a:spLocks noGrp="1" noChangeAspect="1"/>
          </p:cNvSpPr>
          <p:nvPr>
            <p:ph type="pic" sz="quarter" idx="28" hasCustomPrompt="1"/>
          </p:nvPr>
        </p:nvSpPr>
        <p:spPr>
          <a:xfrm>
            <a:off x="5372099" y="685800"/>
            <a:ext cx="3200401" cy="5029200"/>
          </a:xfrm>
          <a:custGeom>
            <a:avLst/>
            <a:gdLst>
              <a:gd name="connsiteX0" fmla="*/ 0 w 3200401"/>
              <a:gd name="connsiteY0" fmla="*/ 0 h 5029200"/>
              <a:gd name="connsiteX1" fmla="*/ 3200401 w 3200401"/>
              <a:gd name="connsiteY1" fmla="*/ 0 h 5029200"/>
              <a:gd name="connsiteX2" fmla="*/ 3200401 w 3200401"/>
              <a:gd name="connsiteY2" fmla="*/ 4449261 h 5029200"/>
              <a:gd name="connsiteX3" fmla="*/ 2620462 w 3200401"/>
              <a:gd name="connsiteY3" fmla="*/ 5029200 h 5029200"/>
              <a:gd name="connsiteX4" fmla="*/ 0 w 3200401"/>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1" h="5029200">
                <a:moveTo>
                  <a:pt x="0" y="0"/>
                </a:moveTo>
                <a:lnTo>
                  <a:pt x="3200401" y="0"/>
                </a:lnTo>
                <a:lnTo>
                  <a:pt x="3200401" y="4449261"/>
                </a:lnTo>
                <a:lnTo>
                  <a:pt x="2620462" y="5029200"/>
                </a:lnTo>
                <a:lnTo>
                  <a:pt x="0" y="5029200"/>
                </a:lnTo>
                <a:close/>
              </a:path>
            </a:pathLst>
          </a:custGeom>
          <a:noFill/>
          <a:ln w="127000" cmpd="sng">
            <a:noFill/>
            <a:miter lim="800000"/>
          </a:ln>
        </p:spPr>
        <p:txBody>
          <a:bodyPr vert="horz" wrap="square" anchor="ctr">
            <a:noAutofit/>
          </a:bodyPr>
          <a:lstStyle>
            <a:lvl1pPr marL="0" indent="0" algn="ctr">
              <a:buNone/>
              <a:defRPr sz="1800"/>
            </a:lvl1pPr>
          </a:lstStyle>
          <a:p>
            <a:r>
              <a:rPr lang="en-US" dirty="0" smtClean="0"/>
              <a:t>Image</a:t>
            </a:r>
            <a:endParaRPr lang="en-US" dirty="0"/>
          </a:p>
        </p:txBody>
      </p:sp>
      <p:sp>
        <p:nvSpPr>
          <p:cNvPr id="11" name="Subtitle"/>
          <p:cNvSpPr>
            <a:spLocks noGrp="1"/>
          </p:cNvSpPr>
          <p:nvPr>
            <p:ph type="body" sz="quarter" idx="11" hasCustomPrompt="1"/>
          </p:nvPr>
        </p:nvSpPr>
        <p:spPr>
          <a:xfrm>
            <a:off x="571500" y="4572000"/>
            <a:ext cx="4572000" cy="1143000"/>
          </a:xfrm>
          <a:prstGeom prst="rect">
            <a:avLst/>
          </a:prstGeom>
        </p:spPr>
        <p:txBody>
          <a:bodyPr lIns="0" tIns="0" rIns="0" bIns="0">
            <a:normAutofit/>
          </a:bodyPr>
          <a:lstStyle>
            <a:lvl1pPr marL="0" indent="0" algn="l">
              <a:buNone/>
              <a:defRPr sz="2800" b="1" cap="all" baseline="0">
                <a:solidFill>
                  <a:schemeClr val="accent2"/>
                </a:solidFill>
                <a:latin typeface="+mn-lt"/>
              </a:defRPr>
            </a:lvl1pPr>
          </a:lstStyle>
          <a:p>
            <a:pPr lvl="0"/>
            <a:r>
              <a:rPr lang="en-US" dirty="0" smtClean="0"/>
              <a:t>Section subtitle</a:t>
            </a:r>
            <a:endParaRPr lang="en-US" dirty="0"/>
          </a:p>
        </p:txBody>
      </p:sp>
      <p:sp>
        <p:nvSpPr>
          <p:cNvPr id="9" name="Divider"/>
          <p:cNvSpPr/>
          <p:nvPr userDrawn="1"/>
        </p:nvSpPr>
        <p:spPr>
          <a:xfrm>
            <a:off x="571500" y="4230044"/>
            <a:ext cx="6858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cNvSpPr>
            <a:spLocks noGrp="1"/>
          </p:cNvSpPr>
          <p:nvPr>
            <p:ph type="title" hasCustomPrompt="1"/>
          </p:nvPr>
        </p:nvSpPr>
        <p:spPr>
          <a:xfrm>
            <a:off x="571500" y="685800"/>
            <a:ext cx="4572000" cy="3314700"/>
          </a:xfrm>
        </p:spPr>
        <p:txBody>
          <a:bodyPr lIns="0" tIns="0" rIns="0" bIns="0" anchor="b">
            <a:normAutofit/>
          </a:bodyPr>
          <a:lstStyle>
            <a:lvl1pPr>
              <a:lnSpc>
                <a:spcPct val="90000"/>
              </a:lnSpc>
              <a:defRPr sz="4800" baseline="0"/>
            </a:lvl1pPr>
          </a:lstStyle>
          <a:p>
            <a:r>
              <a:rPr lang="en-US" dirty="0" smtClean="0"/>
              <a:t>Section title</a:t>
            </a:r>
            <a:endParaRPr lang="en-US" dirty="0"/>
          </a:p>
        </p:txBody>
      </p:sp>
      <p:pic>
        <p:nvPicPr>
          <p:cNvPr id="12" name="Grounding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500" y="-1"/>
            <a:ext cx="760782" cy="457201"/>
          </a:xfrm>
          <a:prstGeom prst="rect">
            <a:avLst/>
          </a:prstGeom>
          <a:noFill/>
          <a:ln>
            <a:noFill/>
          </a:ln>
        </p:spPr>
      </p:pic>
    </p:spTree>
    <p:extLst>
      <p:ext uri="{BB962C8B-B14F-4D97-AF65-F5344CB8AC3E}">
        <p14:creationId xmlns:p14="http://schemas.microsoft.com/office/powerpoint/2010/main" val="183192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animBg="1"/>
    </p:bldLst>
  </p:timing>
  <p:extLst mod="1">
    <p:ext uri="{DCECCB84-F9BA-43D5-87BE-67443E8EF086}">
      <p15:sldGuideLst xmlns:p15="http://schemas.microsoft.com/office/powerpoint/2012/main">
        <p15:guide id="1" orient="horz" pos="2520" userDrawn="1">
          <p15:clr>
            <a:srgbClr val="FBAE40"/>
          </p15:clr>
        </p15:guide>
        <p15:guide id="2" orient="horz" pos="2880" userDrawn="1">
          <p15:clr>
            <a:srgbClr val="FBAE40"/>
          </p15:clr>
        </p15:guide>
        <p15:guide id="3" pos="144" userDrawn="1">
          <p15:clr>
            <a:srgbClr val="FBAE40"/>
          </p15:clr>
        </p15:guide>
        <p15:guide id="4" pos="56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Blocks">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p:txBody>
          <a:bodyPr/>
          <a:lstStyle/>
          <a:p>
            <a:pPr algn="r"/>
            <a:endParaRPr lang="en-US" dirty="0"/>
          </a:p>
        </p:txBody>
      </p:sp>
      <p:sp>
        <p:nvSpPr>
          <p:cNvPr id="4" name="Content 2"/>
          <p:cNvSpPr>
            <a:spLocks noGrp="1"/>
          </p:cNvSpPr>
          <p:nvPr>
            <p:ph sz="half" idx="2" hasCustomPrompt="1"/>
          </p:nvPr>
        </p:nvSpPr>
        <p:spPr>
          <a:xfrm>
            <a:off x="4686299" y="2057400"/>
            <a:ext cx="3886201"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hasCustomPrompt="1"/>
          </p:nvPr>
        </p:nvSpPr>
        <p:spPr>
          <a:xfrm>
            <a:off x="571499" y="2057400"/>
            <a:ext cx="3886201"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2147170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p:txBody>
          <a:bodyPr/>
          <a:lstStyle/>
          <a:p>
            <a:pPr algn="r"/>
            <a:endParaRPr lang="en-US" dirty="0"/>
          </a:p>
        </p:txBody>
      </p:sp>
      <p:pic>
        <p:nvPicPr>
          <p:cNvPr id="4" name="Spirit Burst"/>
          <p:cNvPicPr>
            <a:picLocks noChangeAspect="1"/>
          </p:cNvPicPr>
          <p:nvPr userDrawn="1"/>
        </p:nvPicPr>
        <p:blipFill rotWithShape="1">
          <a:blip r:embed="rId2">
            <a:extLst>
              <a:ext uri="{28A0092B-C50C-407E-A947-70E740481C1C}">
                <a14:useLocalDpi xmlns:a14="http://schemas.microsoft.com/office/drawing/2010/main" val="0"/>
              </a:ext>
            </a:extLst>
          </a:blip>
          <a:srcRect l="28" t="28" r="50028" b="50028"/>
          <a:stretch/>
        </p:blipFill>
        <p:spPr>
          <a:xfrm>
            <a:off x="7313676" y="4463034"/>
            <a:ext cx="1370056" cy="1370056"/>
          </a:xfrm>
          <a:prstGeom prst="rect">
            <a:avLst/>
          </a:prstGeom>
          <a:noFill/>
          <a:ln>
            <a:noFill/>
          </a:ln>
        </p:spPr>
      </p:pic>
      <p:sp>
        <p:nvSpPr>
          <p:cNvPr id="10" name="Image"/>
          <p:cNvSpPr>
            <a:spLocks noGrp="1"/>
          </p:cNvSpPr>
          <p:nvPr>
            <p:ph type="pic" sz="quarter" idx="16" hasCustomPrompt="1"/>
          </p:nvPr>
        </p:nvSpPr>
        <p:spPr>
          <a:xfrm>
            <a:off x="6057899" y="2057400"/>
            <a:ext cx="2514601" cy="3657600"/>
          </a:xfrm>
          <a:custGeom>
            <a:avLst/>
            <a:gdLst>
              <a:gd name="connsiteX0" fmla="*/ 457200 w 2514601"/>
              <a:gd name="connsiteY0" fmla="*/ 0 h 3657600"/>
              <a:gd name="connsiteX1" fmla="*/ 2514601 w 2514601"/>
              <a:gd name="connsiteY1" fmla="*/ 0 h 3657600"/>
              <a:gd name="connsiteX2" fmla="*/ 2514601 w 2514601"/>
              <a:gd name="connsiteY2" fmla="*/ 3657600 h 3657600"/>
              <a:gd name="connsiteX3" fmla="*/ 0 w 2514601"/>
              <a:gd name="connsiteY3" fmla="*/ 3657600 h 3657600"/>
              <a:gd name="connsiteX4" fmla="*/ 0 w 2514601"/>
              <a:gd name="connsiteY4" fmla="*/ 4572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1" h="3657600">
                <a:moveTo>
                  <a:pt x="457200" y="0"/>
                </a:moveTo>
                <a:lnTo>
                  <a:pt x="2514601" y="0"/>
                </a:lnTo>
                <a:lnTo>
                  <a:pt x="2514601" y="3657600"/>
                </a:lnTo>
                <a:lnTo>
                  <a:pt x="0" y="3657600"/>
                </a:lnTo>
                <a:lnTo>
                  <a:pt x="0" y="457200"/>
                </a:lnTo>
                <a:close/>
              </a:path>
            </a:pathLst>
          </a:custGeom>
          <a:noFill/>
        </p:spPr>
        <p:txBody>
          <a:bodyPr wrap="square" anchor="ctr">
            <a:noAutofit/>
          </a:bodyPr>
          <a:lstStyle>
            <a:lvl1pPr marL="0" indent="0" algn="ctr">
              <a:buNone/>
              <a:defRPr sz="1800"/>
            </a:lvl1pPr>
          </a:lstStyle>
          <a:p>
            <a:r>
              <a:rPr lang="en-US" dirty="0" smtClean="0"/>
              <a:t>Image</a:t>
            </a:r>
            <a:endParaRPr lang="en-US" dirty="0"/>
          </a:p>
        </p:txBody>
      </p:sp>
      <p:sp>
        <p:nvSpPr>
          <p:cNvPr id="3" name="Content"/>
          <p:cNvSpPr>
            <a:spLocks noGrp="1"/>
          </p:cNvSpPr>
          <p:nvPr>
            <p:ph sz="half" idx="1" hasCustomPrompt="1"/>
          </p:nvPr>
        </p:nvSpPr>
        <p:spPr>
          <a:xfrm>
            <a:off x="571499" y="2057400"/>
            <a:ext cx="5257801"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p:cNvSpPr>
            <a:spLocks noGrp="1"/>
          </p:cNvSpPr>
          <p:nvPr>
            <p:ph type="body" sz="quarter" idx="14" hasCustomPrompt="1"/>
          </p:nvPr>
        </p:nvSpPr>
        <p:spPr>
          <a:xfrm>
            <a:off x="571499" y="1485901"/>
            <a:ext cx="80010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1191120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idebar Image">
    <p:spTree>
      <p:nvGrpSpPr>
        <p:cNvPr id="1" name=""/>
        <p:cNvGrpSpPr/>
        <p:nvPr/>
      </p:nvGrpSpPr>
      <p:grpSpPr>
        <a:xfrm>
          <a:off x="0" y="0"/>
          <a:ext cx="0" cy="0"/>
          <a:chOff x="0" y="0"/>
          <a:chExt cx="0" cy="0"/>
        </a:xfrm>
      </p:grpSpPr>
      <p:sp>
        <p:nvSpPr>
          <p:cNvPr id="7" name="Slide Number"/>
          <p:cNvSpPr>
            <a:spLocks noGrp="1"/>
          </p:cNvSpPr>
          <p:nvPr>
            <p:ph type="sldNum" sz="quarter" idx="12"/>
          </p:nvPr>
        </p:nvSpPr>
        <p:spPr>
          <a:xfrm>
            <a:off x="6743701" y="6062473"/>
            <a:ext cx="457199"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4686300" y="6062473"/>
            <a:ext cx="2057401" cy="338328"/>
          </a:xfrm>
        </p:spPr>
        <p:txBody>
          <a:bodyPr/>
          <a:lstStyle/>
          <a:p>
            <a:pPr algn="r"/>
            <a:endParaRPr lang="en-US" dirty="0"/>
          </a:p>
        </p:txBody>
      </p:sp>
      <p:sp>
        <p:nvSpPr>
          <p:cNvPr id="10" name="Image"/>
          <p:cNvSpPr>
            <a:spLocks noGrp="1"/>
          </p:cNvSpPr>
          <p:nvPr>
            <p:ph type="pic" sz="quarter" idx="16" hasCustomPrompt="1"/>
          </p:nvPr>
        </p:nvSpPr>
        <p:spPr>
          <a:xfrm>
            <a:off x="7429500" y="0"/>
            <a:ext cx="1714500" cy="6858000"/>
          </a:xfrm>
          <a:custGeom>
            <a:avLst/>
            <a:gdLst>
              <a:gd name="connsiteX0" fmla="*/ 457200 w 1714500"/>
              <a:gd name="connsiteY0" fmla="*/ 0 h 6858000"/>
              <a:gd name="connsiteX1" fmla="*/ 1714500 w 1714500"/>
              <a:gd name="connsiteY1" fmla="*/ 0 h 6858000"/>
              <a:gd name="connsiteX2" fmla="*/ 1714500 w 1714500"/>
              <a:gd name="connsiteY2" fmla="*/ 6858000 h 6858000"/>
              <a:gd name="connsiteX3" fmla="*/ 0 w 1714500"/>
              <a:gd name="connsiteY3" fmla="*/ 6858000 h 6858000"/>
              <a:gd name="connsiteX4" fmla="*/ 0 w 1714500"/>
              <a:gd name="connsiteY4" fmla="*/ 4572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6858000">
                <a:moveTo>
                  <a:pt x="457200" y="0"/>
                </a:moveTo>
                <a:lnTo>
                  <a:pt x="1714500" y="0"/>
                </a:lnTo>
                <a:lnTo>
                  <a:pt x="1714500" y="6858000"/>
                </a:lnTo>
                <a:lnTo>
                  <a:pt x="0" y="6858000"/>
                </a:lnTo>
                <a:lnTo>
                  <a:pt x="0" y="457200"/>
                </a:lnTo>
                <a:close/>
              </a:path>
            </a:pathLst>
          </a:custGeom>
          <a:noFill/>
        </p:spPr>
        <p:txBody>
          <a:bodyPr wrap="square" anchor="ctr">
            <a:noAutofit/>
          </a:bodyPr>
          <a:lstStyle>
            <a:lvl1pPr marL="0" indent="0" algn="ctr">
              <a:buNone/>
              <a:defRPr sz="1800"/>
            </a:lvl1pPr>
          </a:lstStyle>
          <a:p>
            <a:r>
              <a:rPr lang="en-US" dirty="0" smtClean="0"/>
              <a:t>Image</a:t>
            </a:r>
            <a:endParaRPr lang="en-US" dirty="0"/>
          </a:p>
        </p:txBody>
      </p:sp>
      <p:sp>
        <p:nvSpPr>
          <p:cNvPr id="3" name="Content"/>
          <p:cNvSpPr>
            <a:spLocks noGrp="1"/>
          </p:cNvSpPr>
          <p:nvPr>
            <p:ph sz="half" idx="1" hasCustomPrompt="1"/>
          </p:nvPr>
        </p:nvSpPr>
        <p:spPr>
          <a:xfrm>
            <a:off x="571499" y="2057400"/>
            <a:ext cx="6629401"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4" hasCustomPrompt="1"/>
          </p:nvPr>
        </p:nvSpPr>
        <p:spPr>
          <a:xfrm>
            <a:off x="571499" y="1485901"/>
            <a:ext cx="66294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571499" y="685801"/>
            <a:ext cx="6629401" cy="685799"/>
          </a:xfrm>
        </p:spPr>
        <p:txBody>
          <a:bodyPr/>
          <a:lstStyle/>
          <a:p>
            <a:r>
              <a:rPr lang="en-US" dirty="0" smtClean="0"/>
              <a:t>Slide title</a:t>
            </a:r>
            <a:endParaRPr lang="en-US" dirty="0"/>
          </a:p>
        </p:txBody>
      </p:sp>
    </p:spTree>
    <p:extLst>
      <p:ext uri="{BB962C8B-B14F-4D97-AF65-F5344CB8AC3E}">
        <p14:creationId xmlns:p14="http://schemas.microsoft.com/office/powerpoint/2010/main" val="39678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8115300" y="6062473"/>
            <a:ext cx="457200" cy="338328"/>
          </a:xfrm>
          <a:prstGeom prst="rect">
            <a:avLst/>
          </a:prstGeom>
        </p:spPr>
        <p:txBody>
          <a:bodyPr vert="horz" lIns="0" tIns="0" rIns="0" bIns="0" rtlCol="0" anchor="ctr"/>
          <a:lstStyle>
            <a:lvl1pPr algn="r">
              <a:defRPr sz="1200">
                <a:solidFill>
                  <a:schemeClr val="tx2"/>
                </a:solidFill>
              </a:defRPr>
            </a:lvl1pPr>
          </a:lstStyle>
          <a:p>
            <a:fld id="{DCFE8AC6-424E-904F-AE4A-648F5E9D72F5}" type="slidenum">
              <a:rPr lang="en-US" smtClean="0"/>
              <a:pPr/>
              <a:t>‹#›</a:t>
            </a:fld>
            <a:endParaRPr lang="en-US" dirty="0"/>
          </a:p>
        </p:txBody>
      </p:sp>
      <p:sp>
        <p:nvSpPr>
          <p:cNvPr id="11" name="Footer"/>
          <p:cNvSpPr>
            <a:spLocks noGrp="1"/>
          </p:cNvSpPr>
          <p:nvPr>
            <p:ph type="ftr" sz="quarter" idx="3"/>
          </p:nvPr>
        </p:nvSpPr>
        <p:spPr>
          <a:xfrm>
            <a:off x="4686300" y="6062473"/>
            <a:ext cx="3429000" cy="338328"/>
          </a:xfrm>
          <a:prstGeom prst="rect">
            <a:avLst/>
          </a:prstGeom>
        </p:spPr>
        <p:txBody>
          <a:bodyPr lIns="0" tIns="0" rIns="0" bIns="0" anchor="ctr"/>
          <a:lstStyle>
            <a:lvl1pPr algn="r">
              <a:defRPr sz="1200" b="1">
                <a:solidFill>
                  <a:srgbClr val="425563"/>
                </a:solidFill>
              </a:defRPr>
            </a:lvl1pPr>
          </a:lstStyle>
          <a:p>
            <a:endParaRPr lang="en-US" dirty="0"/>
          </a:p>
        </p:txBody>
      </p:sp>
      <p:pic>
        <p:nvPicPr>
          <p:cNvPr id="13" name="Wordmark"/>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571500" y="6062473"/>
            <a:ext cx="1752279" cy="339151"/>
          </a:xfrm>
          <a:prstGeom prst="rect">
            <a:avLst/>
          </a:prstGeom>
          <a:noFill/>
          <a:ln>
            <a:noFill/>
          </a:ln>
        </p:spPr>
      </p:pic>
      <p:sp>
        <p:nvSpPr>
          <p:cNvPr id="3" name="Content"/>
          <p:cNvSpPr>
            <a:spLocks noGrp="1"/>
          </p:cNvSpPr>
          <p:nvPr>
            <p:ph type="body" idx="1"/>
          </p:nvPr>
        </p:nvSpPr>
        <p:spPr>
          <a:xfrm>
            <a:off x="571499" y="2057400"/>
            <a:ext cx="8001001" cy="3657600"/>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cNvSpPr>
            <a:spLocks noGrp="1"/>
          </p:cNvSpPr>
          <p:nvPr>
            <p:ph type="title"/>
          </p:nvPr>
        </p:nvSpPr>
        <p:spPr>
          <a:xfrm>
            <a:off x="571499" y="685800"/>
            <a:ext cx="8001001" cy="685800"/>
          </a:xfrm>
          <a:prstGeom prst="rect">
            <a:avLst/>
          </a:prstGeom>
        </p:spPr>
        <p:txBody>
          <a:bodyPr vert="horz" lIns="0" tIns="0" rIns="0" bIns="0" rtlCol="0" anchor="b">
            <a:normAutofit/>
          </a:bodyPr>
          <a:lstStyle/>
          <a:p>
            <a:r>
              <a:rPr lang="en-US" dirty="0" smtClean="0"/>
              <a:t>Slide title</a:t>
            </a:r>
            <a:endParaRPr lang="en-US" dirty="0"/>
          </a:p>
        </p:txBody>
      </p:sp>
      <p:pic>
        <p:nvPicPr>
          <p:cNvPr id="12" name="Grounding Bars"/>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571500" y="-1"/>
            <a:ext cx="760782" cy="457201"/>
          </a:xfrm>
          <a:prstGeom prst="rect">
            <a:avLst/>
          </a:prstGeom>
          <a:noFill/>
          <a:ln>
            <a:noFill/>
          </a:ln>
        </p:spPr>
      </p:pic>
    </p:spTree>
    <p:extLst>
      <p:ext uri="{BB962C8B-B14F-4D97-AF65-F5344CB8AC3E}">
        <p14:creationId xmlns:p14="http://schemas.microsoft.com/office/powerpoint/2010/main" val="487438606"/>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725" r:id="rId3"/>
    <p:sldLayoutId id="2147483726" r:id="rId4"/>
    <p:sldLayoutId id="2147483651" r:id="rId5"/>
    <p:sldLayoutId id="2147483670" r:id="rId6"/>
    <p:sldLayoutId id="2147483674" r:id="rId7"/>
    <p:sldLayoutId id="2147483652" r:id="rId8"/>
    <p:sldLayoutId id="2147483706" r:id="rId9"/>
    <p:sldLayoutId id="2147483707" r:id="rId10"/>
    <p:sldLayoutId id="2147483711" r:id="rId11"/>
    <p:sldLayoutId id="2147483709" r:id="rId12"/>
    <p:sldLayoutId id="2147483710" r:id="rId13"/>
    <p:sldLayoutId id="2147483686" r:id="rId14"/>
    <p:sldLayoutId id="2147483661" r:id="rId15"/>
    <p:sldLayoutId id="2147483708" r:id="rId16"/>
    <p:sldLayoutId id="2147483715" r:id="rId17"/>
    <p:sldLayoutId id="2147483716" r:id="rId18"/>
    <p:sldLayoutId id="2147483717" r:id="rId19"/>
    <p:sldLayoutId id="2147483719" r:id="rId20"/>
    <p:sldLayoutId id="2147483720" r:id="rId21"/>
    <p:sldLayoutId id="2147483721" r:id="rId22"/>
    <p:sldLayoutId id="2147483734" r:id="rId23"/>
    <p:sldLayoutId id="2147483722" r:id="rId24"/>
    <p:sldLayoutId id="2147483712" r:id="rId25"/>
    <p:sldLayoutId id="2147483713" r:id="rId26"/>
    <p:sldLayoutId id="2147483728" r:id="rId27"/>
    <p:sldLayoutId id="2147483729" r:id="rId28"/>
    <p:sldLayoutId id="2147483731" r:id="rId29"/>
    <p:sldLayoutId id="2147483732" r:id="rId30"/>
    <p:sldLayoutId id="2147483730" r:id="rId31"/>
    <p:sldLayoutId id="2147483733" r:id="rId32"/>
    <p:sldLayoutId id="2147483727" r:id="rId33"/>
    <p:sldLayoutId id="2147483693" r:id="rId34"/>
    <p:sldLayoutId id="2147483714" r:id="rId35"/>
    <p:sldLayoutId id="2147483662"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dt="0"/>
  <p:txStyles>
    <p:titleStyle>
      <a:lvl1pPr algn="l" defTabSz="685800" rtl="0" eaLnBrk="1" latinLnBrk="0" hangingPunct="1">
        <a:lnSpc>
          <a:spcPct val="100000"/>
        </a:lnSpc>
        <a:spcBef>
          <a:spcPct val="0"/>
        </a:spcBef>
        <a:buNone/>
        <a:defRPr sz="4400" b="1" kern="1200">
          <a:solidFill>
            <a:srgbClr val="5E0009"/>
          </a:solidFill>
          <a:latin typeface="Georgia" charset="0"/>
          <a:ea typeface="Georgia" charset="0"/>
          <a:cs typeface="Georgia" charset="0"/>
        </a:defRPr>
      </a:lvl1pPr>
    </p:titleStyle>
    <p:bodyStyle>
      <a:lvl1pPr marL="171450" indent="-171450" algn="l" defTabSz="685800" rtl="0" eaLnBrk="1" latinLnBrk="0" hangingPunct="1">
        <a:lnSpc>
          <a:spcPct val="120000"/>
        </a:lnSpc>
        <a:spcBef>
          <a:spcPts val="750"/>
        </a:spcBef>
        <a:buFont typeface="Arial"/>
        <a:buChar char="•"/>
        <a:defRPr sz="2800" kern="1200">
          <a:solidFill>
            <a:srgbClr val="425563"/>
          </a:solidFill>
          <a:latin typeface="Arial" charset="0"/>
          <a:ea typeface="Arial" charset="0"/>
          <a:cs typeface="Arial" charset="0"/>
        </a:defRPr>
      </a:lvl1pPr>
      <a:lvl2pPr marL="514350" indent="-171450" algn="l" defTabSz="685800" rtl="0" eaLnBrk="1" latinLnBrk="0" hangingPunct="1">
        <a:lnSpc>
          <a:spcPct val="120000"/>
        </a:lnSpc>
        <a:spcBef>
          <a:spcPts val="375"/>
        </a:spcBef>
        <a:buFont typeface="Arial"/>
        <a:buChar char="•"/>
        <a:defRPr sz="2400" kern="1200">
          <a:solidFill>
            <a:srgbClr val="425563"/>
          </a:solidFill>
          <a:latin typeface="Arial" charset="0"/>
          <a:ea typeface="Arial" charset="0"/>
          <a:cs typeface="Arial" charset="0"/>
        </a:defRPr>
      </a:lvl2pPr>
      <a:lvl3pPr marL="857250" indent="-171450" algn="l" defTabSz="685800" rtl="0" eaLnBrk="1" latinLnBrk="0" hangingPunct="1">
        <a:lnSpc>
          <a:spcPct val="120000"/>
        </a:lnSpc>
        <a:spcBef>
          <a:spcPts val="375"/>
        </a:spcBef>
        <a:buFont typeface="Arial"/>
        <a:buChar char="•"/>
        <a:defRPr sz="2000" kern="1200">
          <a:solidFill>
            <a:srgbClr val="425563"/>
          </a:solidFill>
          <a:latin typeface="Arial" charset="0"/>
          <a:ea typeface="Arial" charset="0"/>
          <a:cs typeface="Arial" charset="0"/>
        </a:defRPr>
      </a:lvl3pPr>
      <a:lvl4pPr marL="12001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4pPr>
      <a:lvl5pPr marL="15430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44" userDrawn="1">
          <p15:clr>
            <a:srgbClr val="F26B43"/>
          </p15:clr>
        </p15:guide>
        <p15:guide id="4" orient="horz" pos="4176" userDrawn="1">
          <p15:clr>
            <a:srgbClr val="F26B43"/>
          </p15:clr>
        </p15:guide>
        <p15:guide id="7" orient="horz" pos="432" userDrawn="1">
          <p15:clr>
            <a:srgbClr val="F26B43"/>
          </p15:clr>
        </p15:guide>
        <p15:guide id="9" orient="horz" pos="4032" userDrawn="1">
          <p15:clr>
            <a:srgbClr val="F26B43"/>
          </p15:clr>
        </p15:guide>
        <p15:guide id="10" orient="horz" pos="3816" userDrawn="1">
          <p15:clr>
            <a:srgbClr val="F26B43"/>
          </p15:clr>
        </p15:guide>
        <p15:guide id="11" orient="horz" pos="3600" userDrawn="1">
          <p15:clr>
            <a:srgbClr val="F26B43"/>
          </p15:clr>
        </p15:guide>
        <p15:guide id="13" orient="horz" pos="936" userDrawn="1">
          <p15:clr>
            <a:srgbClr val="F26B43"/>
          </p15:clr>
        </p15:guide>
        <p15:guide id="14" orient="horz" pos="288" userDrawn="1">
          <p15:clr>
            <a:srgbClr val="F26B43"/>
          </p15:clr>
        </p15:guide>
        <p15:guide id="15" orient="horz" pos="1296" userDrawn="1">
          <p15:clr>
            <a:srgbClr val="F26B43"/>
          </p15:clr>
        </p15:guide>
        <p15:guide id="38" pos="2808" userDrawn="1">
          <p15:clr>
            <a:srgbClr val="F26B43"/>
          </p15:clr>
        </p15:guide>
        <p15:guide id="50" pos="2952" userDrawn="1">
          <p15:clr>
            <a:srgbClr val="F26B43"/>
          </p15:clr>
        </p15:guide>
        <p15:guide id="51" orient="horz" pos="864" userDrawn="1">
          <p15:clr>
            <a:srgbClr val="F26B43"/>
          </p15:clr>
        </p15:guide>
        <p15:guide id="53" pos="2520" userDrawn="1">
          <p15:clr>
            <a:srgbClr val="F26B43"/>
          </p15:clr>
        </p15:guide>
        <p15:guide id="54" pos="2376" userDrawn="1">
          <p15:clr>
            <a:srgbClr val="F26B43"/>
          </p15:clr>
        </p15:guide>
        <p15:guide id="55" pos="2088" userDrawn="1">
          <p15:clr>
            <a:srgbClr val="F26B43"/>
          </p15:clr>
        </p15:guide>
        <p15:guide id="56" pos="1944" userDrawn="1">
          <p15:clr>
            <a:srgbClr val="F26B43"/>
          </p15:clr>
        </p15:guide>
        <p15:guide id="57" pos="1656" userDrawn="1">
          <p15:clr>
            <a:srgbClr val="F26B43"/>
          </p15:clr>
        </p15:guide>
        <p15:guide id="58" pos="1512" userDrawn="1">
          <p15:clr>
            <a:srgbClr val="F26B43"/>
          </p15:clr>
        </p15:guide>
        <p15:guide id="59" pos="1224" userDrawn="1">
          <p15:clr>
            <a:srgbClr val="F26B43"/>
          </p15:clr>
        </p15:guide>
        <p15:guide id="60" pos="1080" userDrawn="1">
          <p15:clr>
            <a:srgbClr val="F26B43"/>
          </p15:clr>
        </p15:guide>
        <p15:guide id="61" pos="792" userDrawn="1">
          <p15:clr>
            <a:srgbClr val="F26B43"/>
          </p15:clr>
        </p15:guide>
        <p15:guide id="62" pos="648" userDrawn="1">
          <p15:clr>
            <a:srgbClr val="F26B43"/>
          </p15:clr>
        </p15:guide>
        <p15:guide id="63" pos="360" userDrawn="1">
          <p15:clr>
            <a:srgbClr val="F26B43"/>
          </p15:clr>
        </p15:guide>
        <p15:guide id="64" pos="216" userDrawn="1">
          <p15:clr>
            <a:srgbClr val="F26B43"/>
          </p15:clr>
        </p15:guide>
        <p15:guide id="65" pos="3240" userDrawn="1">
          <p15:clr>
            <a:srgbClr val="F26B43"/>
          </p15:clr>
        </p15:guide>
        <p15:guide id="66" pos="3384" userDrawn="1">
          <p15:clr>
            <a:srgbClr val="F26B43"/>
          </p15:clr>
        </p15:guide>
        <p15:guide id="67" pos="3672" userDrawn="1">
          <p15:clr>
            <a:srgbClr val="F26B43"/>
          </p15:clr>
        </p15:guide>
        <p15:guide id="68" pos="3816" userDrawn="1">
          <p15:clr>
            <a:srgbClr val="F26B43"/>
          </p15:clr>
        </p15:guide>
        <p15:guide id="69" pos="4104" userDrawn="1">
          <p15:clr>
            <a:srgbClr val="F26B43"/>
          </p15:clr>
        </p15:guide>
        <p15:guide id="70" pos="4248" userDrawn="1">
          <p15:clr>
            <a:srgbClr val="F26B43"/>
          </p15:clr>
        </p15:guide>
        <p15:guide id="71" pos="4536" userDrawn="1">
          <p15:clr>
            <a:srgbClr val="F26B43"/>
          </p15:clr>
        </p15:guide>
        <p15:guide id="72" pos="4680" userDrawn="1">
          <p15:clr>
            <a:srgbClr val="F26B43"/>
          </p15:clr>
        </p15:guide>
        <p15:guide id="73" pos="4968" userDrawn="1">
          <p15:clr>
            <a:srgbClr val="F26B43"/>
          </p15:clr>
        </p15:guide>
        <p15:guide id="74" pos="5112" userDrawn="1">
          <p15:clr>
            <a:srgbClr val="F26B43"/>
          </p15:clr>
        </p15:guide>
        <p15:guide id="75" pos="5400" userDrawn="1">
          <p15:clr>
            <a:srgbClr val="F26B43"/>
          </p15:clr>
        </p15:guide>
        <p15:guide id="76" pos="5544" userDrawn="1">
          <p15:clr>
            <a:srgbClr val="F26B43"/>
          </p15:clr>
        </p15:guide>
        <p15:guide id="77"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685801"/>
            <a:ext cx="7810500" cy="3314700"/>
          </a:xfrm>
        </p:spPr>
        <p:txBody>
          <a:bodyPr/>
          <a:lstStyle/>
          <a:p>
            <a:r>
              <a:rPr lang="en-US" dirty="0" smtClean="0"/>
              <a:t>How to Complete Entrance Counseling</a:t>
            </a:r>
            <a:endParaRPr lang="en-US" dirty="0"/>
          </a:p>
        </p:txBody>
      </p:sp>
      <p:sp>
        <p:nvSpPr>
          <p:cNvPr id="5" name="Text Placeholder 4"/>
          <p:cNvSpPr>
            <a:spLocks noGrp="1"/>
          </p:cNvSpPr>
          <p:nvPr>
            <p:ph type="body" sz="quarter" idx="15"/>
          </p:nvPr>
        </p:nvSpPr>
        <p:spPr/>
        <p:txBody>
          <a:bodyPr/>
          <a:lstStyle/>
          <a:p>
            <a:r>
              <a:rPr lang="en-US" dirty="0" smtClean="0"/>
              <a:t>Studentloans.gov</a:t>
            </a:r>
            <a:endParaRPr lang="en-US" dirty="0"/>
          </a:p>
        </p:txBody>
      </p:sp>
    </p:spTree>
    <p:extLst>
      <p:ext uri="{BB962C8B-B14F-4D97-AF65-F5344CB8AC3E}">
        <p14:creationId xmlns:p14="http://schemas.microsoft.com/office/powerpoint/2010/main" val="1883251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98" y="1320183"/>
            <a:ext cx="8117840" cy="4088656"/>
          </a:xfrm>
          <a:prstGeom prst="rect">
            <a:avLst/>
          </a:prstGeom>
        </p:spPr>
      </p:pic>
      <p:sp>
        <p:nvSpPr>
          <p:cNvPr id="4" name="Title 3"/>
          <p:cNvSpPr>
            <a:spLocks noGrp="1"/>
          </p:cNvSpPr>
          <p:nvPr>
            <p:ph type="title"/>
          </p:nvPr>
        </p:nvSpPr>
        <p:spPr>
          <a:xfrm>
            <a:off x="560937" y="481983"/>
            <a:ext cx="8001001" cy="685800"/>
          </a:xfrm>
        </p:spPr>
        <p:txBody>
          <a:bodyPr/>
          <a:lstStyle/>
          <a:p>
            <a:r>
              <a:rPr lang="en-US" dirty="0" smtClean="0"/>
              <a:t>Step 9: </a:t>
            </a:r>
            <a:r>
              <a:rPr lang="en-US" sz="2800" dirty="0" smtClean="0">
                <a:solidFill>
                  <a:srgbClr val="0093B2"/>
                </a:solidFill>
              </a:rPr>
              <a:t>Finances: A Priority </a:t>
            </a:r>
            <a:endParaRPr lang="en-US" dirty="0">
              <a:solidFill>
                <a:srgbClr val="0093B2"/>
              </a:solidFill>
            </a:endParaRPr>
          </a:p>
        </p:txBody>
      </p:sp>
      <p:sp>
        <p:nvSpPr>
          <p:cNvPr id="3" name="Rectangle 2"/>
          <p:cNvSpPr/>
          <p:nvPr/>
        </p:nvSpPr>
        <p:spPr>
          <a:xfrm>
            <a:off x="2377440" y="5711406"/>
            <a:ext cx="6522720" cy="646331"/>
          </a:xfrm>
          <a:prstGeom prst="rect">
            <a:avLst/>
          </a:prstGeom>
        </p:spPr>
        <p:txBody>
          <a:bodyPr wrap="square">
            <a:spAutoFit/>
          </a:bodyPr>
          <a:lstStyle/>
          <a:p>
            <a:pPr marL="171450" indent="-171450">
              <a:buFont typeface="Arial" panose="020B0604020202020204" pitchFamily="34" charset="0"/>
              <a:buChar char="•"/>
            </a:pPr>
            <a:r>
              <a:rPr lang="en-US" sz="1200" dirty="0"/>
              <a:t>The “Make Finances a Priority” step contains information to help you plan, save, and spend wisely </a:t>
            </a:r>
            <a:r>
              <a:rPr lang="en-US" sz="1200" dirty="0" smtClean="0"/>
              <a:t>for your future</a:t>
            </a:r>
            <a:r>
              <a:rPr lang="en-US" sz="1200" dirty="0"/>
              <a:t>. This is very useful </a:t>
            </a:r>
            <a:r>
              <a:rPr lang="en-US" sz="1200" dirty="0" smtClean="0"/>
              <a:t>information, </a:t>
            </a:r>
            <a:r>
              <a:rPr lang="en-US" sz="1200" dirty="0"/>
              <a:t>so make sure you read over this page</a:t>
            </a:r>
            <a:r>
              <a:rPr lang="en-US" sz="1200" dirty="0" smtClean="0"/>
              <a:t>.</a:t>
            </a:r>
            <a:endParaRPr lang="en-US" sz="1200" dirty="0"/>
          </a:p>
        </p:txBody>
      </p:sp>
    </p:spTree>
    <p:extLst>
      <p:ext uri="{BB962C8B-B14F-4D97-AF65-F5344CB8AC3E}">
        <p14:creationId xmlns:p14="http://schemas.microsoft.com/office/powerpoint/2010/main" val="394035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99" y="482668"/>
            <a:ext cx="8001001" cy="685800"/>
          </a:xfrm>
        </p:spPr>
        <p:txBody>
          <a:bodyPr>
            <a:normAutofit fontScale="90000"/>
          </a:bodyPr>
          <a:lstStyle/>
          <a:p>
            <a:r>
              <a:rPr lang="en-US" dirty="0" smtClean="0"/>
              <a:t>Step 10: </a:t>
            </a:r>
            <a:r>
              <a:rPr lang="en-US" sz="3100" dirty="0" smtClean="0">
                <a:solidFill>
                  <a:srgbClr val="0093B2"/>
                </a:solidFill>
              </a:rPr>
              <a:t>Entrance Counseling Summary</a:t>
            </a:r>
            <a:endParaRPr lang="en-US" sz="3100" dirty="0">
              <a:solidFill>
                <a:srgbClr val="0093B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9" y="1513267"/>
            <a:ext cx="8140739" cy="4044253"/>
          </a:xfrm>
          <a:prstGeom prst="rect">
            <a:avLst/>
          </a:prstGeom>
        </p:spPr>
      </p:pic>
      <p:sp>
        <p:nvSpPr>
          <p:cNvPr id="4" name="Rectangle 3"/>
          <p:cNvSpPr/>
          <p:nvPr/>
        </p:nvSpPr>
        <p:spPr>
          <a:xfrm>
            <a:off x="2458720" y="5683349"/>
            <a:ext cx="5770880" cy="646331"/>
          </a:xfrm>
          <a:prstGeom prst="rect">
            <a:avLst/>
          </a:prstGeom>
        </p:spPr>
        <p:txBody>
          <a:bodyPr wrap="square">
            <a:spAutoFit/>
          </a:bodyPr>
          <a:lstStyle/>
          <a:p>
            <a:endParaRPr lang="en-US" sz="1200" dirty="0"/>
          </a:p>
          <a:p>
            <a:pPr marL="285750" indent="-285750">
              <a:buFont typeface="Arial" panose="020B0604020202020204" pitchFamily="34" charset="0"/>
              <a:buChar char="•"/>
            </a:pPr>
            <a:r>
              <a:rPr lang="en-US" sz="1200" dirty="0"/>
              <a:t>Missouri State will be notified within 24-48 hours once your counseling session has been completed. You must sign the Master Promissory Note as well. </a:t>
            </a:r>
          </a:p>
        </p:txBody>
      </p:sp>
    </p:spTree>
    <p:extLst>
      <p:ext uri="{BB962C8B-B14F-4D97-AF65-F5344CB8AC3E}">
        <p14:creationId xmlns:p14="http://schemas.microsoft.com/office/powerpoint/2010/main" val="2436744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xit counseling 1.PNG"/>
          <p:cNvPicPr>
            <a:picLocks noGrp="1" noChangeAspect="1"/>
          </p:cNvPicPr>
          <p:nvPr>
            <p:ph idx="1"/>
          </p:nvPr>
        </p:nvPicPr>
        <p:blipFill>
          <a:blip r:embed="rId2">
            <a:extLst>
              <a:ext uri="{28A0092B-C50C-407E-A947-70E740481C1C}">
                <a14:useLocalDpi xmlns:a14="http://schemas.microsoft.com/office/drawing/2010/main" val="0"/>
              </a:ext>
            </a:extLst>
          </a:blip>
          <a:srcRect t="15980" b="15980"/>
          <a:stretch>
            <a:fillRect/>
          </a:stretch>
        </p:blipFill>
        <p:spPr>
          <a:xfrm>
            <a:off x="436973" y="1324491"/>
            <a:ext cx="8135527" cy="4253964"/>
          </a:xfrm>
        </p:spPr>
      </p:pic>
      <p:sp>
        <p:nvSpPr>
          <p:cNvPr id="8" name="Right Arrow 7"/>
          <p:cNvSpPr/>
          <p:nvPr/>
        </p:nvSpPr>
        <p:spPr>
          <a:xfrm>
            <a:off x="5514755" y="1788747"/>
            <a:ext cx="1299291" cy="737346"/>
          </a:xfrm>
          <a:prstGeom prst="rightArrow">
            <a:avLst>
              <a:gd name="adj1" fmla="val 50000"/>
              <a:gd name="adj2" fmla="val 61112"/>
            </a:avLst>
          </a:prstGeom>
          <a:solidFill>
            <a:srgbClr val="800000"/>
          </a:solidFill>
          <a:ln>
            <a:solidFill>
              <a:srgbClr val="8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71499" y="472440"/>
            <a:ext cx="8001001" cy="685800"/>
          </a:xfrm>
        </p:spPr>
        <p:txBody>
          <a:bodyPr>
            <a:normAutofit fontScale="90000"/>
          </a:bodyPr>
          <a:lstStyle/>
          <a:p>
            <a:r>
              <a:rPr lang="en-US" dirty="0" smtClean="0"/>
              <a:t>Step 1: </a:t>
            </a:r>
            <a:r>
              <a:rPr lang="en-US" sz="3100" dirty="0" smtClean="0">
                <a:solidFill>
                  <a:srgbClr val="0093B2"/>
                </a:solidFill>
              </a:rPr>
              <a:t>Go to studentloans.gov and </a:t>
            </a:r>
            <a:r>
              <a:rPr lang="en-US" sz="3100" dirty="0" smtClean="0">
                <a:solidFill>
                  <a:srgbClr val="0093B2"/>
                </a:solidFill>
              </a:rPr>
              <a:t>log in </a:t>
            </a:r>
            <a:endParaRPr lang="en-US" dirty="0">
              <a:solidFill>
                <a:srgbClr val="0093B2"/>
              </a:solidFill>
            </a:endParaRPr>
          </a:p>
        </p:txBody>
      </p:sp>
      <p:sp>
        <p:nvSpPr>
          <p:cNvPr id="2" name="Rectangle 1"/>
          <p:cNvSpPr/>
          <p:nvPr/>
        </p:nvSpPr>
        <p:spPr>
          <a:xfrm>
            <a:off x="2550160" y="5900471"/>
            <a:ext cx="4572000" cy="276999"/>
          </a:xfrm>
          <a:prstGeom prst="rect">
            <a:avLst/>
          </a:prstGeom>
        </p:spPr>
        <p:txBody>
          <a:bodyPr>
            <a:spAutoFit/>
          </a:bodyPr>
          <a:lstStyle/>
          <a:p>
            <a:pPr marL="171450" lvl="0" indent="-171450">
              <a:buFont typeface="Arial" panose="020B0604020202020204" pitchFamily="34" charset="0"/>
              <a:buChar char="•"/>
            </a:pPr>
            <a:r>
              <a:rPr lang="en-US" sz="1200" dirty="0" smtClean="0">
                <a:solidFill>
                  <a:prstClr val="black"/>
                </a:solidFill>
              </a:rPr>
              <a:t>Log </a:t>
            </a:r>
            <a:r>
              <a:rPr lang="en-US" sz="1200" dirty="0">
                <a:solidFill>
                  <a:prstClr val="black"/>
                </a:solidFill>
              </a:rPr>
              <a:t>In using your FSA username and password.</a:t>
            </a:r>
            <a:endParaRPr lang="es-US" sz="1200" dirty="0">
              <a:solidFill>
                <a:prstClr val="black"/>
              </a:solidFill>
            </a:endParaRPr>
          </a:p>
        </p:txBody>
      </p:sp>
    </p:spTree>
    <p:extLst>
      <p:ext uri="{BB962C8B-B14F-4D97-AF65-F5344CB8AC3E}">
        <p14:creationId xmlns:p14="http://schemas.microsoft.com/office/powerpoint/2010/main" val="24270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xit counseling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878" y="1187425"/>
            <a:ext cx="7969635" cy="4534353"/>
          </a:xfrm>
          <a:prstGeom prst="rect">
            <a:avLst/>
          </a:prstGeom>
        </p:spPr>
      </p:pic>
      <p:sp>
        <p:nvSpPr>
          <p:cNvPr id="8" name="Right Arrow 7"/>
          <p:cNvSpPr/>
          <p:nvPr/>
        </p:nvSpPr>
        <p:spPr>
          <a:xfrm>
            <a:off x="177520" y="3454601"/>
            <a:ext cx="901257" cy="505219"/>
          </a:xfrm>
          <a:prstGeom prst="rightArrow">
            <a:avLst>
              <a:gd name="adj1" fmla="val 50000"/>
              <a:gd name="adj2" fmla="val 61112"/>
            </a:avLst>
          </a:prstGeom>
          <a:solidFill>
            <a:srgbClr val="800000"/>
          </a:solidFill>
          <a:ln>
            <a:solidFill>
              <a:srgbClr val="8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71499" y="434290"/>
            <a:ext cx="8572501" cy="685800"/>
          </a:xfrm>
        </p:spPr>
        <p:txBody>
          <a:bodyPr>
            <a:normAutofit fontScale="90000"/>
          </a:bodyPr>
          <a:lstStyle/>
          <a:p>
            <a:r>
              <a:rPr lang="en-US" dirty="0" smtClean="0"/>
              <a:t>Step 2: </a:t>
            </a:r>
            <a:r>
              <a:rPr lang="en-US" sz="3000" dirty="0" smtClean="0">
                <a:solidFill>
                  <a:srgbClr val="0093B2"/>
                </a:solidFill>
              </a:rPr>
              <a:t>Select the Complete Counseling Link </a:t>
            </a:r>
            <a:endParaRPr lang="en-US" sz="3000" dirty="0">
              <a:solidFill>
                <a:srgbClr val="0093B2"/>
              </a:solidFill>
            </a:endParaRPr>
          </a:p>
        </p:txBody>
      </p:sp>
    </p:spTree>
    <p:extLst>
      <p:ext uri="{BB962C8B-B14F-4D97-AF65-F5344CB8AC3E}">
        <p14:creationId xmlns:p14="http://schemas.microsoft.com/office/powerpoint/2010/main" val="637579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960" y="1584959"/>
            <a:ext cx="7963955" cy="3985655"/>
          </a:xfrm>
          <a:prstGeom prst="rect">
            <a:avLst/>
          </a:prstGeom>
        </p:spPr>
      </p:pic>
      <p:sp>
        <p:nvSpPr>
          <p:cNvPr id="12" name="Right Arrow 11"/>
          <p:cNvSpPr/>
          <p:nvPr/>
        </p:nvSpPr>
        <p:spPr>
          <a:xfrm>
            <a:off x="166919" y="3577786"/>
            <a:ext cx="981161" cy="518873"/>
          </a:xfrm>
          <a:prstGeom prst="rightArrow">
            <a:avLst>
              <a:gd name="adj1" fmla="val 50000"/>
              <a:gd name="adj2" fmla="val 61112"/>
            </a:avLst>
          </a:prstGeom>
          <a:solidFill>
            <a:srgbClr val="800000"/>
          </a:solidFill>
          <a:ln>
            <a:solidFill>
              <a:srgbClr val="8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41301" y="800099"/>
            <a:ext cx="8001001" cy="685800"/>
          </a:xfrm>
        </p:spPr>
        <p:txBody>
          <a:bodyPr>
            <a:normAutofit fontScale="90000"/>
          </a:bodyPr>
          <a:lstStyle/>
          <a:p>
            <a:pPr algn="ctr"/>
            <a:r>
              <a:rPr lang="en-US" dirty="0" smtClean="0"/>
              <a:t>Step 3: </a:t>
            </a:r>
            <a:r>
              <a:rPr lang="en-US" sz="3100" dirty="0" smtClean="0">
                <a:solidFill>
                  <a:srgbClr val="0093B2"/>
                </a:solidFill>
              </a:rPr>
              <a:t>Select the Start Entrance </a:t>
            </a:r>
            <a:r>
              <a:rPr lang="en-US" sz="3100" dirty="0" smtClean="0">
                <a:solidFill>
                  <a:srgbClr val="0093B2"/>
                </a:solidFill>
              </a:rPr>
              <a:t>      	Counseling </a:t>
            </a:r>
            <a:r>
              <a:rPr lang="en-US" sz="3100" dirty="0" smtClean="0">
                <a:solidFill>
                  <a:srgbClr val="0093B2"/>
                </a:solidFill>
              </a:rPr>
              <a:t>button</a:t>
            </a:r>
            <a:endParaRPr lang="en-US" sz="2300" dirty="0">
              <a:solidFill>
                <a:srgbClr val="0093B2"/>
              </a:solidFill>
            </a:endParaRPr>
          </a:p>
        </p:txBody>
      </p:sp>
    </p:spTree>
    <p:extLst>
      <p:ext uri="{BB962C8B-B14F-4D97-AF65-F5344CB8AC3E}">
        <p14:creationId xmlns:p14="http://schemas.microsoft.com/office/powerpoint/2010/main" val="3833756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18" y="1745923"/>
            <a:ext cx="8691262" cy="4126557"/>
          </a:xfrm>
          <a:prstGeom prst="rect">
            <a:avLst/>
          </a:prstGeom>
        </p:spPr>
      </p:pic>
      <p:sp>
        <p:nvSpPr>
          <p:cNvPr id="4" name="Title 3"/>
          <p:cNvSpPr>
            <a:spLocks noGrp="1"/>
          </p:cNvSpPr>
          <p:nvPr>
            <p:ph type="title"/>
          </p:nvPr>
        </p:nvSpPr>
        <p:spPr>
          <a:xfrm>
            <a:off x="513388" y="787400"/>
            <a:ext cx="8001001" cy="685800"/>
          </a:xfrm>
        </p:spPr>
        <p:txBody>
          <a:bodyPr>
            <a:normAutofit fontScale="90000"/>
          </a:bodyPr>
          <a:lstStyle/>
          <a:p>
            <a:r>
              <a:rPr lang="en-US" dirty="0" smtClean="0"/>
              <a:t>Step 4: </a:t>
            </a:r>
            <a:r>
              <a:rPr lang="en-US" sz="3100" dirty="0" smtClean="0">
                <a:solidFill>
                  <a:srgbClr val="0093B2"/>
                </a:solidFill>
              </a:rPr>
              <a:t>Select Your School (Missouri </a:t>
            </a:r>
            <a:r>
              <a:rPr lang="en-US" sz="3100" dirty="0" smtClean="0">
                <a:solidFill>
                  <a:srgbClr val="0093B2"/>
                </a:solidFill>
              </a:rPr>
              <a:t>			      State </a:t>
            </a:r>
            <a:r>
              <a:rPr lang="en-US" sz="3100" dirty="0" smtClean="0">
                <a:solidFill>
                  <a:srgbClr val="0093B2"/>
                </a:solidFill>
              </a:rPr>
              <a:t>University) to Notify</a:t>
            </a:r>
            <a:endParaRPr lang="en-US" sz="3100" dirty="0">
              <a:solidFill>
                <a:srgbClr val="0093B2"/>
              </a:solidFill>
            </a:endParaRPr>
          </a:p>
        </p:txBody>
      </p:sp>
    </p:spTree>
    <p:extLst>
      <p:ext uri="{BB962C8B-B14F-4D97-AF65-F5344CB8AC3E}">
        <p14:creationId xmlns:p14="http://schemas.microsoft.com/office/powerpoint/2010/main" val="659220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82084" y="5092536"/>
            <a:ext cx="6130210" cy="3657600"/>
          </a:xfrm>
        </p:spPr>
        <p:txBody>
          <a:bodyPr>
            <a:normAutofit/>
          </a:bodyPr>
          <a:lstStyle/>
          <a:p>
            <a:pPr>
              <a:lnSpc>
                <a:spcPct val="100000"/>
              </a:lnSpc>
              <a:spcBef>
                <a:spcPts val="0"/>
              </a:spcBef>
            </a:pPr>
            <a:r>
              <a:rPr lang="en-US" sz="1200" dirty="0" smtClean="0">
                <a:solidFill>
                  <a:schemeClr val="tx1"/>
                </a:solidFill>
                <a:latin typeface="+mn-lt"/>
              </a:rPr>
              <a:t>To “Understand Your Loans” step displays a customized breakdown of the </a:t>
            </a:r>
            <a:r>
              <a:rPr lang="en-US" sz="1200" dirty="0" smtClean="0">
                <a:solidFill>
                  <a:schemeClr val="tx1"/>
                </a:solidFill>
                <a:latin typeface="+mn-lt"/>
              </a:rPr>
              <a:t>your loans. It also </a:t>
            </a:r>
            <a:r>
              <a:rPr lang="en-US" sz="1200" dirty="0" smtClean="0">
                <a:solidFill>
                  <a:schemeClr val="tx1"/>
                </a:solidFill>
                <a:latin typeface="+mn-lt"/>
              </a:rPr>
              <a:t>covers basic loan terminology, the most effective ways to pay for school, and the different types of student loans.</a:t>
            </a:r>
          </a:p>
          <a:p>
            <a:pPr>
              <a:lnSpc>
                <a:spcPct val="100000"/>
              </a:lnSpc>
              <a:spcBef>
                <a:spcPts val="0"/>
              </a:spcBef>
            </a:pPr>
            <a:endParaRPr lang="en-US" sz="1200" dirty="0" smtClean="0">
              <a:solidFill>
                <a:schemeClr val="tx1"/>
              </a:solidFill>
              <a:latin typeface="+mn-lt"/>
            </a:endParaRPr>
          </a:p>
          <a:p>
            <a:pPr>
              <a:lnSpc>
                <a:spcPct val="100000"/>
              </a:lnSpc>
              <a:spcBef>
                <a:spcPts val="0"/>
              </a:spcBef>
            </a:pPr>
            <a:r>
              <a:rPr lang="en-US" sz="1200" dirty="0" smtClean="0">
                <a:solidFill>
                  <a:schemeClr val="tx1"/>
                </a:solidFill>
                <a:latin typeface="+mn-lt"/>
              </a:rPr>
              <a:t>The </a:t>
            </a:r>
            <a:r>
              <a:rPr lang="en-US" sz="1200" dirty="0" smtClean="0">
                <a:solidFill>
                  <a:schemeClr val="tx1"/>
                </a:solidFill>
                <a:latin typeface="+mn-lt"/>
              </a:rPr>
              <a:t>total amount of loans you must repay will be displayed. To add a loan not displayed, click “Add Loan”.</a:t>
            </a:r>
          </a:p>
          <a:p>
            <a:pPr>
              <a:lnSpc>
                <a:spcPct val="100000"/>
              </a:lnSpc>
              <a:spcBef>
                <a:spcPts val="0"/>
              </a:spcBef>
            </a:pPr>
            <a:endParaRPr lang="en-US" sz="1200" dirty="0" smtClean="0">
              <a:solidFill>
                <a:schemeClr val="tx1"/>
              </a:solidFill>
              <a:latin typeface="+mn-lt"/>
            </a:endParaRPr>
          </a:p>
          <a:p>
            <a:pPr>
              <a:lnSpc>
                <a:spcPct val="100000"/>
              </a:lnSpc>
              <a:spcBef>
                <a:spcPts val="0"/>
              </a:spcBef>
            </a:pPr>
            <a:r>
              <a:rPr lang="en-US" sz="1200" dirty="0" smtClean="0">
                <a:solidFill>
                  <a:schemeClr val="tx1"/>
                </a:solidFill>
                <a:latin typeface="+mn-lt"/>
              </a:rPr>
              <a:t>Answer </a:t>
            </a:r>
            <a:r>
              <a:rPr lang="en-US" sz="1200" dirty="0" smtClean="0">
                <a:solidFill>
                  <a:schemeClr val="tx1"/>
                </a:solidFill>
                <a:latin typeface="+mn-lt"/>
              </a:rPr>
              <a:t>all “Check Your Knowledge” questions correctly to continue to the next step</a:t>
            </a:r>
            <a:r>
              <a:rPr lang="en-US" sz="1200" dirty="0" smtClean="0">
                <a:solidFill>
                  <a:schemeClr val="tx1"/>
                </a:solidFill>
                <a:latin typeface="Arial "/>
              </a:rPr>
              <a:t>.</a:t>
            </a:r>
            <a:endParaRPr lang="en-US" sz="1200" dirty="0">
              <a:solidFill>
                <a:schemeClr val="tx1"/>
              </a:solidFill>
              <a:latin typeface="Arial "/>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96" y="1310640"/>
            <a:ext cx="7451606" cy="3558849"/>
          </a:xfrm>
          <a:prstGeom prst="rect">
            <a:avLst/>
          </a:prstGeom>
        </p:spPr>
      </p:pic>
      <p:sp>
        <p:nvSpPr>
          <p:cNvPr id="3" name="Title 2"/>
          <p:cNvSpPr>
            <a:spLocks noGrp="1"/>
          </p:cNvSpPr>
          <p:nvPr>
            <p:ph type="title"/>
          </p:nvPr>
        </p:nvSpPr>
        <p:spPr>
          <a:xfrm>
            <a:off x="571499" y="484855"/>
            <a:ext cx="8001001" cy="685800"/>
          </a:xfrm>
        </p:spPr>
        <p:txBody>
          <a:bodyPr>
            <a:normAutofit/>
          </a:bodyPr>
          <a:lstStyle/>
          <a:p>
            <a:r>
              <a:rPr lang="en-US" dirty="0" smtClean="0"/>
              <a:t>Step 5: </a:t>
            </a:r>
            <a:r>
              <a:rPr lang="en-US" sz="2800" dirty="0" smtClean="0">
                <a:solidFill>
                  <a:srgbClr val="0093B2"/>
                </a:solidFill>
              </a:rPr>
              <a:t>Understand Your Loans</a:t>
            </a:r>
            <a:endParaRPr lang="en-US" sz="2800" dirty="0">
              <a:solidFill>
                <a:srgbClr val="0093B2"/>
              </a:solidFill>
            </a:endParaRPr>
          </a:p>
        </p:txBody>
      </p:sp>
    </p:spTree>
    <p:extLst>
      <p:ext uri="{BB962C8B-B14F-4D97-AF65-F5344CB8AC3E}">
        <p14:creationId xmlns:p14="http://schemas.microsoft.com/office/powerpoint/2010/main" val="443327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664" y="1155952"/>
            <a:ext cx="8336670" cy="4213771"/>
          </a:xfrm>
          <a:prstGeom prst="rect">
            <a:avLst/>
          </a:prstGeom>
        </p:spPr>
      </p:pic>
      <p:sp>
        <p:nvSpPr>
          <p:cNvPr id="3" name="Title 2"/>
          <p:cNvSpPr>
            <a:spLocks noGrp="1"/>
          </p:cNvSpPr>
          <p:nvPr>
            <p:ph type="title"/>
          </p:nvPr>
        </p:nvSpPr>
        <p:spPr>
          <a:xfrm>
            <a:off x="571499" y="470152"/>
            <a:ext cx="8001001" cy="685800"/>
          </a:xfrm>
        </p:spPr>
        <p:txBody>
          <a:bodyPr>
            <a:normAutofit/>
          </a:bodyPr>
          <a:lstStyle/>
          <a:p>
            <a:r>
              <a:rPr lang="en-US" dirty="0" smtClean="0"/>
              <a:t>Step 6: </a:t>
            </a:r>
            <a:r>
              <a:rPr lang="en-US" sz="2800" dirty="0" smtClean="0">
                <a:solidFill>
                  <a:srgbClr val="0093B2"/>
                </a:solidFill>
              </a:rPr>
              <a:t>Manage Your Spending</a:t>
            </a:r>
            <a:endParaRPr lang="en-US" sz="4000" dirty="0">
              <a:solidFill>
                <a:srgbClr val="0093B2"/>
              </a:solidFill>
            </a:endParaRPr>
          </a:p>
        </p:txBody>
      </p:sp>
      <p:sp>
        <p:nvSpPr>
          <p:cNvPr id="4" name="Rectangle 3"/>
          <p:cNvSpPr/>
          <p:nvPr/>
        </p:nvSpPr>
        <p:spPr>
          <a:xfrm>
            <a:off x="2354386" y="5455358"/>
            <a:ext cx="6789614" cy="1200329"/>
          </a:xfrm>
          <a:prstGeom prst="rect">
            <a:avLst/>
          </a:prstGeom>
        </p:spPr>
        <p:txBody>
          <a:bodyPr wrap="square">
            <a:spAutoFit/>
          </a:bodyPr>
          <a:lstStyle/>
          <a:p>
            <a:pPr marL="285750" indent="-285750">
              <a:buFont typeface="Arial" panose="020B0604020202020204" pitchFamily="34" charset="0"/>
              <a:buChar char="•"/>
            </a:pPr>
            <a:r>
              <a:rPr lang="en-US" sz="1200" dirty="0"/>
              <a:t>Complete both steps on the page: Your Expenses This Year and Your Funds This Year. Estimate what your funds will be based on scholarships, loans, and grants that you have. Include income from your job as well (if you have one). Estimate what expenses you will have based on your rent, tuition, groceries, and any other expenses you might have. </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smtClean="0"/>
              <a:t>Answer </a:t>
            </a:r>
            <a:r>
              <a:rPr lang="en-US" sz="1200" dirty="0"/>
              <a:t>all “Check Your Knowledge” questions correctly to continue to the next step. </a:t>
            </a:r>
          </a:p>
        </p:txBody>
      </p:sp>
    </p:spTree>
    <p:extLst>
      <p:ext uri="{BB962C8B-B14F-4D97-AF65-F5344CB8AC3E}">
        <p14:creationId xmlns:p14="http://schemas.microsoft.com/office/powerpoint/2010/main" val="1857992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88" y="1260402"/>
            <a:ext cx="8427217" cy="4275234"/>
          </a:xfrm>
          <a:prstGeom prst="rect">
            <a:avLst/>
          </a:prstGeom>
        </p:spPr>
      </p:pic>
      <p:sp>
        <p:nvSpPr>
          <p:cNvPr id="7" name="Title 6"/>
          <p:cNvSpPr>
            <a:spLocks noGrp="1"/>
          </p:cNvSpPr>
          <p:nvPr>
            <p:ph type="title"/>
          </p:nvPr>
        </p:nvSpPr>
        <p:spPr>
          <a:xfrm>
            <a:off x="571497" y="472440"/>
            <a:ext cx="8001001" cy="685800"/>
          </a:xfrm>
        </p:spPr>
        <p:txBody>
          <a:bodyPr/>
          <a:lstStyle/>
          <a:p>
            <a:r>
              <a:rPr lang="en-US" dirty="0" smtClean="0"/>
              <a:t>Step 7: </a:t>
            </a:r>
            <a:r>
              <a:rPr lang="en-US" sz="2800" dirty="0" smtClean="0">
                <a:solidFill>
                  <a:srgbClr val="0093B2"/>
                </a:solidFill>
              </a:rPr>
              <a:t>Plan To Repay</a:t>
            </a:r>
            <a:endParaRPr lang="en-US" dirty="0">
              <a:solidFill>
                <a:srgbClr val="0093B2"/>
              </a:solidFill>
            </a:endParaRPr>
          </a:p>
        </p:txBody>
      </p:sp>
      <p:sp>
        <p:nvSpPr>
          <p:cNvPr id="3" name="Rectangle 2"/>
          <p:cNvSpPr/>
          <p:nvPr/>
        </p:nvSpPr>
        <p:spPr>
          <a:xfrm>
            <a:off x="2631440" y="5535636"/>
            <a:ext cx="5941058" cy="1200329"/>
          </a:xfrm>
          <a:prstGeom prst="rect">
            <a:avLst/>
          </a:prstGeom>
        </p:spPr>
        <p:txBody>
          <a:bodyPr wrap="square">
            <a:spAutoFit/>
          </a:bodyPr>
          <a:lstStyle/>
          <a:p>
            <a:pPr marL="171450" indent="-171450">
              <a:buFont typeface="Arial" panose="020B0604020202020204" pitchFamily="34" charset="0"/>
              <a:buChar char="•"/>
            </a:pPr>
            <a:r>
              <a:rPr lang="en-US" sz="1200" dirty="0"/>
              <a:t>The “Plan to Repay” step shows you what you could potentially own and earn when repaying your student loans. Make sure you complete both steps: Your Monthly Loan Payment and Your Monthly Income.  </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Answer </a:t>
            </a:r>
            <a:r>
              <a:rPr lang="en-US" sz="1200" dirty="0"/>
              <a:t>all “Check Your Knowledge” questions correctly to continue to the next step. </a:t>
            </a:r>
          </a:p>
        </p:txBody>
      </p:sp>
    </p:spTree>
    <p:extLst>
      <p:ext uri="{BB962C8B-B14F-4D97-AF65-F5344CB8AC3E}">
        <p14:creationId xmlns:p14="http://schemas.microsoft.com/office/powerpoint/2010/main" val="2622954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88" y="1413133"/>
            <a:ext cx="8070792" cy="4042787"/>
          </a:xfrm>
          <a:prstGeom prst="rect">
            <a:avLst/>
          </a:prstGeom>
        </p:spPr>
      </p:pic>
      <p:sp>
        <p:nvSpPr>
          <p:cNvPr id="8" name="Title 7"/>
          <p:cNvSpPr>
            <a:spLocks noGrp="1"/>
          </p:cNvSpPr>
          <p:nvPr>
            <p:ph type="title"/>
          </p:nvPr>
        </p:nvSpPr>
        <p:spPr>
          <a:xfrm>
            <a:off x="571499" y="472440"/>
            <a:ext cx="8001001" cy="685800"/>
          </a:xfrm>
        </p:spPr>
        <p:txBody>
          <a:bodyPr/>
          <a:lstStyle/>
          <a:p>
            <a:r>
              <a:rPr lang="en-US" dirty="0" smtClean="0"/>
              <a:t>Step 8: </a:t>
            </a:r>
            <a:r>
              <a:rPr lang="en-US" sz="2800" dirty="0" smtClean="0">
                <a:solidFill>
                  <a:srgbClr val="0093B2"/>
                </a:solidFill>
              </a:rPr>
              <a:t>Avoid Default</a:t>
            </a:r>
            <a:endParaRPr lang="en-US" dirty="0">
              <a:solidFill>
                <a:srgbClr val="0093B2"/>
              </a:solidFill>
            </a:endParaRPr>
          </a:p>
        </p:txBody>
      </p:sp>
      <p:sp>
        <p:nvSpPr>
          <p:cNvPr id="2" name="Rectangle 1"/>
          <p:cNvSpPr/>
          <p:nvPr/>
        </p:nvSpPr>
        <p:spPr>
          <a:xfrm>
            <a:off x="2428240" y="5559029"/>
            <a:ext cx="6390640" cy="1200329"/>
          </a:xfrm>
          <a:prstGeom prst="rect">
            <a:avLst/>
          </a:prstGeom>
        </p:spPr>
        <p:txBody>
          <a:bodyPr wrap="square">
            <a:spAutoFit/>
          </a:bodyPr>
          <a:lstStyle/>
          <a:p>
            <a:pPr marL="171450" indent="-171450">
              <a:buFont typeface="Arial" panose="020B0604020202020204" pitchFamily="34" charset="0"/>
              <a:buChar char="•"/>
            </a:pPr>
            <a:r>
              <a:rPr lang="en-US" sz="1200" dirty="0"/>
              <a:t>The “Avoid Default” step is designed to teach </a:t>
            </a:r>
            <a:r>
              <a:rPr lang="en-US" sz="1200" dirty="0" smtClean="0"/>
              <a:t>you how </a:t>
            </a:r>
            <a:r>
              <a:rPr lang="en-US" sz="1200" dirty="0"/>
              <a:t>to avoid default </a:t>
            </a:r>
            <a:r>
              <a:rPr lang="en-US" sz="1200" dirty="0" smtClean="0"/>
              <a:t>after you have graduated </a:t>
            </a:r>
            <a:r>
              <a:rPr lang="en-US" sz="1200" dirty="0"/>
              <a:t>and </a:t>
            </a:r>
            <a:r>
              <a:rPr lang="en-US" sz="1200" dirty="0" smtClean="0"/>
              <a:t>begin repaying your loans. </a:t>
            </a:r>
            <a:r>
              <a:rPr lang="en-US" sz="1200" dirty="0"/>
              <a:t>Read </a:t>
            </a:r>
            <a:r>
              <a:rPr lang="en-US" sz="1200" dirty="0" smtClean="0"/>
              <a:t>this section thoroughly, so </a:t>
            </a:r>
            <a:r>
              <a:rPr lang="en-US" sz="1200" dirty="0"/>
              <a:t>you can be sure to stay on top of your monthly payments and avoid the punishments associated with defaulting on your student loans</a:t>
            </a:r>
            <a:r>
              <a:rPr lang="en-US" sz="1200" dirty="0" smtClean="0"/>
              <a: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Answer all “Check Your Knowledge” questions correctly to continue to the next step. </a:t>
            </a:r>
          </a:p>
        </p:txBody>
      </p:sp>
    </p:spTree>
    <p:extLst>
      <p:ext uri="{BB962C8B-B14F-4D97-AF65-F5344CB8AC3E}">
        <p14:creationId xmlns:p14="http://schemas.microsoft.com/office/powerpoint/2010/main" val="2189393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Make Your Missouri Statement, Light">
  <a:themeElements>
    <a:clrScheme name="Make Your Missouri Statement">
      <a:dk1>
        <a:srgbClr val="000000"/>
      </a:dk1>
      <a:lt1>
        <a:srgbClr val="FFFFFF"/>
      </a:lt1>
      <a:dk2>
        <a:srgbClr val="5E0009"/>
      </a:dk2>
      <a:lt2>
        <a:srgbClr val="BFCED6"/>
      </a:lt2>
      <a:accent1>
        <a:srgbClr val="EB002B"/>
      </a:accent1>
      <a:accent2>
        <a:srgbClr val="0093B2"/>
      </a:accent2>
      <a:accent3>
        <a:srgbClr val="CFB500"/>
      </a:accent3>
      <a:accent4>
        <a:srgbClr val="AF1685"/>
      </a:accent4>
      <a:accent5>
        <a:srgbClr val="E35205"/>
      </a:accent5>
      <a:accent6>
        <a:srgbClr val="A4D65E"/>
      </a:accent6>
      <a:hlink>
        <a:srgbClr val="5E0009"/>
      </a:hlink>
      <a:folHlink>
        <a:srgbClr val="5E0009"/>
      </a:folHlink>
    </a:clrScheme>
    <a:fontScheme name="Make Your Missouri Stateme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ssouri State Maroon">
      <a:srgbClr val="5E0009"/>
    </a:custClr>
    <a:custClr name="Brick City">
      <a:srgbClr val="EB002B"/>
    </a:custClr>
    <a:custClr name="Boomer Sky">
      <a:srgbClr val="0093B2"/>
    </a:custClr>
    <a:custClr name="Pride Band Brass">
      <a:srgbClr val="CFB500"/>
    </a:custClr>
    <a:custClr name="Midnight Oil">
      <a:srgbClr val="425563"/>
    </a:custClr>
    <a:custClr name="Hammons Fountain">
      <a:srgbClr val="6BA4B8"/>
    </a:custClr>
    <a:custClr name="Carrington">
      <a:srgbClr val="BFCED6"/>
    </a:custClr>
    <a:custClr name="Bear Hug">
      <a:srgbClr val="AF1685"/>
    </a:custClr>
    <a:custClr name="Tent Theatre">
      <a:srgbClr val="E35205"/>
    </a:custClr>
    <a:custClr name="May Day">
      <a:srgbClr val="A4D65E"/>
    </a:custClr>
  </a:custClrLst>
  <a:extLst>
    <a:ext uri="{05A4C25C-085E-4340-85A3-A5531E510DB2}">
      <thm15:themeFamily xmlns:thm15="http://schemas.microsoft.com/office/thememl/2012/main" name="flagship-light-standard-1_1" id="{E0235D37-6B2C-C440-9FD0-7BF2EFA26872}" vid="{25D8042B-2133-E842-A051-9900DC16F2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statement-light-standard-1_1</Template>
  <TotalTime>257</TotalTime>
  <Words>440</Words>
  <Application>Microsoft Office PowerPoint</Application>
  <PresentationFormat>On-screen Show (4:3)</PresentationFormat>
  <Paragraphs>30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vt:lpstr>
      <vt:lpstr>Calibri</vt:lpstr>
      <vt:lpstr>Georgia</vt:lpstr>
      <vt:lpstr>Impact</vt:lpstr>
      <vt:lpstr>Make Your Missouri Statement, Light</vt:lpstr>
      <vt:lpstr>How to Complete Entrance Counseling</vt:lpstr>
      <vt:lpstr>Step 1: Go to studentloans.gov and log in </vt:lpstr>
      <vt:lpstr>Step 2: Select the Complete Counseling Link </vt:lpstr>
      <vt:lpstr>Step 3: Select the Start Entrance        Counseling button</vt:lpstr>
      <vt:lpstr>Step 4: Select Your School (Missouri          State University) to Notify</vt:lpstr>
      <vt:lpstr>Step 5: Understand Your Loans</vt:lpstr>
      <vt:lpstr>Step 6: Manage Your Spending</vt:lpstr>
      <vt:lpstr>Step 7: Plan To Repay</vt:lpstr>
      <vt:lpstr>Step 8: Avoid Default</vt:lpstr>
      <vt:lpstr>Step 9: Finances: A Priority </vt:lpstr>
      <vt:lpstr>Step 10: Entrance Counseling Summary</vt:lpstr>
    </vt:vector>
  </TitlesOfParts>
  <Manager/>
  <Company>Missouri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Complete Exit Counseling</dc:title>
  <dc:subject/>
  <dc:creator>Brueggemann, Samantha J</dc:creator>
  <cp:keywords>Flagship, Light, Standard</cp:keywords>
  <dc:description/>
  <cp:lastModifiedBy>Morgan, Meredith M</cp:lastModifiedBy>
  <cp:revision>42</cp:revision>
  <cp:lastPrinted>2017-01-30T17:51:28Z</cp:lastPrinted>
  <dcterms:created xsi:type="dcterms:W3CDTF">2016-11-28T17:21:12Z</dcterms:created>
  <dcterms:modified xsi:type="dcterms:W3CDTF">2017-01-30T17:58:27Z</dcterms:modified>
  <cp:category>Make Your Missouri Statement</cp:category>
</cp:coreProperties>
</file>