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41" r:id="rId5"/>
    <p:sldMasterId id="2147483752" r:id="rId6"/>
  </p:sldMasterIdLst>
  <p:notesMasterIdLst>
    <p:notesMasterId r:id="rId13"/>
  </p:notesMasterIdLst>
  <p:sldIdLst>
    <p:sldId id="445" r:id="rId7"/>
    <p:sldId id="506" r:id="rId8"/>
    <p:sldId id="508" r:id="rId9"/>
    <p:sldId id="485" r:id="rId10"/>
    <p:sldId id="544" r:id="rId11"/>
    <p:sldId id="545" r:id="rId1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563"/>
    <a:srgbClr val="7F7F7F"/>
    <a:srgbClr val="595959"/>
    <a:srgbClr val="017C96"/>
    <a:srgbClr val="CBD7DD"/>
    <a:srgbClr val="E7ECEF"/>
    <a:srgbClr val="7A81FF"/>
    <a:srgbClr val="FF40FF"/>
    <a:srgbClr val="FAF14B"/>
    <a:srgbClr val="5E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86429"/>
  </p:normalViewPr>
  <p:slideViewPr>
    <p:cSldViewPr snapToGrid="0" snapToObjects="1">
      <p:cViewPr varScale="1">
        <p:scale>
          <a:sx n="86" d="100"/>
          <a:sy n="86" d="100"/>
        </p:scale>
        <p:origin x="331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E000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13</c:v>
                </c:pt>
                <c:pt idx="13">
                  <c:v>Week 14</c:v>
                </c:pt>
                <c:pt idx="14">
                  <c:v>Week 15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141</c:v>
                </c:pt>
                <c:pt idx="1">
                  <c:v>383</c:v>
                </c:pt>
                <c:pt idx="2">
                  <c:v>267</c:v>
                </c:pt>
                <c:pt idx="3">
                  <c:v>104</c:v>
                </c:pt>
                <c:pt idx="4">
                  <c:v>66</c:v>
                </c:pt>
                <c:pt idx="5">
                  <c:v>56</c:v>
                </c:pt>
                <c:pt idx="6">
                  <c:v>50</c:v>
                </c:pt>
                <c:pt idx="7">
                  <c:v>26</c:v>
                </c:pt>
                <c:pt idx="8">
                  <c:v>31</c:v>
                </c:pt>
                <c:pt idx="9">
                  <c:v>17</c:v>
                </c:pt>
                <c:pt idx="10">
                  <c:v>31</c:v>
                </c:pt>
                <c:pt idx="11">
                  <c:v>61</c:v>
                </c:pt>
                <c:pt idx="12">
                  <c:v>61</c:v>
                </c:pt>
                <c:pt idx="13">
                  <c:v>66</c:v>
                </c:pt>
                <c:pt idx="1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16-44B2-B32C-B73C7125C2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83526687"/>
        <c:axId val="797857631"/>
      </c:barChart>
      <c:catAx>
        <c:axId val="1283526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t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857631"/>
        <c:crosses val="autoZero"/>
        <c:auto val="1"/>
        <c:lblAlgn val="ctr"/>
        <c:lblOffset val="100"/>
        <c:noMultiLvlLbl val="0"/>
      </c:catAx>
      <c:valAx>
        <c:axId val="797857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3526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E000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13</c:v>
                </c:pt>
                <c:pt idx="13">
                  <c:v>Week 14</c:v>
                </c:pt>
                <c:pt idx="14">
                  <c:v>Week 15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446</c:v>
                </c:pt>
                <c:pt idx="1">
                  <c:v>752</c:v>
                </c:pt>
                <c:pt idx="2">
                  <c:v>641</c:v>
                </c:pt>
                <c:pt idx="3">
                  <c:v>624</c:v>
                </c:pt>
                <c:pt idx="4">
                  <c:v>485</c:v>
                </c:pt>
                <c:pt idx="5">
                  <c:v>475</c:v>
                </c:pt>
                <c:pt idx="6">
                  <c:v>476</c:v>
                </c:pt>
                <c:pt idx="7">
                  <c:v>399</c:v>
                </c:pt>
                <c:pt idx="8">
                  <c:v>793</c:v>
                </c:pt>
                <c:pt idx="9">
                  <c:v>358</c:v>
                </c:pt>
                <c:pt idx="10">
                  <c:v>351</c:v>
                </c:pt>
                <c:pt idx="11">
                  <c:v>391</c:v>
                </c:pt>
                <c:pt idx="12">
                  <c:v>443</c:v>
                </c:pt>
                <c:pt idx="13">
                  <c:v>1099</c:v>
                </c:pt>
                <c:pt idx="14">
                  <c:v>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16-44B2-B32C-B73C7125C2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83526687"/>
        <c:axId val="797857631"/>
      </c:barChart>
      <c:catAx>
        <c:axId val="1283526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857631"/>
        <c:crosses val="autoZero"/>
        <c:auto val="1"/>
        <c:lblAlgn val="ctr"/>
        <c:lblOffset val="100"/>
        <c:noMultiLvlLbl val="0"/>
      </c:catAx>
      <c:valAx>
        <c:axId val="797857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3526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Sheet1!$A$2:$A$97</c:f>
              <c:numCache>
                <c:formatCode>d\-mmm</c:formatCode>
                <c:ptCount val="96"/>
                <c:pt idx="0">
                  <c:v>44069</c:v>
                </c:pt>
                <c:pt idx="1">
                  <c:v>44070</c:v>
                </c:pt>
                <c:pt idx="2">
                  <c:v>44071</c:v>
                </c:pt>
                <c:pt idx="3">
                  <c:v>44072</c:v>
                </c:pt>
                <c:pt idx="4">
                  <c:v>44073</c:v>
                </c:pt>
                <c:pt idx="5">
                  <c:v>44074</c:v>
                </c:pt>
                <c:pt idx="6">
                  <c:v>44075</c:v>
                </c:pt>
                <c:pt idx="7">
                  <c:v>44076</c:v>
                </c:pt>
                <c:pt idx="8">
                  <c:v>44077</c:v>
                </c:pt>
                <c:pt idx="9">
                  <c:v>44078</c:v>
                </c:pt>
                <c:pt idx="10">
                  <c:v>44079</c:v>
                </c:pt>
                <c:pt idx="11">
                  <c:v>44080</c:v>
                </c:pt>
                <c:pt idx="12">
                  <c:v>44081</c:v>
                </c:pt>
                <c:pt idx="13">
                  <c:v>44082</c:v>
                </c:pt>
                <c:pt idx="14">
                  <c:v>44083</c:v>
                </c:pt>
                <c:pt idx="15">
                  <c:v>44084</c:v>
                </c:pt>
                <c:pt idx="16">
                  <c:v>44085</c:v>
                </c:pt>
                <c:pt idx="17">
                  <c:v>44086</c:v>
                </c:pt>
                <c:pt idx="18">
                  <c:v>44087</c:v>
                </c:pt>
                <c:pt idx="19">
                  <c:v>44088</c:v>
                </c:pt>
                <c:pt idx="20">
                  <c:v>44089</c:v>
                </c:pt>
                <c:pt idx="21">
                  <c:v>44090</c:v>
                </c:pt>
                <c:pt idx="22">
                  <c:v>44091</c:v>
                </c:pt>
                <c:pt idx="23">
                  <c:v>44092</c:v>
                </c:pt>
                <c:pt idx="24">
                  <c:v>44093</c:v>
                </c:pt>
                <c:pt idx="25">
                  <c:v>44094</c:v>
                </c:pt>
                <c:pt idx="26">
                  <c:v>44095</c:v>
                </c:pt>
                <c:pt idx="27">
                  <c:v>44096</c:v>
                </c:pt>
                <c:pt idx="28">
                  <c:v>44097</c:v>
                </c:pt>
                <c:pt idx="29">
                  <c:v>44098</c:v>
                </c:pt>
                <c:pt idx="30">
                  <c:v>44099</c:v>
                </c:pt>
                <c:pt idx="31">
                  <c:v>44100</c:v>
                </c:pt>
                <c:pt idx="32">
                  <c:v>44101</c:v>
                </c:pt>
                <c:pt idx="33">
                  <c:v>44102</c:v>
                </c:pt>
                <c:pt idx="34">
                  <c:v>44103</c:v>
                </c:pt>
                <c:pt idx="35">
                  <c:v>44104</c:v>
                </c:pt>
                <c:pt idx="36">
                  <c:v>44105</c:v>
                </c:pt>
                <c:pt idx="37">
                  <c:v>44106</c:v>
                </c:pt>
                <c:pt idx="38">
                  <c:v>44107</c:v>
                </c:pt>
                <c:pt idx="39">
                  <c:v>44108</c:v>
                </c:pt>
                <c:pt idx="40">
                  <c:v>44109</c:v>
                </c:pt>
                <c:pt idx="41">
                  <c:v>44110</c:v>
                </c:pt>
                <c:pt idx="42">
                  <c:v>44111</c:v>
                </c:pt>
                <c:pt idx="43">
                  <c:v>44112</c:v>
                </c:pt>
                <c:pt idx="44">
                  <c:v>44113</c:v>
                </c:pt>
                <c:pt idx="45">
                  <c:v>44114</c:v>
                </c:pt>
                <c:pt idx="46">
                  <c:v>44115</c:v>
                </c:pt>
                <c:pt idx="47">
                  <c:v>44116</c:v>
                </c:pt>
                <c:pt idx="48">
                  <c:v>44117</c:v>
                </c:pt>
                <c:pt idx="49">
                  <c:v>44118</c:v>
                </c:pt>
                <c:pt idx="50">
                  <c:v>44119</c:v>
                </c:pt>
                <c:pt idx="51">
                  <c:v>44120</c:v>
                </c:pt>
                <c:pt idx="52">
                  <c:v>44121</c:v>
                </c:pt>
                <c:pt idx="53">
                  <c:v>44122</c:v>
                </c:pt>
                <c:pt idx="54">
                  <c:v>44123</c:v>
                </c:pt>
                <c:pt idx="55">
                  <c:v>44124</c:v>
                </c:pt>
                <c:pt idx="56">
                  <c:v>44125</c:v>
                </c:pt>
                <c:pt idx="57">
                  <c:v>44126</c:v>
                </c:pt>
                <c:pt idx="58">
                  <c:v>44127</c:v>
                </c:pt>
                <c:pt idx="59">
                  <c:v>44128</c:v>
                </c:pt>
                <c:pt idx="60">
                  <c:v>44129</c:v>
                </c:pt>
                <c:pt idx="61">
                  <c:v>44130</c:v>
                </c:pt>
                <c:pt idx="62">
                  <c:v>44131</c:v>
                </c:pt>
                <c:pt idx="63">
                  <c:v>44132</c:v>
                </c:pt>
                <c:pt idx="64">
                  <c:v>44133</c:v>
                </c:pt>
                <c:pt idx="65">
                  <c:v>44134</c:v>
                </c:pt>
                <c:pt idx="66">
                  <c:v>44135</c:v>
                </c:pt>
                <c:pt idx="67">
                  <c:v>44136</c:v>
                </c:pt>
                <c:pt idx="68">
                  <c:v>44137</c:v>
                </c:pt>
                <c:pt idx="69">
                  <c:v>44138</c:v>
                </c:pt>
                <c:pt idx="70">
                  <c:v>44139</c:v>
                </c:pt>
                <c:pt idx="71">
                  <c:v>44140</c:v>
                </c:pt>
                <c:pt idx="72">
                  <c:v>44141</c:v>
                </c:pt>
                <c:pt idx="73">
                  <c:v>44142</c:v>
                </c:pt>
                <c:pt idx="74">
                  <c:v>44143</c:v>
                </c:pt>
                <c:pt idx="75">
                  <c:v>44144</c:v>
                </c:pt>
                <c:pt idx="76">
                  <c:v>44145</c:v>
                </c:pt>
                <c:pt idx="77">
                  <c:v>44146</c:v>
                </c:pt>
                <c:pt idx="78">
                  <c:v>44147</c:v>
                </c:pt>
                <c:pt idx="79">
                  <c:v>44148</c:v>
                </c:pt>
                <c:pt idx="80">
                  <c:v>44149</c:v>
                </c:pt>
                <c:pt idx="81">
                  <c:v>44150</c:v>
                </c:pt>
                <c:pt idx="82">
                  <c:v>44151</c:v>
                </c:pt>
                <c:pt idx="83">
                  <c:v>44152</c:v>
                </c:pt>
                <c:pt idx="84">
                  <c:v>44153</c:v>
                </c:pt>
                <c:pt idx="85">
                  <c:v>44154</c:v>
                </c:pt>
                <c:pt idx="86">
                  <c:v>44155</c:v>
                </c:pt>
                <c:pt idx="87">
                  <c:v>44156</c:v>
                </c:pt>
                <c:pt idx="88">
                  <c:v>44157</c:v>
                </c:pt>
                <c:pt idx="89">
                  <c:v>44158</c:v>
                </c:pt>
                <c:pt idx="90">
                  <c:v>44159</c:v>
                </c:pt>
                <c:pt idx="91">
                  <c:v>44160</c:v>
                </c:pt>
                <c:pt idx="92">
                  <c:v>44161</c:v>
                </c:pt>
                <c:pt idx="93">
                  <c:v>44162</c:v>
                </c:pt>
                <c:pt idx="94">
                  <c:v>44163</c:v>
                </c:pt>
                <c:pt idx="95">
                  <c:v>44164</c:v>
                </c:pt>
              </c:numCache>
            </c:numRef>
          </c:cat>
          <c:val>
            <c:numRef>
              <c:f>Sheet1!$B$2:$B$97</c:f>
              <c:numCache>
                <c:formatCode>General</c:formatCode>
                <c:ptCount val="96"/>
                <c:pt idx="0">
                  <c:v>98</c:v>
                </c:pt>
                <c:pt idx="1">
                  <c:v>103</c:v>
                </c:pt>
                <c:pt idx="2">
                  <c:v>111</c:v>
                </c:pt>
                <c:pt idx="3">
                  <c:v>113</c:v>
                </c:pt>
                <c:pt idx="4">
                  <c:v>122</c:v>
                </c:pt>
                <c:pt idx="5">
                  <c:v>108</c:v>
                </c:pt>
                <c:pt idx="6">
                  <c:v>107</c:v>
                </c:pt>
                <c:pt idx="7">
                  <c:v>100</c:v>
                </c:pt>
                <c:pt idx="8">
                  <c:v>94</c:v>
                </c:pt>
                <c:pt idx="9">
                  <c:v>96</c:v>
                </c:pt>
                <c:pt idx="10">
                  <c:v>84</c:v>
                </c:pt>
                <c:pt idx="11">
                  <c:v>75</c:v>
                </c:pt>
                <c:pt idx="12">
                  <c:v>68</c:v>
                </c:pt>
                <c:pt idx="13">
                  <c:v>58</c:v>
                </c:pt>
                <c:pt idx="14">
                  <c:v>48</c:v>
                </c:pt>
                <c:pt idx="15">
                  <c:v>41</c:v>
                </c:pt>
                <c:pt idx="16">
                  <c:v>31</c:v>
                </c:pt>
                <c:pt idx="17">
                  <c:v>23</c:v>
                </c:pt>
                <c:pt idx="18">
                  <c:v>20</c:v>
                </c:pt>
                <c:pt idx="19">
                  <c:v>14</c:v>
                </c:pt>
                <c:pt idx="20">
                  <c:v>18</c:v>
                </c:pt>
                <c:pt idx="21">
                  <c:v>17</c:v>
                </c:pt>
                <c:pt idx="22">
                  <c:v>21</c:v>
                </c:pt>
                <c:pt idx="23">
                  <c:v>20</c:v>
                </c:pt>
                <c:pt idx="24">
                  <c:v>23</c:v>
                </c:pt>
                <c:pt idx="25">
                  <c:v>23</c:v>
                </c:pt>
                <c:pt idx="26">
                  <c:v>22</c:v>
                </c:pt>
                <c:pt idx="27">
                  <c:v>16</c:v>
                </c:pt>
                <c:pt idx="28">
                  <c:v>24</c:v>
                </c:pt>
                <c:pt idx="29">
                  <c:v>25</c:v>
                </c:pt>
                <c:pt idx="30">
                  <c:v>23</c:v>
                </c:pt>
                <c:pt idx="31">
                  <c:v>29</c:v>
                </c:pt>
                <c:pt idx="32">
                  <c:v>29</c:v>
                </c:pt>
                <c:pt idx="33">
                  <c:v>32</c:v>
                </c:pt>
                <c:pt idx="34">
                  <c:v>31</c:v>
                </c:pt>
                <c:pt idx="35">
                  <c:v>26</c:v>
                </c:pt>
                <c:pt idx="36">
                  <c:v>26</c:v>
                </c:pt>
                <c:pt idx="37">
                  <c:v>22</c:v>
                </c:pt>
                <c:pt idx="38">
                  <c:v>21</c:v>
                </c:pt>
                <c:pt idx="39">
                  <c:v>18</c:v>
                </c:pt>
                <c:pt idx="40">
                  <c:v>23</c:v>
                </c:pt>
                <c:pt idx="41">
                  <c:v>24</c:v>
                </c:pt>
                <c:pt idx="42">
                  <c:v>18</c:v>
                </c:pt>
                <c:pt idx="43">
                  <c:v>14</c:v>
                </c:pt>
                <c:pt idx="44">
                  <c:v>11</c:v>
                </c:pt>
                <c:pt idx="45">
                  <c:v>7</c:v>
                </c:pt>
                <c:pt idx="46">
                  <c:v>6</c:v>
                </c:pt>
                <c:pt idx="47">
                  <c:v>6</c:v>
                </c:pt>
                <c:pt idx="48">
                  <c:v>9</c:v>
                </c:pt>
                <c:pt idx="49">
                  <c:v>9</c:v>
                </c:pt>
                <c:pt idx="50">
                  <c:v>8</c:v>
                </c:pt>
                <c:pt idx="51">
                  <c:v>8</c:v>
                </c:pt>
                <c:pt idx="52">
                  <c:v>9</c:v>
                </c:pt>
                <c:pt idx="53">
                  <c:v>9</c:v>
                </c:pt>
                <c:pt idx="54">
                  <c:v>10</c:v>
                </c:pt>
                <c:pt idx="55">
                  <c:v>9</c:v>
                </c:pt>
                <c:pt idx="56">
                  <c:v>9</c:v>
                </c:pt>
                <c:pt idx="57">
                  <c:v>8</c:v>
                </c:pt>
                <c:pt idx="58">
                  <c:v>4</c:v>
                </c:pt>
                <c:pt idx="59">
                  <c:v>4</c:v>
                </c:pt>
                <c:pt idx="60">
                  <c:v>3</c:v>
                </c:pt>
                <c:pt idx="61">
                  <c:v>7</c:v>
                </c:pt>
                <c:pt idx="62">
                  <c:v>4</c:v>
                </c:pt>
                <c:pt idx="63">
                  <c:v>9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12</c:v>
                </c:pt>
                <c:pt idx="68">
                  <c:v>15</c:v>
                </c:pt>
                <c:pt idx="69">
                  <c:v>14</c:v>
                </c:pt>
                <c:pt idx="70">
                  <c:v>11</c:v>
                </c:pt>
                <c:pt idx="71">
                  <c:v>7</c:v>
                </c:pt>
                <c:pt idx="72">
                  <c:v>7</c:v>
                </c:pt>
                <c:pt idx="73">
                  <c:v>6</c:v>
                </c:pt>
                <c:pt idx="74">
                  <c:v>10</c:v>
                </c:pt>
                <c:pt idx="75">
                  <c:v>10</c:v>
                </c:pt>
                <c:pt idx="76">
                  <c:v>9</c:v>
                </c:pt>
                <c:pt idx="77">
                  <c:v>7</c:v>
                </c:pt>
                <c:pt idx="78">
                  <c:v>13</c:v>
                </c:pt>
                <c:pt idx="79">
                  <c:v>15</c:v>
                </c:pt>
                <c:pt idx="80">
                  <c:v>16</c:v>
                </c:pt>
                <c:pt idx="81">
                  <c:v>14</c:v>
                </c:pt>
                <c:pt idx="82">
                  <c:v>12</c:v>
                </c:pt>
                <c:pt idx="83">
                  <c:v>11</c:v>
                </c:pt>
                <c:pt idx="84">
                  <c:v>7</c:v>
                </c:pt>
                <c:pt idx="85">
                  <c:v>7</c:v>
                </c:pt>
                <c:pt idx="86">
                  <c:v>8</c:v>
                </c:pt>
                <c:pt idx="87">
                  <c:v>7</c:v>
                </c:pt>
                <c:pt idx="88">
                  <c:v>8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4</c:v>
                </c:pt>
                <c:pt idx="93">
                  <c:v>3</c:v>
                </c:pt>
                <c:pt idx="94">
                  <c:v>4</c:v>
                </c:pt>
                <c:pt idx="9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B7-4C08-BF27-4F47814F2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1994944"/>
        <c:axId val="841161248"/>
      </c:lineChart>
      <c:dateAx>
        <c:axId val="861994944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161248"/>
        <c:crosses val="autoZero"/>
        <c:auto val="1"/>
        <c:lblOffset val="100"/>
        <c:baseTimeUnit val="days"/>
      </c:dateAx>
      <c:valAx>
        <c:axId val="84116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99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C0-4A9C-8868-814391EFDE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C0-4A9C-8868-814391EFDEC4}"/>
              </c:ext>
            </c:extLst>
          </c:dPt>
          <c:dPt>
            <c:idx val="2"/>
            <c:bubble3D val="0"/>
            <c:spPr>
              <a:solidFill>
                <a:srgbClr val="5E000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C0-4A9C-8868-814391EFDE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C0-4A9C-8868-814391EFDE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C0-4A9C-8868-814391EFDEC4}"/>
              </c:ext>
            </c:extLst>
          </c:dPt>
          <c:dLbls>
            <c:dLbl>
              <c:idx val="0"/>
              <c:layout>
                <c:manualLayout>
                  <c:x val="-0.1459546617182407"/>
                  <c:y val="0.174603174603174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C0-4A9C-8868-814391EFDEC4}"/>
                </c:ext>
              </c:extLst>
            </c:dLbl>
            <c:dLbl>
              <c:idx val="1"/>
              <c:layout>
                <c:manualLayout>
                  <c:x val="-0.16488991423842719"/>
                  <c:y val="-0.11309523809523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C0-4A9C-8868-814391EFDEC4}"/>
                </c:ext>
              </c:extLst>
            </c:dLbl>
            <c:dLbl>
              <c:idx val="2"/>
              <c:layout>
                <c:manualLayout>
                  <c:x val="0.2319343999197552"/>
                  <c:y val="-0.156084656084656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C0-4A9C-8868-814391EFDEC4}"/>
                </c:ext>
              </c:extLst>
            </c:dLbl>
            <c:dLbl>
              <c:idx val="3"/>
              <c:layout>
                <c:manualLayout>
                  <c:x val="-5.6737588652482268E-2"/>
                  <c:y val="6.0185185185185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7F7F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C0-4A9C-8868-814391EFDEC4}"/>
                </c:ext>
              </c:extLst>
            </c:dLbl>
            <c:dLbl>
              <c:idx val="4"/>
              <c:layout>
                <c:manualLayout>
                  <c:x val="-0.10480197937041305"/>
                  <c:y val="2.11640211640211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7F7F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C0-4A9C-8868-814391EFDE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Blended</c:v>
                </c:pt>
                <c:pt idx="1">
                  <c:v>Online</c:v>
                </c:pt>
                <c:pt idx="2">
                  <c:v>Traditional</c:v>
                </c:pt>
                <c:pt idx="3">
                  <c:v>Web Conference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0.19600000000000001</c:v>
                </c:pt>
                <c:pt idx="1">
                  <c:v>0.22600000000000001</c:v>
                </c:pt>
                <c:pt idx="2">
                  <c:v>0.44800000000000001</c:v>
                </c:pt>
                <c:pt idx="3">
                  <c:v>4.5999999999999999E-2</c:v>
                </c:pt>
                <c:pt idx="4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2C0-4A9C-8868-814391EFDE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2C-4BA5-A499-0E5ADBC51A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2C-4BA5-A499-0E5ADBC51A69}"/>
              </c:ext>
            </c:extLst>
          </c:dPt>
          <c:dPt>
            <c:idx val="2"/>
            <c:bubble3D val="0"/>
            <c:spPr>
              <a:solidFill>
                <a:srgbClr val="5E000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2C-4BA5-A499-0E5ADBC51A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2C-4BA5-A499-0E5ADBC51A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22C-4BA5-A499-0E5ADBC51A69}"/>
              </c:ext>
            </c:extLst>
          </c:dPt>
          <c:dLbls>
            <c:dLbl>
              <c:idx val="0"/>
              <c:layout>
                <c:manualLayout>
                  <c:x val="-0.1459546617182407"/>
                  <c:y val="0.174603174603174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2C-4BA5-A499-0E5ADBC51A69}"/>
                </c:ext>
              </c:extLst>
            </c:dLbl>
            <c:dLbl>
              <c:idx val="1"/>
              <c:layout>
                <c:manualLayout>
                  <c:x val="-0.16488991423842719"/>
                  <c:y val="-0.11309523809523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2C-4BA5-A499-0E5ADBC51A69}"/>
                </c:ext>
              </c:extLst>
            </c:dLbl>
            <c:dLbl>
              <c:idx val="2"/>
              <c:layout>
                <c:manualLayout>
                  <c:x val="0.2319343999197552"/>
                  <c:y val="-0.156084656084656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2C-4BA5-A499-0E5ADBC51A69}"/>
                </c:ext>
              </c:extLst>
            </c:dLbl>
            <c:dLbl>
              <c:idx val="3"/>
              <c:layout>
                <c:manualLayout>
                  <c:x val="-5.6737588652482268E-2"/>
                  <c:y val="6.0185185185185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7F7F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2C-4BA5-A499-0E5ADBC51A69}"/>
                </c:ext>
              </c:extLst>
            </c:dLbl>
            <c:dLbl>
              <c:idx val="4"/>
              <c:layout>
                <c:manualLayout>
                  <c:x val="-0.10480197937041305"/>
                  <c:y val="2.11640211640211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7F7F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2C-4BA5-A499-0E5ADBC51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Blended</c:v>
                </c:pt>
                <c:pt idx="1">
                  <c:v>Online</c:v>
                </c:pt>
                <c:pt idx="2">
                  <c:v>Traditional</c:v>
                </c:pt>
                <c:pt idx="3">
                  <c:v>Web Conference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0.20899999999999999</c:v>
                </c:pt>
                <c:pt idx="1">
                  <c:v>0.254</c:v>
                </c:pt>
                <c:pt idx="2">
                  <c:v>0.36099999999999999</c:v>
                </c:pt>
                <c:pt idx="3">
                  <c:v>9.6000000000000002E-2</c:v>
                </c:pt>
                <c:pt idx="4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22C-4BA5-A499-0E5ADBC51A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FEBF3DD-24B8-9D40-ABEB-B4A0E772B6FC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EA5C634-AB7C-E047-B961-FC16FF4C0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3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sv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sv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Diagonal"/>
          <p:cNvSpPr/>
          <p:nvPr userDrawn="1"/>
        </p:nvSpPr>
        <p:spPr>
          <a:xfrm rot="16200000">
            <a:off x="8534400" y="3200402"/>
            <a:ext cx="3657600" cy="36576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6057900"/>
            <a:ext cx="8001000" cy="3429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3" name="Presenters"/>
          <p:cNvSpPr>
            <a:spLocks noGrp="1"/>
          </p:cNvSpPr>
          <p:nvPr>
            <p:ph type="body" sz="quarter" idx="12" hasCustomPrompt="1"/>
          </p:nvPr>
        </p:nvSpPr>
        <p:spPr>
          <a:xfrm>
            <a:off x="723900" y="5186365"/>
            <a:ext cx="8001000" cy="5286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Presenter names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5" hasCustomPrompt="1"/>
          </p:nvPr>
        </p:nvSpPr>
        <p:spPr>
          <a:xfrm>
            <a:off x="723900" y="4573156"/>
            <a:ext cx="8001000" cy="514347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 cap="all">
                <a:solidFill>
                  <a:srgbClr val="425563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4" name="Divider"/>
          <p:cNvSpPr/>
          <p:nvPr userDrawn="1"/>
        </p:nvSpPr>
        <p:spPr>
          <a:xfrm>
            <a:off x="723900" y="4230044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1"/>
            <a:ext cx="9829800" cy="33147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000" b="1">
                <a:solidFill>
                  <a:srgbClr val="5E0009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1" name="Grounding Ba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9A48F2A-2D11-8E40-A953-9C59948DC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1783" y="6057900"/>
            <a:ext cx="1756317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Spo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potlight Caption"/>
          <p:cNvSpPr>
            <a:spLocks noGrp="1"/>
          </p:cNvSpPr>
          <p:nvPr>
            <p:ph type="body" idx="44" hasCustomPrompt="1"/>
          </p:nvPr>
        </p:nvSpPr>
        <p:spPr>
          <a:xfrm>
            <a:off x="10097262" y="3660276"/>
            <a:ext cx="1865376" cy="205472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Spotligh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10097262" y="3264407"/>
            <a:ext cx="1865376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Spotlight Divider"/>
          <p:cNvSpPr/>
          <p:nvPr userDrawn="1"/>
        </p:nvSpPr>
        <p:spPr>
          <a:xfrm>
            <a:off x="10801350" y="3090671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Spotlight Image"/>
          <p:cNvSpPr>
            <a:spLocks noGrp="1"/>
          </p:cNvSpPr>
          <p:nvPr>
            <p:ph type="pic" sz="quarter" idx="28" hasCustomPrompt="1"/>
          </p:nvPr>
        </p:nvSpPr>
        <p:spPr>
          <a:xfrm>
            <a:off x="10572750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1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0" y="2057400"/>
            <a:ext cx="8915402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5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1" y="685802"/>
            <a:ext cx="8915400" cy="68579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7931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1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Spotligh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0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Spotlight Caption 2"/>
          <p:cNvSpPr>
            <a:spLocks noGrp="1"/>
          </p:cNvSpPr>
          <p:nvPr>
            <p:ph type="body" idx="46" hasCustomPrompt="1"/>
          </p:nvPr>
        </p:nvSpPr>
        <p:spPr>
          <a:xfrm>
            <a:off x="10097262" y="5146177"/>
            <a:ext cx="1865374" cy="14832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Spotlight Heading 2"/>
          <p:cNvSpPr>
            <a:spLocks noGrp="1"/>
          </p:cNvSpPr>
          <p:nvPr>
            <p:ph type="body" sz="quarter" idx="47" hasCustomPrompt="1"/>
          </p:nvPr>
        </p:nvSpPr>
        <p:spPr>
          <a:xfrm>
            <a:off x="10097262" y="4750308"/>
            <a:ext cx="1865374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Spotlight Divider 2"/>
          <p:cNvSpPr/>
          <p:nvPr userDrawn="1"/>
        </p:nvSpPr>
        <p:spPr>
          <a:xfrm>
            <a:off x="10801349" y="45765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Spotlight Image 2"/>
          <p:cNvSpPr>
            <a:spLocks noGrp="1"/>
          </p:cNvSpPr>
          <p:nvPr>
            <p:ph type="pic" sz="quarter" idx="45" hasCustomPrompt="1"/>
          </p:nvPr>
        </p:nvSpPr>
        <p:spPr>
          <a:xfrm>
            <a:off x="10572749" y="3543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Spotlight Caption 1"/>
          <p:cNvSpPr>
            <a:spLocks noGrp="1"/>
          </p:cNvSpPr>
          <p:nvPr>
            <p:ph type="body" idx="44" hasCustomPrompt="1"/>
          </p:nvPr>
        </p:nvSpPr>
        <p:spPr>
          <a:xfrm>
            <a:off x="10097262" y="1827189"/>
            <a:ext cx="1865375" cy="148065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Spotlight 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0097261" y="1431320"/>
            <a:ext cx="1865376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Spotlight Divider 1"/>
          <p:cNvSpPr/>
          <p:nvPr userDrawn="1"/>
        </p:nvSpPr>
        <p:spPr>
          <a:xfrm>
            <a:off x="10801349" y="12618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Spotlight 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572749" y="228601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1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54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1" y="685802"/>
            <a:ext cx="8915400" cy="6857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8101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2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11" grpId="0"/>
    </p:bldLst>
  </p:timing>
  <p:extLst>
    <p:ext uri="{DCECCB84-F9BA-43D5-87BE-67443E8EF086}">
      <p15:sldGuideLst xmlns:p15="http://schemas.microsoft.com/office/powerpoint/2012/main">
        <p15:guide id="3" orient="horz" pos="2232" userDrawn="1">
          <p15:clr>
            <a:srgbClr val="FBAE40"/>
          </p15:clr>
        </p15:guide>
        <p15:guide id="4" orient="horz" pos="208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Feature Caption"/>
          <p:cNvSpPr>
            <a:spLocks noGrp="1"/>
          </p:cNvSpPr>
          <p:nvPr>
            <p:ph type="body" idx="44" hasCustomPrompt="1"/>
          </p:nvPr>
        </p:nvSpPr>
        <p:spPr>
          <a:xfrm>
            <a:off x="10097262" y="3541408"/>
            <a:ext cx="1865376" cy="21735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Feature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10097262" y="3145537"/>
            <a:ext cx="1865376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Feature Divider"/>
          <p:cNvSpPr/>
          <p:nvPr userDrawn="1"/>
        </p:nvSpPr>
        <p:spPr>
          <a:xfrm>
            <a:off x="10097262" y="2971800"/>
            <a:ext cx="1865376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Feature Image"/>
          <p:cNvSpPr>
            <a:spLocks noGrp="1"/>
          </p:cNvSpPr>
          <p:nvPr>
            <p:ph type="pic" sz="quarter" idx="45" hasCustomPrompt="1"/>
          </p:nvPr>
        </p:nvSpPr>
        <p:spPr>
          <a:xfrm>
            <a:off x="10572750" y="20574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799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0" y="6062473"/>
            <a:ext cx="3657601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0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5399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2"/>
            <a:ext cx="8915400" cy="68579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889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8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Featur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Feature Caption 2"/>
          <p:cNvSpPr>
            <a:spLocks noGrp="1"/>
          </p:cNvSpPr>
          <p:nvPr>
            <p:ph type="body" idx="46" hasCustomPrompt="1"/>
          </p:nvPr>
        </p:nvSpPr>
        <p:spPr>
          <a:xfrm>
            <a:off x="10097262" y="5033772"/>
            <a:ext cx="1865376" cy="159562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Feature Heading 2"/>
          <p:cNvSpPr>
            <a:spLocks noGrp="1"/>
          </p:cNvSpPr>
          <p:nvPr>
            <p:ph type="body" sz="quarter" idx="47" hasCustomPrompt="1"/>
          </p:nvPr>
        </p:nvSpPr>
        <p:spPr>
          <a:xfrm>
            <a:off x="10097262" y="4636008"/>
            <a:ext cx="1865376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Feature Divider 2"/>
          <p:cNvSpPr/>
          <p:nvPr userDrawn="1"/>
        </p:nvSpPr>
        <p:spPr>
          <a:xfrm>
            <a:off x="10097262" y="4457700"/>
            <a:ext cx="1865376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Feature Image 2"/>
          <p:cNvSpPr>
            <a:spLocks noGrp="1"/>
          </p:cNvSpPr>
          <p:nvPr>
            <p:ph type="pic" sz="quarter" idx="48" hasCustomPrompt="1"/>
          </p:nvPr>
        </p:nvSpPr>
        <p:spPr>
          <a:xfrm>
            <a:off x="10572750" y="35433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Feature Caption 1"/>
          <p:cNvSpPr>
            <a:spLocks noGrp="1"/>
          </p:cNvSpPr>
          <p:nvPr>
            <p:ph type="body" idx="44" hasCustomPrompt="1"/>
          </p:nvPr>
        </p:nvSpPr>
        <p:spPr>
          <a:xfrm>
            <a:off x="10097262" y="1712680"/>
            <a:ext cx="1865376" cy="16020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Feature 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0097262" y="1321307"/>
            <a:ext cx="1865376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Feature Divider 1"/>
          <p:cNvSpPr/>
          <p:nvPr userDrawn="1"/>
        </p:nvSpPr>
        <p:spPr>
          <a:xfrm>
            <a:off x="10097262" y="1143000"/>
            <a:ext cx="1865376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Feature Image 1"/>
          <p:cNvSpPr>
            <a:spLocks noGrp="1"/>
          </p:cNvSpPr>
          <p:nvPr>
            <p:ph type="pic" sz="quarter" idx="45" hasCustomPrompt="1"/>
          </p:nvPr>
        </p:nvSpPr>
        <p:spPr>
          <a:xfrm>
            <a:off x="10572750" y="228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1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4638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8915402" cy="6858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85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4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18" grpId="0"/>
    </p:bldLst>
  </p:timing>
  <p:extLst>
    <p:ext uri="{DCECCB84-F9BA-43D5-87BE-67443E8EF086}">
      <p15:sldGuideLst xmlns:p15="http://schemas.microsoft.com/office/powerpoint/2012/main">
        <p15:guide id="3" orient="horz" pos="2088" userDrawn="1">
          <p15:clr>
            <a:srgbClr val="FBAE40"/>
          </p15:clr>
        </p15:guide>
        <p15:guide id="4" orient="horz" pos="223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Image,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Feature Image 1"/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10115550" y="2514600"/>
            <a:ext cx="1828800" cy="1828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1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4638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8915402" cy="6858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extLst>
    <p:ext uri="{DCECCB84-F9BA-43D5-87BE-67443E8EF086}">
      <p15:sldGuideLst xmlns:p15="http://schemas.microsoft.com/office/powerpoint/2012/main">
        <p15:guide id="3" orient="horz" pos="2088">
          <p15:clr>
            <a:srgbClr val="FBAE40"/>
          </p15:clr>
        </p15:guide>
        <p15:guide id="4" orient="horz" pos="223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Imag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Feature Image 1"/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10115550" y="1485900"/>
            <a:ext cx="1828800" cy="1828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1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4638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8915402" cy="6858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9" name="Feature Image 1"/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10115550" y="3539517"/>
            <a:ext cx="1828800" cy="1828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  <p:extLst>
    <p:ext uri="{DCECCB84-F9BA-43D5-87BE-67443E8EF086}">
      <p15:sldGuideLst xmlns:p15="http://schemas.microsoft.com/office/powerpoint/2012/main">
        <p15:guide id="3" orient="horz" pos="2088">
          <p15:clr>
            <a:srgbClr val="FBAE40"/>
          </p15:clr>
        </p15:guide>
        <p15:guide id="4" orient="horz" pos="22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Imag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Feature Image 2"/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10108233" y="2514600"/>
            <a:ext cx="1828800" cy="1828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Feature Image 1"/>
          <p:cNvSpPr>
            <a:spLocks noGrp="1"/>
          </p:cNvSpPr>
          <p:nvPr>
            <p:ph type="pic" sz="quarter" idx="45" hasCustomPrompt="1"/>
          </p:nvPr>
        </p:nvSpPr>
        <p:spPr>
          <a:xfrm>
            <a:off x="10115550" y="457200"/>
            <a:ext cx="1828800" cy="1828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1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4638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8915402" cy="6858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5" name="Feature Image 2"/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10108233" y="4572000"/>
            <a:ext cx="1828800" cy="1828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  <p:bldP spid="15" grpId="0"/>
    </p:bldLst>
  </p:timing>
  <p:extLst>
    <p:ext uri="{DCECCB84-F9BA-43D5-87BE-67443E8EF086}">
      <p15:sldGuideLst xmlns:p15="http://schemas.microsoft.com/office/powerpoint/2012/main">
        <p15:guide id="3" orient="horz" pos="2088">
          <p15:clr>
            <a:srgbClr val="FBAE40"/>
          </p15:clr>
        </p15:guide>
        <p15:guide id="4" orient="horz" pos="223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allout Icon"/>
          <p:cNvSpPr>
            <a:spLocks noGrp="1"/>
          </p:cNvSpPr>
          <p:nvPr>
            <p:ph type="pic" sz="quarter" idx="35" hasCustomPrompt="1"/>
          </p:nvPr>
        </p:nvSpPr>
        <p:spPr>
          <a:xfrm>
            <a:off x="10096500" y="5257800"/>
            <a:ext cx="457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2" name="Callout Caption"/>
          <p:cNvSpPr>
            <a:spLocks noGrp="1"/>
          </p:cNvSpPr>
          <p:nvPr>
            <p:ph type="body" sz="quarter" idx="34" hasCustomPrompt="1"/>
          </p:nvPr>
        </p:nvSpPr>
        <p:spPr>
          <a:xfrm>
            <a:off x="10097262" y="2565452"/>
            <a:ext cx="1865376" cy="245059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0" name="Callou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10097262" y="2231136"/>
            <a:ext cx="1865376" cy="21544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Callout Divider"/>
          <p:cNvSpPr/>
          <p:nvPr userDrawn="1"/>
        </p:nvSpPr>
        <p:spPr>
          <a:xfrm>
            <a:off x="100965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799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0" y="6062473"/>
            <a:ext cx="3657601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5399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2" y="685801"/>
            <a:ext cx="8915398" cy="685802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798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mage"/>
          <p:cNvSpPr>
            <a:spLocks noGrp="1"/>
          </p:cNvSpPr>
          <p:nvPr>
            <p:ph type="pic" sz="quarter" idx="12" hasCustomPrompt="1"/>
          </p:nvPr>
        </p:nvSpPr>
        <p:spPr>
          <a:xfrm>
            <a:off x="7124700" y="1"/>
            <a:ext cx="5067300" cy="6857999"/>
          </a:xfrm>
          <a:custGeom>
            <a:avLst/>
            <a:gdLst>
              <a:gd name="connsiteX0" fmla="*/ 689318 w 5067300"/>
              <a:gd name="connsiteY0" fmla="*/ 0 h 6857999"/>
              <a:gd name="connsiteX1" fmla="*/ 5067300 w 5067300"/>
              <a:gd name="connsiteY1" fmla="*/ 0 h 6857999"/>
              <a:gd name="connsiteX2" fmla="*/ 5067300 w 5067300"/>
              <a:gd name="connsiteY2" fmla="*/ 6857999 h 6857999"/>
              <a:gd name="connsiteX3" fmla="*/ 0 w 5067300"/>
              <a:gd name="connsiteY3" fmla="*/ 6857999 h 6857999"/>
              <a:gd name="connsiteX4" fmla="*/ 0 w 5067300"/>
              <a:gd name="connsiteY4" fmla="*/ 68931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7300" h="6857999">
                <a:moveTo>
                  <a:pt x="689318" y="0"/>
                </a:moveTo>
                <a:lnTo>
                  <a:pt x="5067300" y="0"/>
                </a:lnTo>
                <a:lnTo>
                  <a:pt x="5067300" y="6857999"/>
                </a:lnTo>
                <a:lnTo>
                  <a:pt x="0" y="6857999"/>
                </a:lnTo>
                <a:lnTo>
                  <a:pt x="0" y="689318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Content"/>
          <p:cNvSpPr>
            <a:spLocks noGrp="1"/>
          </p:cNvSpPr>
          <p:nvPr>
            <p:ph sz="quarter" idx="16"/>
          </p:nvPr>
        </p:nvSpPr>
        <p:spPr>
          <a:xfrm>
            <a:off x="723901" y="2057400"/>
            <a:ext cx="6172198" cy="36576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6172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1" y="689319"/>
            <a:ext cx="6172200" cy="682282"/>
          </a:xfrm>
        </p:spPr>
        <p:txBody>
          <a:bodyPr anchor="b">
            <a:normAutofit/>
          </a:bodyPr>
          <a:lstStyle>
            <a:lvl1pPr>
              <a:defRPr sz="4400"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774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Full Image, Sidebar w/Spo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debar"/>
          <p:cNvSpPr/>
          <p:nvPr userDrawn="1"/>
        </p:nvSpPr>
        <p:spPr>
          <a:xfrm>
            <a:off x="9867899" y="0"/>
            <a:ext cx="23241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Spotlight Caption"/>
          <p:cNvSpPr>
            <a:spLocks noGrp="1"/>
          </p:cNvSpPr>
          <p:nvPr>
            <p:ph type="body" idx="44" hasCustomPrompt="1"/>
          </p:nvPr>
        </p:nvSpPr>
        <p:spPr>
          <a:xfrm>
            <a:off x="10097261" y="3660285"/>
            <a:ext cx="1865376" cy="205471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4" name="Spotligh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10097261" y="3264413"/>
            <a:ext cx="1865376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Spotlight Divider"/>
          <p:cNvSpPr/>
          <p:nvPr userDrawn="1"/>
        </p:nvSpPr>
        <p:spPr>
          <a:xfrm>
            <a:off x="10801349" y="309067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Spotlight Image"/>
          <p:cNvSpPr>
            <a:spLocks noGrp="1"/>
          </p:cNvSpPr>
          <p:nvPr>
            <p:ph type="pic" sz="quarter" idx="28" hasCustomPrompt="1"/>
          </p:nvPr>
        </p:nvSpPr>
        <p:spPr>
          <a:xfrm>
            <a:off x="10572749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7" name="Image"/>
          <p:cNvSpPr>
            <a:spLocks noGrp="1"/>
          </p:cNvSpPr>
          <p:nvPr>
            <p:ph type="pic" sz="quarter" idx="12" hasCustomPrompt="1"/>
          </p:nvPr>
        </p:nvSpPr>
        <p:spPr>
          <a:xfrm>
            <a:off x="5295901" y="0"/>
            <a:ext cx="4571998" cy="6858000"/>
          </a:xfrm>
          <a:custGeom>
            <a:avLst/>
            <a:gdLst>
              <a:gd name="connsiteX0" fmla="*/ 685800 w 4571998"/>
              <a:gd name="connsiteY0" fmla="*/ 0 h 6858000"/>
              <a:gd name="connsiteX1" fmla="*/ 4571998 w 4571998"/>
              <a:gd name="connsiteY1" fmla="*/ 0 h 6858000"/>
              <a:gd name="connsiteX2" fmla="*/ 4571998 w 4571998"/>
              <a:gd name="connsiteY2" fmla="*/ 6858000 h 6858000"/>
              <a:gd name="connsiteX3" fmla="*/ 0 w 4571998"/>
              <a:gd name="connsiteY3" fmla="*/ 6858000 h 6858000"/>
              <a:gd name="connsiteX4" fmla="*/ 0 w 4571998"/>
              <a:gd name="connsiteY4" fmla="*/ 685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1998" h="6858000">
                <a:moveTo>
                  <a:pt x="685800" y="0"/>
                </a:moveTo>
                <a:lnTo>
                  <a:pt x="4571998" y="0"/>
                </a:lnTo>
                <a:lnTo>
                  <a:pt x="4571998" y="6858000"/>
                </a:lnTo>
                <a:lnTo>
                  <a:pt x="0" y="6858000"/>
                </a:lnTo>
                <a:lnTo>
                  <a:pt x="0" y="685800"/>
                </a:ln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Content"/>
          <p:cNvSpPr>
            <a:spLocks noGrp="1"/>
          </p:cNvSpPr>
          <p:nvPr>
            <p:ph sz="quarter" idx="16"/>
          </p:nvPr>
        </p:nvSpPr>
        <p:spPr>
          <a:xfrm>
            <a:off x="723901" y="2057401"/>
            <a:ext cx="4343400" cy="3657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4342639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9319"/>
            <a:ext cx="4343400" cy="682282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6222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1" grpId="0"/>
      <p:bldP spid="17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idx="1" hasCustomPrompt="1"/>
          </p:nvPr>
        </p:nvSpPr>
        <p:spPr>
          <a:xfrm>
            <a:off x="723900" y="2057401"/>
            <a:ext cx="10744200" cy="36576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3255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14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6210301" y="4152212"/>
            <a:ext cx="5257800" cy="15627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5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6210301" y="3602596"/>
            <a:ext cx="52578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Divider 2"/>
          <p:cNvSpPr/>
          <p:nvPr userDrawn="1"/>
        </p:nvSpPr>
        <p:spPr>
          <a:xfrm>
            <a:off x="62103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0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1" y="4152212"/>
            <a:ext cx="5257800" cy="15627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602595"/>
            <a:ext cx="52578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Divider 1"/>
          <p:cNvSpPr/>
          <p:nvPr userDrawn="1"/>
        </p:nvSpPr>
        <p:spPr>
          <a:xfrm>
            <a:off x="7239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4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8039101" y="4134879"/>
            <a:ext cx="3429000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5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8039101" y="3594696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6" name="Divider 3"/>
          <p:cNvSpPr/>
          <p:nvPr userDrawn="1"/>
        </p:nvSpPr>
        <p:spPr>
          <a:xfrm>
            <a:off x="80391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4381501" y="4134879"/>
            <a:ext cx="3429000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2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4381501" y="3594696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3" name="Divider 2"/>
          <p:cNvSpPr/>
          <p:nvPr userDrawn="1"/>
        </p:nvSpPr>
        <p:spPr>
          <a:xfrm>
            <a:off x="43815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0" y="4134879"/>
            <a:ext cx="3429000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9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594696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Divider 1"/>
          <p:cNvSpPr/>
          <p:nvPr userDrawn="1"/>
        </p:nvSpPr>
        <p:spPr>
          <a:xfrm>
            <a:off x="7239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339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20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7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8953501" y="4011092"/>
            <a:ext cx="2514600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8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8953501" y="3593590"/>
            <a:ext cx="251460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89535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6210301" y="4011092"/>
            <a:ext cx="2514600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3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210301" y="3593590"/>
            <a:ext cx="251460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3"/>
          <p:cNvSpPr/>
          <p:nvPr userDrawn="1"/>
        </p:nvSpPr>
        <p:spPr>
          <a:xfrm>
            <a:off x="62103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3467101" y="4011092"/>
            <a:ext cx="2514600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0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3467101" y="3593590"/>
            <a:ext cx="251460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1" name="Divider 2"/>
          <p:cNvSpPr/>
          <p:nvPr userDrawn="1"/>
        </p:nvSpPr>
        <p:spPr>
          <a:xfrm>
            <a:off x="34671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1" y="4011092"/>
            <a:ext cx="2514600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593590"/>
            <a:ext cx="251460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8" name="Divider 1"/>
          <p:cNvSpPr/>
          <p:nvPr userDrawn="1"/>
        </p:nvSpPr>
        <p:spPr>
          <a:xfrm>
            <a:off x="7239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150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31" grpId="0" animBg="1"/>
      <p:bldP spid="28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4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9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6210298" y="4706754"/>
            <a:ext cx="5257802" cy="10082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0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6210298" y="4165616"/>
            <a:ext cx="5257802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1" name="Divider 4"/>
          <p:cNvSpPr/>
          <p:nvPr userDrawn="1"/>
        </p:nvSpPr>
        <p:spPr>
          <a:xfrm>
            <a:off x="6210298" y="4000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5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723898" y="4706754"/>
            <a:ext cx="5257802" cy="10082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7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723898" y="4165616"/>
            <a:ext cx="5257802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8" name="Divider 3"/>
          <p:cNvSpPr/>
          <p:nvPr userDrawn="1"/>
        </p:nvSpPr>
        <p:spPr>
          <a:xfrm>
            <a:off x="723898" y="4000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6210298" y="2776324"/>
            <a:ext cx="5257802" cy="9955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3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6210298" y="2231137"/>
            <a:ext cx="5257802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4" name="Divider 2"/>
          <p:cNvSpPr/>
          <p:nvPr userDrawn="1"/>
        </p:nvSpPr>
        <p:spPr>
          <a:xfrm>
            <a:off x="6210298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898" y="2776324"/>
            <a:ext cx="5257802" cy="9955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898" y="2231137"/>
            <a:ext cx="5257802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Divider 1"/>
          <p:cNvSpPr/>
          <p:nvPr userDrawn="1"/>
        </p:nvSpPr>
        <p:spPr>
          <a:xfrm>
            <a:off x="723898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574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8" grpId="0" animBg="1"/>
      <p:bldP spid="44" grpId="0" animBg="1"/>
      <p:bldP spid="39" grpId="0" animBg="1"/>
    </p:bldLst>
  </p:timing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6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7" name="Caption 6"/>
          <p:cNvSpPr>
            <a:spLocks noGrp="1"/>
          </p:cNvSpPr>
          <p:nvPr>
            <p:ph type="body" idx="121" hasCustomPrompt="1"/>
          </p:nvPr>
        </p:nvSpPr>
        <p:spPr>
          <a:xfrm>
            <a:off x="8039100" y="4707209"/>
            <a:ext cx="34290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8" name="Heading 6"/>
          <p:cNvSpPr>
            <a:spLocks noGrp="1"/>
          </p:cNvSpPr>
          <p:nvPr>
            <p:ph type="body" sz="quarter" idx="122" hasCustomPrompt="1"/>
          </p:nvPr>
        </p:nvSpPr>
        <p:spPr>
          <a:xfrm>
            <a:off x="8039100" y="4168130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1" name="Divider 6"/>
          <p:cNvSpPr/>
          <p:nvPr userDrawn="1"/>
        </p:nvSpPr>
        <p:spPr>
          <a:xfrm>
            <a:off x="80391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4" name="Caption 5"/>
          <p:cNvSpPr>
            <a:spLocks noGrp="1"/>
          </p:cNvSpPr>
          <p:nvPr>
            <p:ph type="body" idx="119" hasCustomPrompt="1"/>
          </p:nvPr>
        </p:nvSpPr>
        <p:spPr>
          <a:xfrm>
            <a:off x="4381500" y="4707209"/>
            <a:ext cx="34290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5" name="Heading 5"/>
          <p:cNvSpPr>
            <a:spLocks noGrp="1"/>
          </p:cNvSpPr>
          <p:nvPr>
            <p:ph type="body" sz="quarter" idx="120" hasCustomPrompt="1"/>
          </p:nvPr>
        </p:nvSpPr>
        <p:spPr>
          <a:xfrm>
            <a:off x="4381500" y="4168130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6" name="Divider 5"/>
          <p:cNvSpPr/>
          <p:nvPr userDrawn="1"/>
        </p:nvSpPr>
        <p:spPr>
          <a:xfrm>
            <a:off x="43815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1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723900" y="4707209"/>
            <a:ext cx="34290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2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723900" y="4168130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3" name="Divider 4"/>
          <p:cNvSpPr/>
          <p:nvPr userDrawn="1"/>
        </p:nvSpPr>
        <p:spPr>
          <a:xfrm>
            <a:off x="7239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8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8039100" y="2771752"/>
            <a:ext cx="34290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9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8039100" y="2226565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80391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4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4381500" y="2771752"/>
            <a:ext cx="34290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5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4381500" y="2226565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7" name="Divider 2"/>
          <p:cNvSpPr/>
          <p:nvPr userDrawn="1"/>
        </p:nvSpPr>
        <p:spPr>
          <a:xfrm>
            <a:off x="43815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0" y="2771752"/>
            <a:ext cx="34290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2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0" y="2226565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3" name="Divider 1"/>
          <p:cNvSpPr/>
          <p:nvPr userDrawn="1"/>
        </p:nvSpPr>
        <p:spPr>
          <a:xfrm>
            <a:off x="7239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716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6" grpId="0" animBg="1"/>
      <p:bldP spid="53" grpId="0" animBg="1"/>
      <p:bldP spid="50" grpId="0" animBg="1"/>
      <p:bldP spid="47" grpId="0" animBg="1"/>
      <p:bldP spid="43" grpId="0" animBg="1"/>
    </p:bldLst>
  </p:timing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sz="quarter" idx="139" hasCustomPrompt="1"/>
          </p:nvPr>
        </p:nvSpPr>
        <p:spPr>
          <a:xfrm>
            <a:off x="6210300" y="4131812"/>
            <a:ext cx="52578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Heading 2"/>
          <p:cNvSpPr>
            <a:spLocks noGrp="1"/>
          </p:cNvSpPr>
          <p:nvPr>
            <p:ph type="body" sz="quarter" idx="144" hasCustomPrompt="1"/>
          </p:nvPr>
        </p:nvSpPr>
        <p:spPr>
          <a:xfrm>
            <a:off x="6210300" y="3592395"/>
            <a:ext cx="52578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2"/>
          <p:cNvSpPr/>
          <p:nvPr userDrawn="1"/>
        </p:nvSpPr>
        <p:spPr>
          <a:xfrm>
            <a:off x="86106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Number 2"/>
          <p:cNvSpPr>
            <a:spLocks noGrp="1"/>
          </p:cNvSpPr>
          <p:nvPr>
            <p:ph type="body" sz="quarter" idx="138" hasCustomPrompt="1"/>
          </p:nvPr>
        </p:nvSpPr>
        <p:spPr>
          <a:xfrm>
            <a:off x="6210300" y="2483704"/>
            <a:ext cx="5257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33" name="Line 1"/>
          <p:cNvCxnSpPr/>
          <p:nvPr userDrawn="1"/>
        </p:nvCxnSpPr>
        <p:spPr>
          <a:xfrm>
            <a:off x="6094957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723900" y="4131812"/>
            <a:ext cx="52578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0" y="3592395"/>
            <a:ext cx="52578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Divider 1"/>
          <p:cNvSpPr/>
          <p:nvPr userDrawn="1"/>
        </p:nvSpPr>
        <p:spPr>
          <a:xfrm>
            <a:off x="31242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723900" y="2483704"/>
            <a:ext cx="5257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1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033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2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1" name="Caption 3"/>
          <p:cNvSpPr>
            <a:spLocks noGrp="1"/>
          </p:cNvSpPr>
          <p:nvPr>
            <p:ph type="body" sz="quarter" idx="143" hasCustomPrompt="1"/>
          </p:nvPr>
        </p:nvSpPr>
        <p:spPr>
          <a:xfrm>
            <a:off x="8039100" y="4131812"/>
            <a:ext cx="34290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1" name="Heading 3"/>
          <p:cNvSpPr>
            <a:spLocks noGrp="1"/>
          </p:cNvSpPr>
          <p:nvPr>
            <p:ph type="body" sz="quarter" idx="145" hasCustomPrompt="1"/>
          </p:nvPr>
        </p:nvSpPr>
        <p:spPr>
          <a:xfrm>
            <a:off x="8039100" y="3592395"/>
            <a:ext cx="342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3"/>
          <p:cNvSpPr/>
          <p:nvPr userDrawn="1"/>
        </p:nvSpPr>
        <p:spPr>
          <a:xfrm>
            <a:off x="95250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Number 3"/>
          <p:cNvSpPr>
            <a:spLocks noGrp="1"/>
          </p:cNvSpPr>
          <p:nvPr>
            <p:ph type="body" sz="quarter" idx="142" hasCustomPrompt="1"/>
          </p:nvPr>
        </p:nvSpPr>
        <p:spPr>
          <a:xfrm>
            <a:off x="8039100" y="2483704"/>
            <a:ext cx="34290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34" name="Line 2"/>
          <p:cNvCxnSpPr/>
          <p:nvPr userDrawn="1"/>
        </p:nvCxnSpPr>
        <p:spPr>
          <a:xfrm>
            <a:off x="7920591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ption 2"/>
          <p:cNvSpPr>
            <a:spLocks noGrp="1"/>
          </p:cNvSpPr>
          <p:nvPr>
            <p:ph type="body" sz="quarter" idx="139" hasCustomPrompt="1"/>
          </p:nvPr>
        </p:nvSpPr>
        <p:spPr>
          <a:xfrm>
            <a:off x="4381500" y="4131812"/>
            <a:ext cx="34290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Heading 2"/>
          <p:cNvSpPr>
            <a:spLocks noGrp="1"/>
          </p:cNvSpPr>
          <p:nvPr>
            <p:ph type="body" sz="quarter" idx="144" hasCustomPrompt="1"/>
          </p:nvPr>
        </p:nvSpPr>
        <p:spPr>
          <a:xfrm>
            <a:off x="4381500" y="3592395"/>
            <a:ext cx="342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2"/>
          <p:cNvSpPr/>
          <p:nvPr userDrawn="1"/>
        </p:nvSpPr>
        <p:spPr>
          <a:xfrm>
            <a:off x="58674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Number 2"/>
          <p:cNvSpPr>
            <a:spLocks noGrp="1"/>
          </p:cNvSpPr>
          <p:nvPr>
            <p:ph type="body" sz="quarter" idx="138" hasCustomPrompt="1"/>
          </p:nvPr>
        </p:nvSpPr>
        <p:spPr>
          <a:xfrm>
            <a:off x="4381500" y="2483704"/>
            <a:ext cx="34290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33" name="Line 1"/>
          <p:cNvCxnSpPr/>
          <p:nvPr userDrawn="1"/>
        </p:nvCxnSpPr>
        <p:spPr>
          <a:xfrm>
            <a:off x="4270248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723900" y="4131812"/>
            <a:ext cx="34290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0" y="3592395"/>
            <a:ext cx="342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Divider 1"/>
          <p:cNvSpPr/>
          <p:nvPr userDrawn="1"/>
        </p:nvSpPr>
        <p:spPr>
          <a:xfrm>
            <a:off x="22098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723900" y="2483704"/>
            <a:ext cx="34290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2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5682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0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2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2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9" name="Caption 4"/>
          <p:cNvSpPr>
            <a:spLocks noGrp="1"/>
          </p:cNvSpPr>
          <p:nvPr>
            <p:ph type="body" sz="quarter" idx="138" hasCustomPrompt="1"/>
          </p:nvPr>
        </p:nvSpPr>
        <p:spPr>
          <a:xfrm>
            <a:off x="8953502" y="4004281"/>
            <a:ext cx="2514598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2" name="Heading 4"/>
          <p:cNvSpPr>
            <a:spLocks noGrp="1"/>
          </p:cNvSpPr>
          <p:nvPr>
            <p:ph type="body" sz="quarter" idx="132" hasCustomPrompt="1"/>
          </p:nvPr>
        </p:nvSpPr>
        <p:spPr>
          <a:xfrm>
            <a:off x="8953502" y="3590183"/>
            <a:ext cx="251459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1" name="Divider 4"/>
          <p:cNvSpPr/>
          <p:nvPr userDrawn="1"/>
        </p:nvSpPr>
        <p:spPr>
          <a:xfrm>
            <a:off x="9982201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4" name="Number 4"/>
          <p:cNvSpPr>
            <a:spLocks noGrp="1"/>
          </p:cNvSpPr>
          <p:nvPr>
            <p:ph type="body" sz="quarter" idx="134" hasCustomPrompt="1"/>
          </p:nvPr>
        </p:nvSpPr>
        <p:spPr>
          <a:xfrm>
            <a:off x="8953502" y="2482068"/>
            <a:ext cx="2514598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25" name="Line 3"/>
          <p:cNvCxnSpPr/>
          <p:nvPr userDrawn="1"/>
        </p:nvCxnSpPr>
        <p:spPr>
          <a:xfrm>
            <a:off x="8842248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ption 3"/>
          <p:cNvSpPr>
            <a:spLocks noGrp="1"/>
          </p:cNvSpPr>
          <p:nvPr>
            <p:ph type="body" sz="quarter" idx="137" hasCustomPrompt="1"/>
          </p:nvPr>
        </p:nvSpPr>
        <p:spPr>
          <a:xfrm>
            <a:off x="6210298" y="4004281"/>
            <a:ext cx="2514602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9" name="Heading 3"/>
          <p:cNvSpPr>
            <a:spLocks noGrp="1"/>
          </p:cNvSpPr>
          <p:nvPr>
            <p:ph type="body" sz="quarter" idx="129" hasCustomPrompt="1"/>
          </p:nvPr>
        </p:nvSpPr>
        <p:spPr>
          <a:xfrm>
            <a:off x="6210301" y="3590183"/>
            <a:ext cx="251459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0" name="Divider 3"/>
          <p:cNvSpPr/>
          <p:nvPr userDrawn="1"/>
        </p:nvSpPr>
        <p:spPr>
          <a:xfrm>
            <a:off x="72390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1" name="Number 3"/>
          <p:cNvSpPr>
            <a:spLocks noGrp="1"/>
          </p:cNvSpPr>
          <p:nvPr>
            <p:ph type="body" sz="quarter" idx="131" hasCustomPrompt="1"/>
          </p:nvPr>
        </p:nvSpPr>
        <p:spPr>
          <a:xfrm>
            <a:off x="6210301" y="2482068"/>
            <a:ext cx="2514598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23" name="Line 2"/>
          <p:cNvCxnSpPr/>
          <p:nvPr userDrawn="1"/>
        </p:nvCxnSpPr>
        <p:spPr>
          <a:xfrm>
            <a:off x="6099048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ption 2"/>
          <p:cNvSpPr>
            <a:spLocks noGrp="1"/>
          </p:cNvSpPr>
          <p:nvPr>
            <p:ph type="body" sz="quarter" idx="136" hasCustomPrompt="1"/>
          </p:nvPr>
        </p:nvSpPr>
        <p:spPr>
          <a:xfrm>
            <a:off x="3468687" y="4004281"/>
            <a:ext cx="2511428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6" name="Heading 2"/>
          <p:cNvSpPr>
            <a:spLocks noGrp="1"/>
          </p:cNvSpPr>
          <p:nvPr>
            <p:ph type="body" sz="quarter" idx="126" hasCustomPrompt="1"/>
          </p:nvPr>
        </p:nvSpPr>
        <p:spPr>
          <a:xfrm>
            <a:off x="3468686" y="3590183"/>
            <a:ext cx="25130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9" name="Divider 2"/>
          <p:cNvSpPr/>
          <p:nvPr userDrawn="1"/>
        </p:nvSpPr>
        <p:spPr>
          <a:xfrm>
            <a:off x="4496594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Number 2"/>
          <p:cNvSpPr>
            <a:spLocks noGrp="1"/>
          </p:cNvSpPr>
          <p:nvPr>
            <p:ph type="body" sz="quarter" idx="128" hasCustomPrompt="1"/>
          </p:nvPr>
        </p:nvSpPr>
        <p:spPr>
          <a:xfrm>
            <a:off x="3468688" y="2485340"/>
            <a:ext cx="2513012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22" name="Line 1"/>
          <p:cNvCxnSpPr/>
          <p:nvPr userDrawn="1"/>
        </p:nvCxnSpPr>
        <p:spPr>
          <a:xfrm>
            <a:off x="3355848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723901" y="4004281"/>
            <a:ext cx="2514598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590183"/>
            <a:ext cx="251459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7" name="Divider 1"/>
          <p:cNvSpPr/>
          <p:nvPr userDrawn="1"/>
        </p:nvSpPr>
        <p:spPr>
          <a:xfrm>
            <a:off x="17526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723901" y="2485340"/>
            <a:ext cx="2514598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###</a:t>
            </a:r>
            <a:endParaRPr lang="en-US" dirty="0"/>
          </a:p>
        </p:txBody>
      </p:sp>
      <p:sp>
        <p:nvSpPr>
          <p:cNvPr id="2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073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4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41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8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32" grpId="0" build="p">
        <p:tmplLst>
          <p:tmpl lvl="1">
            <p:tnLst>
              <p:par>
                <p:cTn presetID="12" presetClass="entr" presetSubtype="4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2 Blocks,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7467601" y="3607310"/>
            <a:ext cx="4000500" cy="2107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7467600" y="3044394"/>
            <a:ext cx="40005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Divider 2"/>
          <p:cNvSpPr/>
          <p:nvPr userDrawn="1"/>
        </p:nvSpPr>
        <p:spPr>
          <a:xfrm>
            <a:off x="7467600" y="2857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6210300" y="2857500"/>
            <a:ext cx="11430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1976627" y="3607310"/>
            <a:ext cx="4005072" cy="2107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976628" y="3044394"/>
            <a:ext cx="400507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Divider 1"/>
          <p:cNvSpPr/>
          <p:nvPr userDrawn="1"/>
        </p:nvSpPr>
        <p:spPr>
          <a:xfrm>
            <a:off x="1981199" y="2857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723900" y="2857500"/>
            <a:ext cx="11430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592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14" grpId="0" animBg="1"/>
      <p:bldP spid="7" grpId="0"/>
    </p:bldLst>
  </p:timing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6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1" name="Caption 6"/>
          <p:cNvSpPr>
            <a:spLocks noGrp="1"/>
          </p:cNvSpPr>
          <p:nvPr>
            <p:ph type="body" idx="127" hasCustomPrompt="1"/>
          </p:nvPr>
        </p:nvSpPr>
        <p:spPr>
          <a:xfrm>
            <a:off x="8839198" y="4653714"/>
            <a:ext cx="2628902" cy="10612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9" name="Heading 6"/>
          <p:cNvSpPr>
            <a:spLocks noGrp="1"/>
          </p:cNvSpPr>
          <p:nvPr>
            <p:ph type="body" sz="quarter" idx="125" hasCustomPrompt="1"/>
          </p:nvPr>
        </p:nvSpPr>
        <p:spPr>
          <a:xfrm>
            <a:off x="8839200" y="4172352"/>
            <a:ext cx="2628900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1" name="Divider 6"/>
          <p:cNvSpPr/>
          <p:nvPr userDrawn="1"/>
        </p:nvSpPr>
        <p:spPr>
          <a:xfrm>
            <a:off x="8839200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Image 6"/>
          <p:cNvSpPr>
            <a:spLocks noGrp="1"/>
          </p:cNvSpPr>
          <p:nvPr>
            <p:ph type="pic" sz="quarter" idx="126" hasCustomPrompt="1"/>
          </p:nvPr>
        </p:nvSpPr>
        <p:spPr>
          <a:xfrm>
            <a:off x="8039100" y="4000500"/>
            <a:ext cx="6858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Caption 5"/>
          <p:cNvSpPr>
            <a:spLocks noGrp="1"/>
          </p:cNvSpPr>
          <p:nvPr>
            <p:ph type="body" idx="124" hasCustomPrompt="1"/>
          </p:nvPr>
        </p:nvSpPr>
        <p:spPr>
          <a:xfrm>
            <a:off x="5181597" y="4653713"/>
            <a:ext cx="2628902" cy="10612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6" name="Heading 5"/>
          <p:cNvSpPr>
            <a:spLocks noGrp="1"/>
          </p:cNvSpPr>
          <p:nvPr>
            <p:ph type="body" sz="quarter" idx="122" hasCustomPrompt="1"/>
          </p:nvPr>
        </p:nvSpPr>
        <p:spPr>
          <a:xfrm>
            <a:off x="5181357" y="4172158"/>
            <a:ext cx="2630988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0" name="Divider 5"/>
          <p:cNvSpPr/>
          <p:nvPr userDrawn="1"/>
        </p:nvSpPr>
        <p:spPr>
          <a:xfrm>
            <a:off x="5181599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Image 5"/>
          <p:cNvSpPr>
            <a:spLocks noGrp="1"/>
          </p:cNvSpPr>
          <p:nvPr>
            <p:ph type="pic" sz="quarter" idx="123" hasCustomPrompt="1"/>
          </p:nvPr>
        </p:nvSpPr>
        <p:spPr>
          <a:xfrm>
            <a:off x="4381500" y="4000500"/>
            <a:ext cx="6858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4"/>
          <p:cNvSpPr>
            <a:spLocks noGrp="1"/>
          </p:cNvSpPr>
          <p:nvPr>
            <p:ph type="body" idx="121" hasCustomPrompt="1"/>
          </p:nvPr>
        </p:nvSpPr>
        <p:spPr>
          <a:xfrm>
            <a:off x="1524000" y="4653713"/>
            <a:ext cx="2628900" cy="10612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Heading 4"/>
          <p:cNvSpPr>
            <a:spLocks noGrp="1"/>
          </p:cNvSpPr>
          <p:nvPr>
            <p:ph type="body" sz="quarter" idx="119" hasCustomPrompt="1"/>
          </p:nvPr>
        </p:nvSpPr>
        <p:spPr>
          <a:xfrm>
            <a:off x="1523997" y="4172158"/>
            <a:ext cx="2628901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1524000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Image 4"/>
          <p:cNvSpPr>
            <a:spLocks noGrp="1"/>
          </p:cNvSpPr>
          <p:nvPr>
            <p:ph type="pic" sz="quarter" idx="120" hasCustomPrompt="1"/>
          </p:nvPr>
        </p:nvSpPr>
        <p:spPr>
          <a:xfrm>
            <a:off x="723900" y="4000500"/>
            <a:ext cx="6858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7" name="Caption 3"/>
          <p:cNvSpPr>
            <a:spLocks noGrp="1"/>
          </p:cNvSpPr>
          <p:nvPr>
            <p:ph type="body" idx="118" hasCustomPrompt="1"/>
          </p:nvPr>
        </p:nvSpPr>
        <p:spPr>
          <a:xfrm>
            <a:off x="8839200" y="2698361"/>
            <a:ext cx="2628898" cy="107353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5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8839200" y="2220646"/>
            <a:ext cx="2628898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88392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8039100" y="2057400"/>
            <a:ext cx="6858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4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5181356" y="2698361"/>
            <a:ext cx="2630986" cy="107353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2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5181356" y="2220646"/>
            <a:ext cx="2630986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5181599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4381500" y="2057400"/>
            <a:ext cx="6858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1524000" y="2698361"/>
            <a:ext cx="2628899" cy="107353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525047" y="2220646"/>
            <a:ext cx="2627835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5240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723900" y="2057400"/>
            <a:ext cx="6858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722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0" grpId="0"/>
      <p:bldP spid="40" grpId="0" animBg="1"/>
      <p:bldP spid="27" grpId="0"/>
      <p:bldP spid="39" grpId="0" animBg="1"/>
      <p:bldP spid="21" grpId="0"/>
      <p:bldP spid="38" grpId="0" animBg="1"/>
      <p:bldP spid="16" grpId="0"/>
      <p:bldP spid="37" grpId="0" animBg="1"/>
      <p:bldP spid="13" grpId="0"/>
      <p:bldP spid="36" grpId="0" animBg="1"/>
      <p:bldP spid="7" grpId="0"/>
    </p:bldLst>
  </p:timing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90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9" name="Caption 3"/>
          <p:cNvSpPr>
            <a:spLocks noGrp="1"/>
          </p:cNvSpPr>
          <p:nvPr>
            <p:ph type="body" idx="129" hasCustomPrompt="1"/>
          </p:nvPr>
        </p:nvSpPr>
        <p:spPr>
          <a:xfrm>
            <a:off x="8039100" y="4152498"/>
            <a:ext cx="34290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4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8039100" y="3602738"/>
            <a:ext cx="342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Divider 3"/>
          <p:cNvSpPr/>
          <p:nvPr userDrawn="1"/>
        </p:nvSpPr>
        <p:spPr>
          <a:xfrm>
            <a:off x="8039100" y="3429000"/>
            <a:ext cx="34290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92964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Caption 2"/>
          <p:cNvSpPr>
            <a:spLocks noGrp="1"/>
          </p:cNvSpPr>
          <p:nvPr>
            <p:ph type="body" idx="128" hasCustomPrompt="1"/>
          </p:nvPr>
        </p:nvSpPr>
        <p:spPr>
          <a:xfrm>
            <a:off x="4381500" y="4152498"/>
            <a:ext cx="34290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1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4381500" y="3602738"/>
            <a:ext cx="342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4" name="Divider 2"/>
          <p:cNvSpPr/>
          <p:nvPr userDrawn="1"/>
        </p:nvSpPr>
        <p:spPr>
          <a:xfrm>
            <a:off x="4381500" y="3429000"/>
            <a:ext cx="34290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56388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899" y="4152498"/>
            <a:ext cx="34290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899" y="3602738"/>
            <a:ext cx="342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3" name="Divider 1"/>
          <p:cNvSpPr/>
          <p:nvPr userDrawn="1"/>
        </p:nvSpPr>
        <p:spPr>
          <a:xfrm>
            <a:off x="723899" y="3429000"/>
            <a:ext cx="34290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981199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67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" grpId="0"/>
      <p:bldP spid="34" grpId="0" animBg="1"/>
      <p:bldP spid="12" grpId="0"/>
      <p:bldP spid="33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0" name="Caption 4"/>
          <p:cNvSpPr>
            <a:spLocks noGrp="1"/>
          </p:cNvSpPr>
          <p:nvPr>
            <p:ph type="body" idx="130" hasCustomPrompt="1"/>
          </p:nvPr>
        </p:nvSpPr>
        <p:spPr>
          <a:xfrm>
            <a:off x="8953499" y="4029388"/>
            <a:ext cx="2514602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Heading 4"/>
          <p:cNvSpPr>
            <a:spLocks noGrp="1"/>
          </p:cNvSpPr>
          <p:nvPr>
            <p:ph type="body" sz="quarter" idx="119" hasCustomPrompt="1"/>
          </p:nvPr>
        </p:nvSpPr>
        <p:spPr>
          <a:xfrm>
            <a:off x="8953499" y="3602738"/>
            <a:ext cx="251460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4"/>
          <p:cNvSpPr/>
          <p:nvPr userDrawn="1"/>
        </p:nvSpPr>
        <p:spPr>
          <a:xfrm>
            <a:off x="8953499" y="3429000"/>
            <a:ext cx="251460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Image 4"/>
          <p:cNvSpPr>
            <a:spLocks noGrp="1"/>
          </p:cNvSpPr>
          <p:nvPr>
            <p:ph type="pic" sz="quarter" idx="120" hasCustomPrompt="1"/>
          </p:nvPr>
        </p:nvSpPr>
        <p:spPr>
          <a:xfrm>
            <a:off x="97536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Caption 3"/>
          <p:cNvSpPr>
            <a:spLocks noGrp="1"/>
          </p:cNvSpPr>
          <p:nvPr>
            <p:ph type="body" idx="129" hasCustomPrompt="1"/>
          </p:nvPr>
        </p:nvSpPr>
        <p:spPr>
          <a:xfrm>
            <a:off x="6210299" y="4029388"/>
            <a:ext cx="2514602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4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210299" y="3602738"/>
            <a:ext cx="251460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Divider 3"/>
          <p:cNvSpPr/>
          <p:nvPr userDrawn="1"/>
        </p:nvSpPr>
        <p:spPr>
          <a:xfrm>
            <a:off x="6210299" y="3429000"/>
            <a:ext cx="251460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70104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Caption 2"/>
          <p:cNvSpPr>
            <a:spLocks noGrp="1"/>
          </p:cNvSpPr>
          <p:nvPr>
            <p:ph type="body" idx="128" hasCustomPrompt="1"/>
          </p:nvPr>
        </p:nvSpPr>
        <p:spPr>
          <a:xfrm>
            <a:off x="3467099" y="4029388"/>
            <a:ext cx="2514602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1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3467099" y="3602738"/>
            <a:ext cx="251460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4" name="Divider 2"/>
          <p:cNvSpPr/>
          <p:nvPr userDrawn="1"/>
        </p:nvSpPr>
        <p:spPr>
          <a:xfrm>
            <a:off x="3467099" y="3429000"/>
            <a:ext cx="251460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42672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0" y="4029388"/>
            <a:ext cx="2514600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0" y="3602738"/>
            <a:ext cx="25146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3" name="Divider 1"/>
          <p:cNvSpPr/>
          <p:nvPr userDrawn="1"/>
        </p:nvSpPr>
        <p:spPr>
          <a:xfrm>
            <a:off x="723900" y="3429000"/>
            <a:ext cx="25146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5240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138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8" grpId="0"/>
      <p:bldP spid="35" grpId="0" animBg="1"/>
      <p:bldP spid="15" grpId="0"/>
      <p:bldP spid="34" grpId="0" animBg="1"/>
      <p:bldP spid="12" grpId="0"/>
      <p:bldP spid="33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8" name="Spirit Burs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Diagonal 2"/>
          <p:cNvSpPr/>
          <p:nvPr userDrawn="1"/>
        </p:nvSpPr>
        <p:spPr>
          <a:xfrm>
            <a:off x="6210300" y="2516135"/>
            <a:ext cx="5257800" cy="3198866"/>
          </a:xfrm>
          <a:custGeom>
            <a:avLst/>
            <a:gdLst>
              <a:gd name="connsiteX0" fmla="*/ 0 w 5257800"/>
              <a:gd name="connsiteY0" fmla="*/ 0 h 3198866"/>
              <a:gd name="connsiteX1" fmla="*/ 5257800 w 5257800"/>
              <a:gd name="connsiteY1" fmla="*/ 0 h 3198866"/>
              <a:gd name="connsiteX2" fmla="*/ 5257800 w 5257800"/>
              <a:gd name="connsiteY2" fmla="*/ 2741666 h 3198866"/>
              <a:gd name="connsiteX3" fmla="*/ 4800600 w 5257800"/>
              <a:gd name="connsiteY3" fmla="*/ 3198866 h 3198866"/>
              <a:gd name="connsiteX4" fmla="*/ 0 w 52578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800" h="3198866">
                <a:moveTo>
                  <a:pt x="0" y="0"/>
                </a:moveTo>
                <a:lnTo>
                  <a:pt x="5257800" y="0"/>
                </a:lnTo>
                <a:lnTo>
                  <a:pt x="5257800" y="2741666"/>
                </a:lnTo>
                <a:lnTo>
                  <a:pt x="48006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6324600" y="3768570"/>
            <a:ext cx="5029200" cy="182215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6324600" y="3235703"/>
            <a:ext cx="50292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8610600" y="3078859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83820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Diagonal 1"/>
          <p:cNvSpPr/>
          <p:nvPr userDrawn="1"/>
        </p:nvSpPr>
        <p:spPr>
          <a:xfrm>
            <a:off x="723900" y="2516134"/>
            <a:ext cx="5257800" cy="3198866"/>
          </a:xfrm>
          <a:custGeom>
            <a:avLst/>
            <a:gdLst>
              <a:gd name="connsiteX0" fmla="*/ 0 w 5257800"/>
              <a:gd name="connsiteY0" fmla="*/ 0 h 3198866"/>
              <a:gd name="connsiteX1" fmla="*/ 5257800 w 5257800"/>
              <a:gd name="connsiteY1" fmla="*/ 0 h 3198866"/>
              <a:gd name="connsiteX2" fmla="*/ 5257800 w 5257800"/>
              <a:gd name="connsiteY2" fmla="*/ 2741666 h 3198866"/>
              <a:gd name="connsiteX3" fmla="*/ 4800600 w 5257800"/>
              <a:gd name="connsiteY3" fmla="*/ 3198866 h 3198866"/>
              <a:gd name="connsiteX4" fmla="*/ 0 w 52578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800" h="3198866">
                <a:moveTo>
                  <a:pt x="0" y="0"/>
                </a:moveTo>
                <a:lnTo>
                  <a:pt x="5257800" y="0"/>
                </a:lnTo>
                <a:lnTo>
                  <a:pt x="5257800" y="2741666"/>
                </a:lnTo>
                <a:lnTo>
                  <a:pt x="48006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838200" y="3768570"/>
            <a:ext cx="5029200" cy="182215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838200" y="3235703"/>
            <a:ext cx="5029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3124200" y="3082111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28956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0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559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9" grpId="0" animBg="1"/>
      <p:bldP spid="42" grpId="0"/>
      <p:bldP spid="22" grpId="0" animBg="1"/>
      <p:bldP spid="36" grpId="0" animBg="1"/>
      <p:bldP spid="32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8" name="Spirit Burst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pirit Burst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Diagonal 3"/>
          <p:cNvSpPr/>
          <p:nvPr userDrawn="1"/>
        </p:nvSpPr>
        <p:spPr>
          <a:xfrm>
            <a:off x="8039138" y="2516135"/>
            <a:ext cx="3428922" cy="3198866"/>
          </a:xfrm>
          <a:custGeom>
            <a:avLst/>
            <a:gdLst>
              <a:gd name="connsiteX0" fmla="*/ 0 w 3428922"/>
              <a:gd name="connsiteY0" fmla="*/ 0 h 3198866"/>
              <a:gd name="connsiteX1" fmla="*/ 3428922 w 3428922"/>
              <a:gd name="connsiteY1" fmla="*/ 0 h 3198866"/>
              <a:gd name="connsiteX2" fmla="*/ 3428922 w 3428922"/>
              <a:gd name="connsiteY2" fmla="*/ 2741666 h 3198866"/>
              <a:gd name="connsiteX3" fmla="*/ 2971722 w 3428922"/>
              <a:gd name="connsiteY3" fmla="*/ 3198866 h 3198866"/>
              <a:gd name="connsiteX4" fmla="*/ 0 w 3428922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8922" h="3198866">
                <a:moveTo>
                  <a:pt x="0" y="0"/>
                </a:moveTo>
                <a:lnTo>
                  <a:pt x="3428922" y="0"/>
                </a:lnTo>
                <a:lnTo>
                  <a:pt x="3428922" y="2741666"/>
                </a:lnTo>
                <a:lnTo>
                  <a:pt x="2971722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1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8153399" y="3785687"/>
            <a:ext cx="32004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72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8153399" y="3241408"/>
            <a:ext cx="3200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9524999" y="307315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9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9296399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6" name="Diagonal 2"/>
          <p:cNvSpPr/>
          <p:nvPr userDrawn="1"/>
        </p:nvSpPr>
        <p:spPr>
          <a:xfrm>
            <a:off x="4381500" y="2516135"/>
            <a:ext cx="3429000" cy="3198866"/>
          </a:xfrm>
          <a:custGeom>
            <a:avLst/>
            <a:gdLst>
              <a:gd name="connsiteX0" fmla="*/ 0 w 3429000"/>
              <a:gd name="connsiteY0" fmla="*/ 0 h 3198866"/>
              <a:gd name="connsiteX1" fmla="*/ 3429000 w 3429000"/>
              <a:gd name="connsiteY1" fmla="*/ 0 h 3198866"/>
              <a:gd name="connsiteX2" fmla="*/ 3429000 w 3429000"/>
              <a:gd name="connsiteY2" fmla="*/ 2741666 h 3198866"/>
              <a:gd name="connsiteX3" fmla="*/ 2971800 w 3429000"/>
              <a:gd name="connsiteY3" fmla="*/ 3198866 h 3198866"/>
              <a:gd name="connsiteX4" fmla="*/ 0 w 34290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198866">
                <a:moveTo>
                  <a:pt x="0" y="0"/>
                </a:moveTo>
                <a:lnTo>
                  <a:pt x="3429000" y="0"/>
                </a:lnTo>
                <a:lnTo>
                  <a:pt x="3429000" y="2741666"/>
                </a:lnTo>
                <a:lnTo>
                  <a:pt x="29718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495800" y="3785687"/>
            <a:ext cx="32004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4495800" y="3241408"/>
            <a:ext cx="3200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5867400" y="3074331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56388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4" name="Diagonal 1"/>
          <p:cNvSpPr/>
          <p:nvPr userDrawn="1"/>
        </p:nvSpPr>
        <p:spPr>
          <a:xfrm>
            <a:off x="723900" y="2516134"/>
            <a:ext cx="3429000" cy="3198866"/>
          </a:xfrm>
          <a:custGeom>
            <a:avLst/>
            <a:gdLst>
              <a:gd name="connsiteX0" fmla="*/ 0 w 3429000"/>
              <a:gd name="connsiteY0" fmla="*/ 0 h 3198866"/>
              <a:gd name="connsiteX1" fmla="*/ 3429000 w 3429000"/>
              <a:gd name="connsiteY1" fmla="*/ 0 h 3198866"/>
              <a:gd name="connsiteX2" fmla="*/ 3429000 w 3429000"/>
              <a:gd name="connsiteY2" fmla="*/ 2741666 h 3198866"/>
              <a:gd name="connsiteX3" fmla="*/ 2971800 w 3429000"/>
              <a:gd name="connsiteY3" fmla="*/ 3198866 h 3198866"/>
              <a:gd name="connsiteX4" fmla="*/ 0 w 34290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198866">
                <a:moveTo>
                  <a:pt x="0" y="0"/>
                </a:moveTo>
                <a:lnTo>
                  <a:pt x="3429000" y="0"/>
                </a:lnTo>
                <a:lnTo>
                  <a:pt x="3429000" y="2741666"/>
                </a:lnTo>
                <a:lnTo>
                  <a:pt x="29718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838200" y="3785687"/>
            <a:ext cx="32004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838200" y="3241408"/>
            <a:ext cx="3200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2209800" y="3074331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9812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93057"/>
            <a:ext cx="10744200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6225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69" grpId="0"/>
      <p:bldP spid="46" grpId="0" animBg="1"/>
      <p:bldP spid="49" grpId="0" animBg="1"/>
      <p:bldP spid="42" grpId="0"/>
      <p:bldP spid="44" grpId="0" animBg="1"/>
      <p:bldP spid="36" grpId="0" animBg="1"/>
      <p:bldP spid="32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9" name="Spirit Burst 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001" y="1158023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pirit Burst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34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7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pirit Burst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Diagonal 4"/>
          <p:cNvSpPr/>
          <p:nvPr userDrawn="1"/>
        </p:nvSpPr>
        <p:spPr>
          <a:xfrm>
            <a:off x="8965117" y="2516135"/>
            <a:ext cx="2514522" cy="3198866"/>
          </a:xfrm>
          <a:custGeom>
            <a:avLst/>
            <a:gdLst>
              <a:gd name="connsiteX0" fmla="*/ 0 w 2514522"/>
              <a:gd name="connsiteY0" fmla="*/ 0 h 3198866"/>
              <a:gd name="connsiteX1" fmla="*/ 2514522 w 2514522"/>
              <a:gd name="connsiteY1" fmla="*/ 0 h 3198866"/>
              <a:gd name="connsiteX2" fmla="*/ 2514522 w 2514522"/>
              <a:gd name="connsiteY2" fmla="*/ 2741666 h 3198866"/>
              <a:gd name="connsiteX3" fmla="*/ 2057322 w 2514522"/>
              <a:gd name="connsiteY3" fmla="*/ 3198866 h 3198866"/>
              <a:gd name="connsiteX4" fmla="*/ 0 w 2514522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522" h="3198866">
                <a:moveTo>
                  <a:pt x="0" y="0"/>
                </a:moveTo>
                <a:lnTo>
                  <a:pt x="2514522" y="0"/>
                </a:lnTo>
                <a:lnTo>
                  <a:pt x="2514522" y="2741666"/>
                </a:lnTo>
                <a:lnTo>
                  <a:pt x="2057322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Caption 4"/>
          <p:cNvSpPr>
            <a:spLocks noGrp="1"/>
          </p:cNvSpPr>
          <p:nvPr>
            <p:ph type="body" idx="124" hasCustomPrompt="1"/>
          </p:nvPr>
        </p:nvSpPr>
        <p:spPr>
          <a:xfrm>
            <a:off x="9079378" y="3676161"/>
            <a:ext cx="2286000" cy="192070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4" name="Heading 4"/>
          <p:cNvSpPr>
            <a:spLocks noGrp="1"/>
          </p:cNvSpPr>
          <p:nvPr>
            <p:ph type="body" sz="quarter" idx="125" hasCustomPrompt="1"/>
          </p:nvPr>
        </p:nvSpPr>
        <p:spPr>
          <a:xfrm>
            <a:off x="9079378" y="3254993"/>
            <a:ext cx="2286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8" name="Divider 4"/>
          <p:cNvSpPr/>
          <p:nvPr userDrawn="1"/>
        </p:nvSpPr>
        <p:spPr>
          <a:xfrm>
            <a:off x="9993778" y="308673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3" name="Image 4"/>
          <p:cNvSpPr>
            <a:spLocks noGrp="1"/>
          </p:cNvSpPr>
          <p:nvPr>
            <p:ph type="pic" sz="quarter" idx="126" hasCustomPrompt="1"/>
          </p:nvPr>
        </p:nvSpPr>
        <p:spPr>
          <a:xfrm>
            <a:off x="9765178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2" name="Diagonal 3"/>
          <p:cNvSpPr/>
          <p:nvPr userDrawn="1"/>
        </p:nvSpPr>
        <p:spPr>
          <a:xfrm>
            <a:off x="6210376" y="2516135"/>
            <a:ext cx="2514522" cy="3198866"/>
          </a:xfrm>
          <a:custGeom>
            <a:avLst/>
            <a:gdLst>
              <a:gd name="connsiteX0" fmla="*/ 0 w 2514522"/>
              <a:gd name="connsiteY0" fmla="*/ 0 h 3198866"/>
              <a:gd name="connsiteX1" fmla="*/ 2514522 w 2514522"/>
              <a:gd name="connsiteY1" fmla="*/ 0 h 3198866"/>
              <a:gd name="connsiteX2" fmla="*/ 2514522 w 2514522"/>
              <a:gd name="connsiteY2" fmla="*/ 2741666 h 3198866"/>
              <a:gd name="connsiteX3" fmla="*/ 2057322 w 2514522"/>
              <a:gd name="connsiteY3" fmla="*/ 3198866 h 3198866"/>
              <a:gd name="connsiteX4" fmla="*/ 0 w 2514522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522" h="3198866">
                <a:moveTo>
                  <a:pt x="0" y="0"/>
                </a:moveTo>
                <a:lnTo>
                  <a:pt x="2514522" y="0"/>
                </a:lnTo>
                <a:lnTo>
                  <a:pt x="2514522" y="2741666"/>
                </a:lnTo>
                <a:lnTo>
                  <a:pt x="2057322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1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6324637" y="3676161"/>
            <a:ext cx="2286000" cy="192070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72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6324637" y="3254993"/>
            <a:ext cx="2286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7239037" y="308673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9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7010437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5" name="Diagonal 2"/>
          <p:cNvSpPr/>
          <p:nvPr userDrawn="1"/>
        </p:nvSpPr>
        <p:spPr>
          <a:xfrm>
            <a:off x="3477786" y="2511777"/>
            <a:ext cx="2514600" cy="3198866"/>
          </a:xfrm>
          <a:custGeom>
            <a:avLst/>
            <a:gdLst>
              <a:gd name="connsiteX0" fmla="*/ 0 w 2514600"/>
              <a:gd name="connsiteY0" fmla="*/ 0 h 3198866"/>
              <a:gd name="connsiteX1" fmla="*/ 2514600 w 2514600"/>
              <a:gd name="connsiteY1" fmla="*/ 0 h 3198866"/>
              <a:gd name="connsiteX2" fmla="*/ 2514600 w 2514600"/>
              <a:gd name="connsiteY2" fmla="*/ 2741666 h 3198866"/>
              <a:gd name="connsiteX3" fmla="*/ 2057400 w 2514600"/>
              <a:gd name="connsiteY3" fmla="*/ 3198866 h 3198866"/>
              <a:gd name="connsiteX4" fmla="*/ 0 w 25146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3198866">
                <a:moveTo>
                  <a:pt x="0" y="0"/>
                </a:moveTo>
                <a:lnTo>
                  <a:pt x="2514600" y="0"/>
                </a:lnTo>
                <a:lnTo>
                  <a:pt x="2514600" y="2741666"/>
                </a:lnTo>
                <a:lnTo>
                  <a:pt x="20574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3592086" y="3676161"/>
            <a:ext cx="2286000" cy="192070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3592086" y="3254993"/>
            <a:ext cx="2286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4506486" y="3087916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4277886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6" name="Diagonal 1"/>
          <p:cNvSpPr/>
          <p:nvPr userDrawn="1"/>
        </p:nvSpPr>
        <p:spPr>
          <a:xfrm>
            <a:off x="723900" y="2516134"/>
            <a:ext cx="2514600" cy="3198866"/>
          </a:xfrm>
          <a:custGeom>
            <a:avLst/>
            <a:gdLst>
              <a:gd name="connsiteX0" fmla="*/ 0 w 2514600"/>
              <a:gd name="connsiteY0" fmla="*/ 0 h 3198866"/>
              <a:gd name="connsiteX1" fmla="*/ 2514600 w 2514600"/>
              <a:gd name="connsiteY1" fmla="*/ 0 h 3198866"/>
              <a:gd name="connsiteX2" fmla="*/ 2514600 w 2514600"/>
              <a:gd name="connsiteY2" fmla="*/ 2741666 h 3198866"/>
              <a:gd name="connsiteX3" fmla="*/ 2057400 w 2514600"/>
              <a:gd name="connsiteY3" fmla="*/ 3198866 h 3198866"/>
              <a:gd name="connsiteX4" fmla="*/ 0 w 25146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3198866">
                <a:moveTo>
                  <a:pt x="0" y="0"/>
                </a:moveTo>
                <a:lnTo>
                  <a:pt x="2514600" y="0"/>
                </a:lnTo>
                <a:lnTo>
                  <a:pt x="2514600" y="2741666"/>
                </a:lnTo>
                <a:lnTo>
                  <a:pt x="20574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838200" y="3676161"/>
            <a:ext cx="2286000" cy="192070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838200" y="3254993"/>
            <a:ext cx="2286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752600" y="3087916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524000" y="20574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1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432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8" grpId="0" animBg="1"/>
      <p:bldP spid="53" grpId="0"/>
      <p:bldP spid="62" grpId="0" animBg="1"/>
      <p:bldP spid="50" grpId="0" animBg="1"/>
      <p:bldP spid="69" grpId="0"/>
      <p:bldP spid="55" grpId="0" animBg="1"/>
      <p:bldP spid="49" grpId="0" animBg="1"/>
      <p:bldP spid="42" grpId="0"/>
      <p:bldP spid="46" grpId="0" animBg="1"/>
      <p:bldP spid="36" grpId="0" animBg="1"/>
      <p:bldP spid="32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6210303" y="4143350"/>
            <a:ext cx="5257794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6210303" y="3598163"/>
            <a:ext cx="525779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86106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83820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1" y="4143350"/>
            <a:ext cx="5257796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598163"/>
            <a:ext cx="525779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3124199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2895599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320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4" grpId="0"/>
      <p:bldP spid="36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0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8039033" y="4143350"/>
            <a:ext cx="3435276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1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8039033" y="3598163"/>
            <a:ext cx="343527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9528071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9299471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381504" y="4143350"/>
            <a:ext cx="3428994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4381504" y="3598163"/>
            <a:ext cx="342899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5867401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5638801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1" y="4143350"/>
            <a:ext cx="3428996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598163"/>
            <a:ext cx="342899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2209799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981199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195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8" grpId="0"/>
      <p:bldP spid="37" grpId="0" animBg="1"/>
      <p:bldP spid="24" grpId="0"/>
      <p:bldP spid="36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4" name="Caption 4"/>
          <p:cNvSpPr>
            <a:spLocks noGrp="1"/>
          </p:cNvSpPr>
          <p:nvPr>
            <p:ph type="body" idx="123" hasCustomPrompt="1"/>
          </p:nvPr>
        </p:nvSpPr>
        <p:spPr>
          <a:xfrm>
            <a:off x="8953501" y="4020240"/>
            <a:ext cx="2514600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Heading 4"/>
          <p:cNvSpPr>
            <a:spLocks noGrp="1"/>
          </p:cNvSpPr>
          <p:nvPr>
            <p:ph type="body" sz="quarter" idx="124" hasCustomPrompt="1"/>
          </p:nvPr>
        </p:nvSpPr>
        <p:spPr>
          <a:xfrm>
            <a:off x="8953501" y="3598162"/>
            <a:ext cx="25146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9982201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Image 4"/>
          <p:cNvSpPr>
            <a:spLocks noGrp="1"/>
          </p:cNvSpPr>
          <p:nvPr>
            <p:ph type="pic" sz="quarter" idx="121" hasCustomPrompt="1"/>
          </p:nvPr>
        </p:nvSpPr>
        <p:spPr>
          <a:xfrm>
            <a:off x="9753601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6210301" y="4020240"/>
            <a:ext cx="2514600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1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6210301" y="3598162"/>
            <a:ext cx="25146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7239001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7010401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3467101" y="4020240"/>
            <a:ext cx="2514600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3467101" y="3598162"/>
            <a:ext cx="25146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4495801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4267201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1" y="4020240"/>
            <a:ext cx="2514600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598162"/>
            <a:ext cx="25146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752601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524001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5784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2" grpId="0"/>
      <p:bldP spid="38" grpId="0" animBg="1"/>
      <p:bldP spid="28" grpId="0"/>
      <p:bldP spid="37" grpId="0" animBg="1"/>
      <p:bldP spid="24" grpId="0"/>
      <p:bldP spid="36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1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1" name="Heading 12"/>
          <p:cNvSpPr>
            <a:spLocks noGrp="1"/>
          </p:cNvSpPr>
          <p:nvPr>
            <p:ph type="body" sz="quarter" idx="150" hasCustomPrompt="1"/>
          </p:nvPr>
        </p:nvSpPr>
        <p:spPr>
          <a:xfrm>
            <a:off x="9867900" y="5198364"/>
            <a:ext cx="16002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0" name="Divider 12"/>
          <p:cNvSpPr/>
          <p:nvPr userDrawn="1"/>
        </p:nvSpPr>
        <p:spPr>
          <a:xfrm>
            <a:off x="10439401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9" name="Image 12"/>
          <p:cNvSpPr>
            <a:spLocks noGrp="1"/>
          </p:cNvSpPr>
          <p:nvPr>
            <p:ph type="pic" sz="quarter" idx="148" hasCustomPrompt="1"/>
          </p:nvPr>
        </p:nvSpPr>
        <p:spPr>
          <a:xfrm>
            <a:off x="10210801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6" name="Heading 11"/>
          <p:cNvSpPr>
            <a:spLocks noGrp="1"/>
          </p:cNvSpPr>
          <p:nvPr>
            <p:ph type="body" sz="quarter" idx="147" hasCustomPrompt="1"/>
          </p:nvPr>
        </p:nvSpPr>
        <p:spPr>
          <a:xfrm>
            <a:off x="8039101" y="5198364"/>
            <a:ext cx="16002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9" name="Divider 11"/>
          <p:cNvSpPr/>
          <p:nvPr userDrawn="1"/>
        </p:nvSpPr>
        <p:spPr>
          <a:xfrm>
            <a:off x="8610601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4" name="Image 11"/>
          <p:cNvSpPr>
            <a:spLocks noGrp="1"/>
          </p:cNvSpPr>
          <p:nvPr>
            <p:ph type="pic" sz="quarter" idx="145" hasCustomPrompt="1"/>
          </p:nvPr>
        </p:nvSpPr>
        <p:spPr>
          <a:xfrm>
            <a:off x="8382001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3" name="Heading 10"/>
          <p:cNvSpPr>
            <a:spLocks noGrp="1"/>
          </p:cNvSpPr>
          <p:nvPr>
            <p:ph type="body" sz="quarter" idx="144" hasCustomPrompt="1"/>
          </p:nvPr>
        </p:nvSpPr>
        <p:spPr>
          <a:xfrm>
            <a:off x="6210301" y="5198364"/>
            <a:ext cx="16002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8" name="Divider 10"/>
          <p:cNvSpPr/>
          <p:nvPr userDrawn="1"/>
        </p:nvSpPr>
        <p:spPr>
          <a:xfrm>
            <a:off x="6781801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1" name="Image 10"/>
          <p:cNvSpPr>
            <a:spLocks noGrp="1"/>
          </p:cNvSpPr>
          <p:nvPr>
            <p:ph type="pic" sz="quarter" idx="142" hasCustomPrompt="1"/>
          </p:nvPr>
        </p:nvSpPr>
        <p:spPr>
          <a:xfrm>
            <a:off x="6553201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0" name="Heading 9"/>
          <p:cNvSpPr>
            <a:spLocks noGrp="1"/>
          </p:cNvSpPr>
          <p:nvPr>
            <p:ph type="body" sz="quarter" idx="141" hasCustomPrompt="1"/>
          </p:nvPr>
        </p:nvSpPr>
        <p:spPr>
          <a:xfrm>
            <a:off x="4381501" y="5198364"/>
            <a:ext cx="16002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7" name="Divider 9"/>
          <p:cNvSpPr/>
          <p:nvPr userDrawn="1"/>
        </p:nvSpPr>
        <p:spPr>
          <a:xfrm>
            <a:off x="4953002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8" name="Image 9"/>
          <p:cNvSpPr>
            <a:spLocks noGrp="1"/>
          </p:cNvSpPr>
          <p:nvPr>
            <p:ph type="pic" sz="quarter" idx="139" hasCustomPrompt="1"/>
          </p:nvPr>
        </p:nvSpPr>
        <p:spPr>
          <a:xfrm>
            <a:off x="4724402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7" name="Heading 8"/>
          <p:cNvSpPr>
            <a:spLocks noGrp="1"/>
          </p:cNvSpPr>
          <p:nvPr>
            <p:ph type="body" sz="quarter" idx="138" hasCustomPrompt="1"/>
          </p:nvPr>
        </p:nvSpPr>
        <p:spPr>
          <a:xfrm>
            <a:off x="2552701" y="5198364"/>
            <a:ext cx="16002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6" name="Divider 8"/>
          <p:cNvSpPr/>
          <p:nvPr userDrawn="1"/>
        </p:nvSpPr>
        <p:spPr>
          <a:xfrm>
            <a:off x="3124202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5" name="Image 8"/>
          <p:cNvSpPr>
            <a:spLocks noGrp="1"/>
          </p:cNvSpPr>
          <p:nvPr>
            <p:ph type="pic" sz="quarter" idx="136" hasCustomPrompt="1"/>
          </p:nvPr>
        </p:nvSpPr>
        <p:spPr>
          <a:xfrm>
            <a:off x="2895602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4" name="Heading 7"/>
          <p:cNvSpPr>
            <a:spLocks noGrp="1"/>
          </p:cNvSpPr>
          <p:nvPr>
            <p:ph type="body" sz="quarter" idx="135" hasCustomPrompt="1"/>
          </p:nvPr>
        </p:nvSpPr>
        <p:spPr>
          <a:xfrm>
            <a:off x="723901" y="5198364"/>
            <a:ext cx="16002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5" name="Divider 7"/>
          <p:cNvSpPr/>
          <p:nvPr userDrawn="1"/>
        </p:nvSpPr>
        <p:spPr>
          <a:xfrm>
            <a:off x="1295402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2" name="Image 7"/>
          <p:cNvSpPr>
            <a:spLocks noGrp="1"/>
          </p:cNvSpPr>
          <p:nvPr>
            <p:ph type="pic" sz="quarter" idx="133" hasCustomPrompt="1"/>
          </p:nvPr>
        </p:nvSpPr>
        <p:spPr>
          <a:xfrm>
            <a:off x="1066802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8" name="Heading 6"/>
          <p:cNvSpPr>
            <a:spLocks noGrp="1"/>
          </p:cNvSpPr>
          <p:nvPr>
            <p:ph type="body" sz="quarter" idx="132" hasCustomPrompt="1"/>
          </p:nvPr>
        </p:nvSpPr>
        <p:spPr>
          <a:xfrm>
            <a:off x="9867901" y="3259686"/>
            <a:ext cx="16002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4" name="Divider 6"/>
          <p:cNvSpPr/>
          <p:nvPr userDrawn="1"/>
        </p:nvSpPr>
        <p:spPr>
          <a:xfrm>
            <a:off x="10439401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7" name="Image 6"/>
          <p:cNvSpPr>
            <a:spLocks noGrp="1"/>
          </p:cNvSpPr>
          <p:nvPr>
            <p:ph type="pic" sz="quarter" idx="129" hasCustomPrompt="1"/>
          </p:nvPr>
        </p:nvSpPr>
        <p:spPr>
          <a:xfrm>
            <a:off x="10210801" y="2061972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5" name="Heading 5"/>
          <p:cNvSpPr>
            <a:spLocks noGrp="1"/>
          </p:cNvSpPr>
          <p:nvPr>
            <p:ph type="body" sz="quarter" idx="128" hasCustomPrompt="1"/>
          </p:nvPr>
        </p:nvSpPr>
        <p:spPr>
          <a:xfrm>
            <a:off x="8039101" y="3259686"/>
            <a:ext cx="16002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3" name="Divider 5"/>
          <p:cNvSpPr/>
          <p:nvPr userDrawn="1"/>
        </p:nvSpPr>
        <p:spPr>
          <a:xfrm>
            <a:off x="8610601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Image 5"/>
          <p:cNvSpPr>
            <a:spLocks noGrp="1"/>
          </p:cNvSpPr>
          <p:nvPr>
            <p:ph type="pic" sz="quarter" idx="125" hasCustomPrompt="1"/>
          </p:nvPr>
        </p:nvSpPr>
        <p:spPr>
          <a:xfrm>
            <a:off x="8382001" y="2061972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1" name="Heading 4"/>
          <p:cNvSpPr>
            <a:spLocks noGrp="1"/>
          </p:cNvSpPr>
          <p:nvPr>
            <p:ph type="body" sz="quarter" idx="124" hasCustomPrompt="1"/>
          </p:nvPr>
        </p:nvSpPr>
        <p:spPr>
          <a:xfrm>
            <a:off x="6210301" y="3259686"/>
            <a:ext cx="16002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2" name="Divider 4"/>
          <p:cNvSpPr/>
          <p:nvPr userDrawn="1"/>
        </p:nvSpPr>
        <p:spPr>
          <a:xfrm>
            <a:off x="6781801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Image 4"/>
          <p:cNvSpPr>
            <a:spLocks noGrp="1"/>
          </p:cNvSpPr>
          <p:nvPr>
            <p:ph type="pic" sz="quarter" idx="121" hasCustomPrompt="1"/>
          </p:nvPr>
        </p:nvSpPr>
        <p:spPr>
          <a:xfrm>
            <a:off x="6553201" y="2061972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7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4381502" y="3259686"/>
            <a:ext cx="16002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7" name="Divider 3"/>
          <p:cNvSpPr/>
          <p:nvPr userDrawn="1"/>
        </p:nvSpPr>
        <p:spPr>
          <a:xfrm>
            <a:off x="4953002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4724402" y="2061972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3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2552702" y="3259686"/>
            <a:ext cx="16002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Divider 2"/>
          <p:cNvSpPr/>
          <p:nvPr userDrawn="1"/>
        </p:nvSpPr>
        <p:spPr>
          <a:xfrm>
            <a:off x="3124202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2895602" y="2061972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2" y="3259686"/>
            <a:ext cx="16002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4" name="Divider 1"/>
          <p:cNvSpPr/>
          <p:nvPr userDrawn="1"/>
        </p:nvSpPr>
        <p:spPr>
          <a:xfrm>
            <a:off x="1295402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66802" y="2061972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5851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9" grpId="0"/>
      <p:bldP spid="79" grpId="0" animBg="1"/>
      <p:bldP spid="64" grpId="0"/>
      <p:bldP spid="78" grpId="0" animBg="1"/>
      <p:bldP spid="61" grpId="0"/>
      <p:bldP spid="77" grpId="0" animBg="1"/>
      <p:bldP spid="58" grpId="0"/>
      <p:bldP spid="76" grpId="0" animBg="1"/>
      <p:bldP spid="55" grpId="0"/>
      <p:bldP spid="75" grpId="0" animBg="1"/>
      <p:bldP spid="52" grpId="0"/>
      <p:bldP spid="74" grpId="0" animBg="1"/>
      <p:bldP spid="47" grpId="0"/>
      <p:bldP spid="73" grpId="0" animBg="1"/>
      <p:bldP spid="42" grpId="0"/>
      <p:bldP spid="72" grpId="0" animBg="1"/>
      <p:bldP spid="38" grpId="0"/>
      <p:bldP spid="67" grpId="0" animBg="1"/>
      <p:bldP spid="34" grpId="0"/>
      <p:bldP spid="50" grpId="0" animBg="1"/>
      <p:bldP spid="30" grpId="0"/>
      <p:bldP spid="44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, Number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28C2FB8-F8EF-3646-B9B4-9B0C977E01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900" y="5943600"/>
            <a:ext cx="2341756" cy="457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3F80F8F-CD1D-3043-898E-19D720EBE5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9078" y="2057399"/>
            <a:ext cx="4367560" cy="25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, Bear Hea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14A9F92-ADF5-034A-991B-DE0D86287E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900" y="5943600"/>
            <a:ext cx="2341756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925E2E4-A100-3C4E-8180-02E634D2C6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9078" y="2057399"/>
            <a:ext cx="4367560" cy="2591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, Students w/Raised H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286"/>
          </a:xfrm>
          <a:prstGeom prst="rect">
            <a:avLst/>
          </a:prstGeom>
        </p:spPr>
      </p:pic>
      <p:pic>
        <p:nvPicPr>
          <p:cNvPr id="6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954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29ABEF3-CFDD-2C45-AB32-596D96FE79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25122" y="1828800"/>
            <a:ext cx="2341756" cy="457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4A0D4A2-0620-2D48-8343-0F7744F2B2C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67000" y="967675"/>
            <a:ext cx="6858000" cy="41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 userDrawn="1">
            <p:ph type="title" hasCustomPrompt="1"/>
          </p:nvPr>
        </p:nvSpPr>
        <p:spPr>
          <a:xfrm>
            <a:off x="646176" y="1839599"/>
            <a:ext cx="6311837" cy="268974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45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46177" y="5251610"/>
            <a:ext cx="7922796" cy="11390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657971" y="4821484"/>
            <a:ext cx="762559" cy="1379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2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57972" y="0"/>
            <a:ext cx="1631147" cy="906152"/>
            <a:chOff x="493479" y="0"/>
            <a:chExt cx="1223360" cy="906152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493479" y="0"/>
              <a:ext cx="1223360" cy="547004"/>
              <a:chOff x="3098864" y="8703393"/>
              <a:chExt cx="1939054" cy="867014"/>
            </a:xfrm>
          </p:grpSpPr>
          <p:sp>
            <p:nvSpPr>
              <p:cNvPr id="15" name="Rectangle 14"/>
              <p:cNvSpPr/>
              <p:nvPr userDrawn="1"/>
            </p:nvSpPr>
            <p:spPr>
              <a:xfrm rot="5400000">
                <a:off x="2854333" y="8947924"/>
                <a:ext cx="867014" cy="3779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 rot="5400000">
                <a:off x="3634884" y="8947924"/>
                <a:ext cx="867014" cy="3779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 rot="5400000">
                <a:off x="4415435" y="8947924"/>
                <a:ext cx="867014" cy="3779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14809" y="674483"/>
              <a:ext cx="1186600" cy="231669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397657" y="1146178"/>
            <a:ext cx="5794343" cy="571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06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397657" y="1146178"/>
            <a:ext cx="5794343" cy="5711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69554" y="682285"/>
            <a:ext cx="8279375" cy="100840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69554" y="1825626"/>
            <a:ext cx="8279375" cy="3311512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 userDrawn="1">
            <p:ph type="sldNum" sz="quarter" idx="13"/>
          </p:nvPr>
        </p:nvSpPr>
        <p:spPr>
          <a:xfrm>
            <a:off x="11498525" y="6335188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69553" y="5947576"/>
            <a:ext cx="1631147" cy="910425"/>
            <a:chOff x="493479" y="-363421"/>
            <a:chExt cx="1223360" cy="910425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493479" y="0"/>
              <a:ext cx="1223360" cy="547004"/>
              <a:chOff x="3098864" y="8703393"/>
              <a:chExt cx="1939054" cy="867014"/>
            </a:xfrm>
          </p:grpSpPr>
          <p:sp>
            <p:nvSpPr>
              <p:cNvPr id="19" name="Rectangle 18"/>
              <p:cNvSpPr/>
              <p:nvPr userDrawn="1"/>
            </p:nvSpPr>
            <p:spPr>
              <a:xfrm rot="5400000">
                <a:off x="2854333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 rot="5400000">
                <a:off x="3634884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 rot="5400000">
                <a:off x="4415435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14809" y="-363421"/>
              <a:ext cx="1186600" cy="231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2660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397657" y="1146178"/>
            <a:ext cx="5794343" cy="5711823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657971" y="4821484"/>
            <a:ext cx="762559" cy="1379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98525" y="6335188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2261" y="1857373"/>
            <a:ext cx="7727851" cy="2645459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6178" y="5228304"/>
            <a:ext cx="7753935" cy="8129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section subtitle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9D17AB-A355-E64E-8DAC-07892F07281B}"/>
              </a:ext>
            </a:extLst>
          </p:cNvPr>
          <p:cNvGrpSpPr/>
          <p:nvPr userDrawn="1"/>
        </p:nvGrpSpPr>
        <p:grpSpPr>
          <a:xfrm>
            <a:off x="657972" y="0"/>
            <a:ext cx="1631147" cy="906152"/>
            <a:chOff x="493479" y="0"/>
            <a:chExt cx="1223360" cy="9061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4009A27-CC8C-7D4D-95A9-BEA886F1862D}"/>
                </a:ext>
              </a:extLst>
            </p:cNvPr>
            <p:cNvGrpSpPr/>
            <p:nvPr userDrawn="1"/>
          </p:nvGrpSpPr>
          <p:grpSpPr>
            <a:xfrm>
              <a:off x="493479" y="0"/>
              <a:ext cx="1223360" cy="547004"/>
              <a:chOff x="3098864" y="8703393"/>
              <a:chExt cx="1939054" cy="86701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0860938-55C0-574F-8555-FB0352AC7B2B}"/>
                  </a:ext>
                </a:extLst>
              </p:cNvPr>
              <p:cNvSpPr/>
              <p:nvPr userDrawn="1"/>
            </p:nvSpPr>
            <p:spPr>
              <a:xfrm rot="5400000">
                <a:off x="2854333" y="8947924"/>
                <a:ext cx="867014" cy="3779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BFFE47E-BD34-F34E-B7A7-8CEAB6FA6048}"/>
                  </a:ext>
                </a:extLst>
              </p:cNvPr>
              <p:cNvSpPr/>
              <p:nvPr userDrawn="1"/>
            </p:nvSpPr>
            <p:spPr>
              <a:xfrm rot="5400000">
                <a:off x="3634884" y="8947924"/>
                <a:ext cx="867014" cy="3779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DB80C19-9E37-0B46-9370-9DC873059D80}"/>
                  </a:ext>
                </a:extLst>
              </p:cNvPr>
              <p:cNvSpPr/>
              <p:nvPr userDrawn="1"/>
            </p:nvSpPr>
            <p:spPr>
              <a:xfrm rot="5400000">
                <a:off x="4415435" y="8947924"/>
                <a:ext cx="867014" cy="3779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AA63E16-EC43-2746-9D47-44F2338BD4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14809" y="674483"/>
              <a:ext cx="1186600" cy="231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1324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397657" y="1146178"/>
            <a:ext cx="5794343" cy="5711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76" y="682285"/>
            <a:ext cx="10955275" cy="100840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76" y="1825626"/>
            <a:ext cx="5373624" cy="33115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429251" cy="33115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98525" y="6335188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2BD7B6-F8FE-A14E-A3E4-331B0C06ACC1}"/>
              </a:ext>
            </a:extLst>
          </p:cNvPr>
          <p:cNvGrpSpPr/>
          <p:nvPr userDrawn="1"/>
        </p:nvGrpSpPr>
        <p:grpSpPr>
          <a:xfrm>
            <a:off x="669553" y="5947576"/>
            <a:ext cx="1631147" cy="910425"/>
            <a:chOff x="493479" y="-363421"/>
            <a:chExt cx="1223360" cy="910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B1331EF-0DFB-C74D-93A8-3D570ABC4DF4}"/>
                </a:ext>
              </a:extLst>
            </p:cNvPr>
            <p:cNvGrpSpPr/>
            <p:nvPr userDrawn="1"/>
          </p:nvGrpSpPr>
          <p:grpSpPr>
            <a:xfrm>
              <a:off x="493479" y="0"/>
              <a:ext cx="1223360" cy="547004"/>
              <a:chOff x="3098864" y="8703393"/>
              <a:chExt cx="1939054" cy="867014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ACE3541-6466-FE45-BD59-D0ABA7F58380}"/>
                  </a:ext>
                </a:extLst>
              </p:cNvPr>
              <p:cNvSpPr/>
              <p:nvPr userDrawn="1"/>
            </p:nvSpPr>
            <p:spPr>
              <a:xfrm rot="5400000">
                <a:off x="2854333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95FCC4A-28E2-6544-A628-F336E0826056}"/>
                  </a:ext>
                </a:extLst>
              </p:cNvPr>
              <p:cNvSpPr/>
              <p:nvPr userDrawn="1"/>
            </p:nvSpPr>
            <p:spPr>
              <a:xfrm rot="5400000">
                <a:off x="3634884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B9D43F-2693-B04B-970C-52093005BF10}"/>
                  </a:ext>
                </a:extLst>
              </p:cNvPr>
              <p:cNvSpPr/>
              <p:nvPr userDrawn="1"/>
            </p:nvSpPr>
            <p:spPr>
              <a:xfrm rot="5400000">
                <a:off x="4415435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6EB4C49-AAED-7C41-AE0B-EEF62A8279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14809" y="-363421"/>
              <a:ext cx="1186600" cy="231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8033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397657" y="1146178"/>
            <a:ext cx="5794343" cy="57118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7824" y="1690688"/>
            <a:ext cx="5349753" cy="66391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" y="2505076"/>
            <a:ext cx="5351400" cy="305767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90688"/>
            <a:ext cx="5326324" cy="66215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326324" cy="305767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46176" y="682285"/>
            <a:ext cx="10852349" cy="100840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98525" y="6335188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F45C5D-028D-0845-ABA3-EDBF91DFB887}"/>
              </a:ext>
            </a:extLst>
          </p:cNvPr>
          <p:cNvGrpSpPr/>
          <p:nvPr userDrawn="1"/>
        </p:nvGrpSpPr>
        <p:grpSpPr>
          <a:xfrm>
            <a:off x="669553" y="5947576"/>
            <a:ext cx="1631147" cy="910425"/>
            <a:chOff x="493479" y="-363421"/>
            <a:chExt cx="1223360" cy="91042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874095A-77F1-834D-AA0E-A7B94D237748}"/>
                </a:ext>
              </a:extLst>
            </p:cNvPr>
            <p:cNvGrpSpPr/>
            <p:nvPr userDrawn="1"/>
          </p:nvGrpSpPr>
          <p:grpSpPr>
            <a:xfrm>
              <a:off x="493479" y="0"/>
              <a:ext cx="1223360" cy="547004"/>
              <a:chOff x="3098864" y="8703393"/>
              <a:chExt cx="1939054" cy="86701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3E085BC-E84F-0C4C-9368-E976C5244F35}"/>
                  </a:ext>
                </a:extLst>
              </p:cNvPr>
              <p:cNvSpPr/>
              <p:nvPr userDrawn="1"/>
            </p:nvSpPr>
            <p:spPr>
              <a:xfrm rot="5400000">
                <a:off x="2854333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3C69600-0CF0-784E-AA53-6A155123FAF5}"/>
                  </a:ext>
                </a:extLst>
              </p:cNvPr>
              <p:cNvSpPr/>
              <p:nvPr userDrawn="1"/>
            </p:nvSpPr>
            <p:spPr>
              <a:xfrm rot="5400000">
                <a:off x="3634884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6EBDA7B-DB20-E042-80DE-A8CEADF28638}"/>
                  </a:ext>
                </a:extLst>
              </p:cNvPr>
              <p:cNvSpPr/>
              <p:nvPr userDrawn="1"/>
            </p:nvSpPr>
            <p:spPr>
              <a:xfrm rot="5400000">
                <a:off x="4415435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44CA67C-5DCE-CB4C-8968-5174C71B61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14809" y="-363421"/>
              <a:ext cx="1186600" cy="231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9312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397657" y="1146178"/>
            <a:ext cx="5794343" cy="5711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75" y="682285"/>
            <a:ext cx="10488056" cy="100840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98525" y="6335188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3E8C78F-C43B-E14F-9B38-36CF4E9D4A18}"/>
              </a:ext>
            </a:extLst>
          </p:cNvPr>
          <p:cNvGrpSpPr/>
          <p:nvPr userDrawn="1"/>
        </p:nvGrpSpPr>
        <p:grpSpPr>
          <a:xfrm>
            <a:off x="669553" y="5947576"/>
            <a:ext cx="1631147" cy="910425"/>
            <a:chOff x="493479" y="-363421"/>
            <a:chExt cx="1223360" cy="91042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1EA52F1-A56D-6E46-8E49-B048E56C301C}"/>
                </a:ext>
              </a:extLst>
            </p:cNvPr>
            <p:cNvGrpSpPr/>
            <p:nvPr userDrawn="1"/>
          </p:nvGrpSpPr>
          <p:grpSpPr>
            <a:xfrm>
              <a:off x="493479" y="0"/>
              <a:ext cx="1223360" cy="547004"/>
              <a:chOff x="3098864" y="8703393"/>
              <a:chExt cx="1939054" cy="867014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6DDD342-2192-1241-B84D-0A91523FA24F}"/>
                  </a:ext>
                </a:extLst>
              </p:cNvPr>
              <p:cNvSpPr/>
              <p:nvPr userDrawn="1"/>
            </p:nvSpPr>
            <p:spPr>
              <a:xfrm rot="5400000">
                <a:off x="2854333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38D99AD-81DA-B742-9412-EEB464F7632E}"/>
                  </a:ext>
                </a:extLst>
              </p:cNvPr>
              <p:cNvSpPr/>
              <p:nvPr userDrawn="1"/>
            </p:nvSpPr>
            <p:spPr>
              <a:xfrm rot="5400000">
                <a:off x="3634884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6D9F2E4-A6E3-E344-B133-92BA747C12E7}"/>
                  </a:ext>
                </a:extLst>
              </p:cNvPr>
              <p:cNvSpPr/>
              <p:nvPr userDrawn="1"/>
            </p:nvSpPr>
            <p:spPr>
              <a:xfrm rot="5400000">
                <a:off x="4415435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4E1C5C6-147B-9541-8BCD-B770D2B102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14809" y="-363421"/>
              <a:ext cx="1186600" cy="231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7634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397657" y="1146178"/>
            <a:ext cx="5794343" cy="5711823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98525" y="6335188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C4C363-E97A-AA49-8D63-88E133FAECA9}"/>
              </a:ext>
            </a:extLst>
          </p:cNvPr>
          <p:cNvGrpSpPr/>
          <p:nvPr userDrawn="1"/>
        </p:nvGrpSpPr>
        <p:grpSpPr>
          <a:xfrm>
            <a:off x="669553" y="5947576"/>
            <a:ext cx="1631147" cy="910425"/>
            <a:chOff x="493479" y="-363421"/>
            <a:chExt cx="1223360" cy="91042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D5B5A47-705C-BD45-8C2F-5460E00FEE0F}"/>
                </a:ext>
              </a:extLst>
            </p:cNvPr>
            <p:cNvGrpSpPr/>
            <p:nvPr userDrawn="1"/>
          </p:nvGrpSpPr>
          <p:grpSpPr>
            <a:xfrm>
              <a:off x="493479" y="0"/>
              <a:ext cx="1223360" cy="547004"/>
              <a:chOff x="3098864" y="8703393"/>
              <a:chExt cx="1939054" cy="86701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CDA8BD0-621B-234B-9FC9-513F39EFC834}"/>
                  </a:ext>
                </a:extLst>
              </p:cNvPr>
              <p:cNvSpPr/>
              <p:nvPr userDrawn="1"/>
            </p:nvSpPr>
            <p:spPr>
              <a:xfrm rot="5400000">
                <a:off x="2854333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5EF372E-AD50-564C-A972-9F2BCCA3096F}"/>
                  </a:ext>
                </a:extLst>
              </p:cNvPr>
              <p:cNvSpPr/>
              <p:nvPr userDrawn="1"/>
            </p:nvSpPr>
            <p:spPr>
              <a:xfrm rot="5400000">
                <a:off x="3634884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45BBA5-EDD2-E744-986F-07ED58E90002}"/>
                  </a:ext>
                </a:extLst>
              </p:cNvPr>
              <p:cNvSpPr/>
              <p:nvPr userDrawn="1"/>
            </p:nvSpPr>
            <p:spPr>
              <a:xfrm rot="5400000">
                <a:off x="4415435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50D726A-DE75-E642-83A0-049E5CE79A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14809" y="-363421"/>
              <a:ext cx="1186600" cy="231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0545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397657" y="1146178"/>
            <a:ext cx="5794343" cy="5711823"/>
          </a:xfrm>
          <a:prstGeom prst="rect">
            <a:avLst/>
          </a:prstGeom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98525" y="6335188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771" y="689318"/>
            <a:ext cx="4108255" cy="1368083"/>
          </a:xfrm>
        </p:spPr>
        <p:txBody>
          <a:bodyPr anchor="b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3771" y="2057401"/>
            <a:ext cx="4108255" cy="3505346"/>
          </a:xfrm>
        </p:spPr>
        <p:txBody>
          <a:bodyPr/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1"/>
          </p:nvPr>
        </p:nvSpPr>
        <p:spPr>
          <a:xfrm>
            <a:off x="5156200" y="688977"/>
            <a:ext cx="6197600" cy="5172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61BC97-A9E7-2640-AFE2-0E46D42D5B2F}"/>
              </a:ext>
            </a:extLst>
          </p:cNvPr>
          <p:cNvGrpSpPr/>
          <p:nvPr userDrawn="1"/>
        </p:nvGrpSpPr>
        <p:grpSpPr>
          <a:xfrm>
            <a:off x="669553" y="5947576"/>
            <a:ext cx="1631147" cy="910425"/>
            <a:chOff x="493479" y="-363421"/>
            <a:chExt cx="1223360" cy="91042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D01A488-842E-C746-9B5B-EF79D46738E9}"/>
                </a:ext>
              </a:extLst>
            </p:cNvPr>
            <p:cNvGrpSpPr/>
            <p:nvPr userDrawn="1"/>
          </p:nvGrpSpPr>
          <p:grpSpPr>
            <a:xfrm>
              <a:off x="493479" y="0"/>
              <a:ext cx="1223360" cy="547004"/>
              <a:chOff x="3098864" y="8703393"/>
              <a:chExt cx="1939054" cy="86701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929E8F-9216-FB40-8227-3E8C170A310D}"/>
                  </a:ext>
                </a:extLst>
              </p:cNvPr>
              <p:cNvSpPr/>
              <p:nvPr userDrawn="1"/>
            </p:nvSpPr>
            <p:spPr>
              <a:xfrm rot="5400000">
                <a:off x="2854333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56BAC7B-0A22-3E41-AFA1-D8C6FF6BB0F0}"/>
                  </a:ext>
                </a:extLst>
              </p:cNvPr>
              <p:cNvSpPr/>
              <p:nvPr userDrawn="1"/>
            </p:nvSpPr>
            <p:spPr>
              <a:xfrm rot="5400000">
                <a:off x="3634884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533A9A-D692-D64D-B7EC-B3B6F837C902}"/>
                  </a:ext>
                </a:extLst>
              </p:cNvPr>
              <p:cNvSpPr/>
              <p:nvPr userDrawn="1"/>
            </p:nvSpPr>
            <p:spPr>
              <a:xfrm rot="5400000">
                <a:off x="4415435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02D567B-ADB8-DC4B-AD8A-0869AE36D6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14809" y="-363421"/>
              <a:ext cx="1186600" cy="231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0260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onal"/>
          <p:cNvSpPr/>
          <p:nvPr userDrawn="1"/>
        </p:nvSpPr>
        <p:spPr>
          <a:xfrm>
            <a:off x="228600" y="228600"/>
            <a:ext cx="11734800" cy="6400800"/>
          </a:xfrm>
          <a:custGeom>
            <a:avLst/>
            <a:gdLst>
              <a:gd name="connsiteX0" fmla="*/ 0 w 11734800"/>
              <a:gd name="connsiteY0" fmla="*/ 0 h 6400800"/>
              <a:gd name="connsiteX1" fmla="*/ 11734800 w 11734800"/>
              <a:gd name="connsiteY1" fmla="*/ 0 h 6400800"/>
              <a:gd name="connsiteX2" fmla="*/ 11734800 w 11734800"/>
              <a:gd name="connsiteY2" fmla="*/ 5029200 h 6400800"/>
              <a:gd name="connsiteX3" fmla="*/ 10363200 w 11734800"/>
              <a:gd name="connsiteY3" fmla="*/ 6400800 h 6400800"/>
              <a:gd name="connsiteX4" fmla="*/ 0 w 11734800"/>
              <a:gd name="connsiteY4" fmla="*/ 64008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4800" h="6400800">
                <a:moveTo>
                  <a:pt x="0" y="0"/>
                </a:moveTo>
                <a:lnTo>
                  <a:pt x="11734800" y="0"/>
                </a:lnTo>
                <a:lnTo>
                  <a:pt x="11734800" y="5029200"/>
                </a:lnTo>
                <a:lnTo>
                  <a:pt x="10363200" y="6400800"/>
                </a:lnTo>
                <a:lnTo>
                  <a:pt x="0" y="6400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1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572002"/>
            <a:ext cx="98298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5" name="Divider"/>
          <p:cNvSpPr/>
          <p:nvPr userDrawn="1"/>
        </p:nvSpPr>
        <p:spPr>
          <a:xfrm>
            <a:off x="723900" y="4230044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1"/>
            <a:ext cx="10744200" cy="33147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4800" baseline="0"/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0" name="Grounding Ba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DEAC16A-B9A7-3C4D-952D-1421B48630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900" y="6057900"/>
            <a:ext cx="1756317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91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7536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397657" y="1146178"/>
            <a:ext cx="5794343" cy="5711823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98525" y="6335188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773" y="689318"/>
            <a:ext cx="4108255" cy="1368083"/>
          </a:xfrm>
        </p:spPr>
        <p:txBody>
          <a:bodyPr anchor="b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3773" y="2057401"/>
            <a:ext cx="4108255" cy="3505347"/>
          </a:xfrm>
        </p:spPr>
        <p:txBody>
          <a:bodyPr/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156200" y="688977"/>
            <a:ext cx="6197600" cy="5172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833182-4E8F-6549-8E18-C8073773B2D6}"/>
              </a:ext>
            </a:extLst>
          </p:cNvPr>
          <p:cNvGrpSpPr/>
          <p:nvPr userDrawn="1"/>
        </p:nvGrpSpPr>
        <p:grpSpPr>
          <a:xfrm>
            <a:off x="669553" y="5947576"/>
            <a:ext cx="1631147" cy="910425"/>
            <a:chOff x="493479" y="-363421"/>
            <a:chExt cx="1223360" cy="9104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EE6E22B-F474-8742-91EC-9001991536D9}"/>
                </a:ext>
              </a:extLst>
            </p:cNvPr>
            <p:cNvGrpSpPr/>
            <p:nvPr userDrawn="1"/>
          </p:nvGrpSpPr>
          <p:grpSpPr>
            <a:xfrm>
              <a:off x="493479" y="0"/>
              <a:ext cx="1223360" cy="547004"/>
              <a:chOff x="3098864" y="8703393"/>
              <a:chExt cx="1939054" cy="867014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C389A6D-FEB5-4D4D-BA70-A183BA89F4DC}"/>
                  </a:ext>
                </a:extLst>
              </p:cNvPr>
              <p:cNvSpPr/>
              <p:nvPr userDrawn="1"/>
            </p:nvSpPr>
            <p:spPr>
              <a:xfrm rot="5400000">
                <a:off x="2854333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F0CC925-E61D-3C41-86BB-852BF335368C}"/>
                  </a:ext>
                </a:extLst>
              </p:cNvPr>
              <p:cNvSpPr/>
              <p:nvPr userDrawn="1"/>
            </p:nvSpPr>
            <p:spPr>
              <a:xfrm rot="5400000">
                <a:off x="3634884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8DE0C3-FD5F-F647-8D80-CBE54F190BF5}"/>
                  </a:ext>
                </a:extLst>
              </p:cNvPr>
              <p:cNvSpPr/>
              <p:nvPr userDrawn="1"/>
            </p:nvSpPr>
            <p:spPr>
              <a:xfrm rot="5400000">
                <a:off x="4415435" y="8947924"/>
                <a:ext cx="867014" cy="377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C1E7646-5C93-AD4A-B8C8-C0BC8DA2EE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14809" y="-363421"/>
              <a:ext cx="1186600" cy="231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7789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397657" y="1146178"/>
            <a:ext cx="5794343" cy="57118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3214" y="6466660"/>
            <a:ext cx="1582133" cy="231669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98525" y="6335188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2068589" y="2597706"/>
            <a:ext cx="3495516" cy="1696523"/>
            <a:chOff x="2071904" y="2085035"/>
            <a:chExt cx="3658435" cy="2367460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071904" y="2412365"/>
              <a:ext cx="3016652" cy="1665443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 userDrawn="1"/>
          </p:nvSpPr>
          <p:spPr>
            <a:xfrm>
              <a:off x="5617913" y="2085035"/>
              <a:ext cx="112426" cy="23674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056029" y="2602404"/>
            <a:ext cx="3794999" cy="168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980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6437" y="843987"/>
            <a:ext cx="1388185" cy="271026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>
            <a:off x="690791" y="-7941"/>
            <a:ext cx="1459480" cy="652581"/>
            <a:chOff x="3098864" y="8703393"/>
            <a:chExt cx="1939054" cy="867014"/>
          </a:xfrm>
          <a:solidFill>
            <a:schemeClr val="accent2"/>
          </a:solidFill>
        </p:grpSpPr>
        <p:sp>
          <p:nvSpPr>
            <p:cNvPr id="30" name="Rectangle 29"/>
            <p:cNvSpPr/>
            <p:nvPr userDrawn="1"/>
          </p:nvSpPr>
          <p:spPr>
            <a:xfrm rot="5400000">
              <a:off x="2854333" y="8947924"/>
              <a:ext cx="867014" cy="3779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 rot="5400000">
              <a:off x="3634884" y="8947924"/>
              <a:ext cx="867014" cy="3779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 rot="5400000">
              <a:off x="4415435" y="8947924"/>
              <a:ext cx="867014" cy="3779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958013" y="-21265"/>
            <a:ext cx="5233988" cy="687926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 userDrawn="1">
            <p:ph type="title" hasCustomPrompt="1"/>
          </p:nvPr>
        </p:nvSpPr>
        <p:spPr>
          <a:xfrm>
            <a:off x="646176" y="1839599"/>
            <a:ext cx="6311837" cy="268974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0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46176" y="5251610"/>
            <a:ext cx="7922796" cy="11390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657970" y="4821482"/>
            <a:ext cx="762559" cy="1379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76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958013" y="-21265"/>
            <a:ext cx="5233988" cy="6879265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90791" y="5783175"/>
            <a:ext cx="1459481" cy="1074825"/>
            <a:chOff x="690791" y="5783175"/>
            <a:chExt cx="1459481" cy="107482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26437" y="5783175"/>
              <a:ext cx="1388185" cy="27102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 rot="5400000">
              <a:off x="506738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 rot="5400000">
              <a:off x="1094241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 rot="5400000">
              <a:off x="1681743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69553" y="682283"/>
            <a:ext cx="8279375" cy="100840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69553" y="1825626"/>
            <a:ext cx="8279375" cy="3311512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 userDrawn="1">
            <p:ph type="sldNum" sz="quarter" idx="13"/>
          </p:nvPr>
        </p:nvSpPr>
        <p:spPr>
          <a:xfrm>
            <a:off x="11498524" y="6335186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38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657970" y="4821482"/>
            <a:ext cx="762559" cy="1379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690791" y="-7941"/>
            <a:ext cx="1459480" cy="652581"/>
            <a:chOff x="3098864" y="8703393"/>
            <a:chExt cx="1939054" cy="867014"/>
          </a:xfrm>
          <a:solidFill>
            <a:schemeClr val="accent2"/>
          </a:solidFill>
        </p:grpSpPr>
        <p:sp>
          <p:nvSpPr>
            <p:cNvPr id="26" name="Rectangle 25"/>
            <p:cNvSpPr/>
            <p:nvPr userDrawn="1"/>
          </p:nvSpPr>
          <p:spPr>
            <a:xfrm rot="5400000">
              <a:off x="2854333" y="8947924"/>
              <a:ext cx="867014" cy="3779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 rot="5400000">
              <a:off x="3634884" y="8947924"/>
              <a:ext cx="867014" cy="3779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 rot="5400000">
              <a:off x="4415435" y="8947924"/>
              <a:ext cx="867014" cy="3779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</p:grpSp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958013" y="-21265"/>
            <a:ext cx="5233988" cy="687926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98524" y="6335186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2260" y="1857371"/>
            <a:ext cx="7727851" cy="2645459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6176" y="5228302"/>
            <a:ext cx="7753935" cy="8129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section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D65585-AE05-9942-A32A-CA38A4C308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6437" y="843987"/>
            <a:ext cx="1388185" cy="27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56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958013" y="-21265"/>
            <a:ext cx="5233988" cy="6879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76" y="682283"/>
            <a:ext cx="10955274" cy="100840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76" y="1825626"/>
            <a:ext cx="5373624" cy="33115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429250" cy="33115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98524" y="6335186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EB6977-C7A1-F242-9723-4915A860289D}"/>
              </a:ext>
            </a:extLst>
          </p:cNvPr>
          <p:cNvGrpSpPr/>
          <p:nvPr userDrawn="1"/>
        </p:nvGrpSpPr>
        <p:grpSpPr>
          <a:xfrm>
            <a:off x="690791" y="5783175"/>
            <a:ext cx="1459481" cy="1074825"/>
            <a:chOff x="690791" y="5783175"/>
            <a:chExt cx="1459481" cy="107482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348F28-A30D-2748-B13A-93C7537B09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26437" y="5783175"/>
              <a:ext cx="1388185" cy="27102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B4473B-CB2F-254D-BDF1-52198EECFD44}"/>
                </a:ext>
              </a:extLst>
            </p:cNvPr>
            <p:cNvSpPr/>
            <p:nvPr userDrawn="1"/>
          </p:nvSpPr>
          <p:spPr>
            <a:xfrm rot="5400000">
              <a:off x="506738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597323-8182-D94C-8D95-5FB59DEEE0DE}"/>
                </a:ext>
              </a:extLst>
            </p:cNvPr>
            <p:cNvSpPr/>
            <p:nvPr userDrawn="1"/>
          </p:nvSpPr>
          <p:spPr>
            <a:xfrm rot="5400000">
              <a:off x="1094241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71830B1-2562-204F-8AD7-3580DD32814B}"/>
                </a:ext>
              </a:extLst>
            </p:cNvPr>
            <p:cNvSpPr/>
            <p:nvPr userDrawn="1"/>
          </p:nvSpPr>
          <p:spPr>
            <a:xfrm rot="5400000">
              <a:off x="1681743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3491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958013" y="-21265"/>
            <a:ext cx="5233988" cy="687926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7822" y="1690687"/>
            <a:ext cx="5349753" cy="66391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" y="2505076"/>
            <a:ext cx="5351400" cy="305767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90687"/>
            <a:ext cx="5326324" cy="66215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326324" cy="305767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46175" y="682283"/>
            <a:ext cx="10852349" cy="100840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98524" y="6335186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391C73-B3BF-BA44-BE36-ADE1518B807F}"/>
              </a:ext>
            </a:extLst>
          </p:cNvPr>
          <p:cNvGrpSpPr/>
          <p:nvPr userDrawn="1"/>
        </p:nvGrpSpPr>
        <p:grpSpPr>
          <a:xfrm>
            <a:off x="690791" y="5783175"/>
            <a:ext cx="1459481" cy="1074825"/>
            <a:chOff x="690791" y="5783175"/>
            <a:chExt cx="1459481" cy="107482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98EFA28-19E3-134D-BA1B-8D105B402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26437" y="5783175"/>
              <a:ext cx="1388185" cy="271026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00FF68E-C300-AB4D-87D6-F91D67E44729}"/>
                </a:ext>
              </a:extLst>
            </p:cNvPr>
            <p:cNvSpPr/>
            <p:nvPr userDrawn="1"/>
          </p:nvSpPr>
          <p:spPr>
            <a:xfrm rot="5400000">
              <a:off x="506738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33084B-31F2-244B-92D3-C86C1841FB57}"/>
                </a:ext>
              </a:extLst>
            </p:cNvPr>
            <p:cNvSpPr/>
            <p:nvPr userDrawn="1"/>
          </p:nvSpPr>
          <p:spPr>
            <a:xfrm rot="5400000">
              <a:off x="1094241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B1D47F-59F7-EE44-A2B3-0FC64C05770A}"/>
                </a:ext>
              </a:extLst>
            </p:cNvPr>
            <p:cNvSpPr/>
            <p:nvPr userDrawn="1"/>
          </p:nvSpPr>
          <p:spPr>
            <a:xfrm rot="5400000">
              <a:off x="1681743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6118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958013" y="-21265"/>
            <a:ext cx="5233988" cy="6879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75" y="682283"/>
            <a:ext cx="10488056" cy="100840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98524" y="6335186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8A576E-03D5-D941-8545-6BDD943032B4}"/>
              </a:ext>
            </a:extLst>
          </p:cNvPr>
          <p:cNvGrpSpPr/>
          <p:nvPr userDrawn="1"/>
        </p:nvGrpSpPr>
        <p:grpSpPr>
          <a:xfrm>
            <a:off x="690791" y="5783175"/>
            <a:ext cx="1459481" cy="1074825"/>
            <a:chOff x="690791" y="5783175"/>
            <a:chExt cx="1459481" cy="10748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D30D3D6-7B24-C84A-AE18-146757970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26437" y="5783175"/>
              <a:ext cx="1388185" cy="27102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51AEAE-B47A-644A-ACBB-F6861D6E3087}"/>
                </a:ext>
              </a:extLst>
            </p:cNvPr>
            <p:cNvSpPr/>
            <p:nvPr userDrawn="1"/>
          </p:nvSpPr>
          <p:spPr>
            <a:xfrm rot="5400000">
              <a:off x="506738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1327A3-99EC-824E-A8A8-E385FA5C5ADF}"/>
                </a:ext>
              </a:extLst>
            </p:cNvPr>
            <p:cNvSpPr/>
            <p:nvPr userDrawn="1"/>
          </p:nvSpPr>
          <p:spPr>
            <a:xfrm rot="5400000">
              <a:off x="1094241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DE6041-118F-1F4A-A49D-7584EF5290BB}"/>
                </a:ext>
              </a:extLst>
            </p:cNvPr>
            <p:cNvSpPr/>
            <p:nvPr userDrawn="1"/>
          </p:nvSpPr>
          <p:spPr>
            <a:xfrm rot="5400000">
              <a:off x="1681743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2860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958013" y="-21265"/>
            <a:ext cx="5233988" cy="6879265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98524" y="6335186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122D9B-094B-EC4E-ABD2-64CDB6922C8A}"/>
              </a:ext>
            </a:extLst>
          </p:cNvPr>
          <p:cNvGrpSpPr/>
          <p:nvPr userDrawn="1"/>
        </p:nvGrpSpPr>
        <p:grpSpPr>
          <a:xfrm>
            <a:off x="690791" y="5783175"/>
            <a:ext cx="1459481" cy="1074825"/>
            <a:chOff x="690791" y="5783175"/>
            <a:chExt cx="1459481" cy="10748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C60FDEC-BF59-FA4C-957C-2D0A62B91F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26437" y="5783175"/>
              <a:ext cx="1388185" cy="27102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3C567C-C2A8-164E-9E71-69404F4F8968}"/>
                </a:ext>
              </a:extLst>
            </p:cNvPr>
            <p:cNvSpPr/>
            <p:nvPr userDrawn="1"/>
          </p:nvSpPr>
          <p:spPr>
            <a:xfrm rot="5400000">
              <a:off x="506738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3C4B3A9-A30D-E546-89FD-18E5499A5BC5}"/>
                </a:ext>
              </a:extLst>
            </p:cNvPr>
            <p:cNvSpPr/>
            <p:nvPr userDrawn="1"/>
          </p:nvSpPr>
          <p:spPr>
            <a:xfrm rot="5400000">
              <a:off x="1094241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DE02FF-3730-9F49-985B-A93C87D9C99F}"/>
                </a:ext>
              </a:extLst>
            </p:cNvPr>
            <p:cNvSpPr/>
            <p:nvPr userDrawn="1"/>
          </p:nvSpPr>
          <p:spPr>
            <a:xfrm rot="5400000">
              <a:off x="1681743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4948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958013" y="-21265"/>
            <a:ext cx="5233988" cy="6879265"/>
          </a:xfrm>
          <a:prstGeom prst="rect">
            <a:avLst/>
          </a:prstGeom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98524" y="6335186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770" y="689316"/>
            <a:ext cx="4108255" cy="1368083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3770" y="2057401"/>
            <a:ext cx="4108255" cy="3505346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1"/>
          </p:nvPr>
        </p:nvSpPr>
        <p:spPr>
          <a:xfrm>
            <a:off x="5156200" y="688975"/>
            <a:ext cx="6197600" cy="5172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001F69-1951-AF49-B420-70038EA925AF}"/>
              </a:ext>
            </a:extLst>
          </p:cNvPr>
          <p:cNvGrpSpPr/>
          <p:nvPr userDrawn="1"/>
        </p:nvGrpSpPr>
        <p:grpSpPr>
          <a:xfrm>
            <a:off x="690791" y="5783175"/>
            <a:ext cx="1459481" cy="1074825"/>
            <a:chOff x="690791" y="5783175"/>
            <a:chExt cx="1459481" cy="107482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5721DB4-050C-564E-8629-6294F0C801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26437" y="5783175"/>
              <a:ext cx="1388185" cy="27102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0C8100-E5C6-A140-B6C0-B7B75E0DB854}"/>
                </a:ext>
              </a:extLst>
            </p:cNvPr>
            <p:cNvSpPr/>
            <p:nvPr userDrawn="1"/>
          </p:nvSpPr>
          <p:spPr>
            <a:xfrm rot="5400000">
              <a:off x="506738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AD12DC4-748B-0042-8120-D5ED72EDEEEA}"/>
                </a:ext>
              </a:extLst>
            </p:cNvPr>
            <p:cNvSpPr/>
            <p:nvPr userDrawn="1"/>
          </p:nvSpPr>
          <p:spPr>
            <a:xfrm rot="5400000">
              <a:off x="1094241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F6EBA0-51A6-2842-9AE1-1B38A7E2BC71}"/>
                </a:ext>
              </a:extLst>
            </p:cNvPr>
            <p:cNvSpPr/>
            <p:nvPr userDrawn="1"/>
          </p:nvSpPr>
          <p:spPr>
            <a:xfrm rot="5400000">
              <a:off x="1681743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8341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,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agonal"/>
          <p:cNvSpPr/>
          <p:nvPr userDrawn="1"/>
        </p:nvSpPr>
        <p:spPr>
          <a:xfrm>
            <a:off x="228600" y="228600"/>
            <a:ext cx="11734800" cy="6400800"/>
          </a:xfrm>
          <a:custGeom>
            <a:avLst/>
            <a:gdLst>
              <a:gd name="connsiteX0" fmla="*/ 0 w 11734800"/>
              <a:gd name="connsiteY0" fmla="*/ 0 h 6400800"/>
              <a:gd name="connsiteX1" fmla="*/ 11734800 w 11734800"/>
              <a:gd name="connsiteY1" fmla="*/ 0 h 6400800"/>
              <a:gd name="connsiteX2" fmla="*/ 11734800 w 11734800"/>
              <a:gd name="connsiteY2" fmla="*/ 5029200 h 6400800"/>
              <a:gd name="connsiteX3" fmla="*/ 10363200 w 11734800"/>
              <a:gd name="connsiteY3" fmla="*/ 6400800 h 6400800"/>
              <a:gd name="connsiteX4" fmla="*/ 0 w 11734800"/>
              <a:gd name="connsiteY4" fmla="*/ 64008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4800" h="6400800">
                <a:moveTo>
                  <a:pt x="0" y="0"/>
                </a:moveTo>
                <a:lnTo>
                  <a:pt x="11734800" y="0"/>
                </a:lnTo>
                <a:lnTo>
                  <a:pt x="11734800" y="5029200"/>
                </a:lnTo>
                <a:lnTo>
                  <a:pt x="10363200" y="6400800"/>
                </a:lnTo>
                <a:lnTo>
                  <a:pt x="0" y="6400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8" name="Image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7124700" y="685800"/>
            <a:ext cx="4343400" cy="5029200"/>
          </a:xfrm>
          <a:custGeom>
            <a:avLst/>
            <a:gdLst>
              <a:gd name="connsiteX0" fmla="*/ 0 w 4343400"/>
              <a:gd name="connsiteY0" fmla="*/ 0 h 5029200"/>
              <a:gd name="connsiteX1" fmla="*/ 4343400 w 4343400"/>
              <a:gd name="connsiteY1" fmla="*/ 0 h 5029200"/>
              <a:gd name="connsiteX2" fmla="*/ 4343400 w 4343400"/>
              <a:gd name="connsiteY2" fmla="*/ 4381499 h 5029200"/>
              <a:gd name="connsiteX3" fmla="*/ 3695699 w 4343400"/>
              <a:gd name="connsiteY3" fmla="*/ 5029200 h 5029200"/>
              <a:gd name="connsiteX4" fmla="*/ 0 w 4343400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5029200">
                <a:moveTo>
                  <a:pt x="0" y="0"/>
                </a:moveTo>
                <a:lnTo>
                  <a:pt x="4343400" y="0"/>
                </a:lnTo>
                <a:lnTo>
                  <a:pt x="4343400" y="4381499"/>
                </a:lnTo>
                <a:lnTo>
                  <a:pt x="3695699" y="5029200"/>
                </a:lnTo>
                <a:lnTo>
                  <a:pt x="0" y="5029200"/>
                </a:lnTo>
                <a:close/>
              </a:path>
            </a:pathLst>
          </a:custGeom>
          <a:noFill/>
          <a:ln w="127000" cmpd="sng">
            <a:noFill/>
            <a:miter lim="800000"/>
          </a:ln>
        </p:spPr>
        <p:txBody>
          <a:bodyPr vert="horz"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1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572000"/>
            <a:ext cx="61722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9" name="Divider"/>
          <p:cNvSpPr/>
          <p:nvPr userDrawn="1"/>
        </p:nvSpPr>
        <p:spPr>
          <a:xfrm>
            <a:off x="723900" y="4230044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6172200" cy="33147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4800" baseline="0"/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4" name="Grounding Ba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4BA23E8-94BE-474C-9849-F774F22C0E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900" y="6057900"/>
            <a:ext cx="1756317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2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animBg="1"/>
    </p:bldLst>
  </p:timing>
  <p:extLst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7536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958013" y="-21265"/>
            <a:ext cx="5233988" cy="6879265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98524" y="6335186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772" y="689316"/>
            <a:ext cx="4108254" cy="1368083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3772" y="2057400"/>
            <a:ext cx="4108254" cy="3505347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156200" y="688975"/>
            <a:ext cx="6197600" cy="5172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A4ADCC-B3E9-CA48-9890-34A5180CB468}"/>
              </a:ext>
            </a:extLst>
          </p:cNvPr>
          <p:cNvGrpSpPr/>
          <p:nvPr userDrawn="1"/>
        </p:nvGrpSpPr>
        <p:grpSpPr>
          <a:xfrm>
            <a:off x="690791" y="5783175"/>
            <a:ext cx="1459481" cy="1074825"/>
            <a:chOff x="690791" y="5783175"/>
            <a:chExt cx="1459481" cy="107482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B4C8B0B-5A21-8C49-811D-BF7CFD444B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26437" y="5783175"/>
              <a:ext cx="1388185" cy="271026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0D5822-C45A-954D-B9B1-89CBE611FC16}"/>
                </a:ext>
              </a:extLst>
            </p:cNvPr>
            <p:cNvSpPr/>
            <p:nvPr userDrawn="1"/>
          </p:nvSpPr>
          <p:spPr>
            <a:xfrm rot="5400000">
              <a:off x="506738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46D8202-00C7-CF4D-BFA8-0EF251B8A1EF}"/>
                </a:ext>
              </a:extLst>
            </p:cNvPr>
            <p:cNvSpPr/>
            <p:nvPr userDrawn="1"/>
          </p:nvSpPr>
          <p:spPr>
            <a:xfrm rot="5400000">
              <a:off x="1094241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91BBDA-8D73-7243-8904-F1619E0AB470}"/>
                </a:ext>
              </a:extLst>
            </p:cNvPr>
            <p:cNvSpPr/>
            <p:nvPr userDrawn="1"/>
          </p:nvSpPr>
          <p:spPr>
            <a:xfrm rot="5400000">
              <a:off x="1681743" y="6389472"/>
              <a:ext cx="652581" cy="284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6076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62148" b="52721"/>
          <a:stretch/>
        </p:blipFill>
        <p:spPr>
          <a:xfrm>
            <a:off x="6958013" y="-21265"/>
            <a:ext cx="5233988" cy="6879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40673" y="6244401"/>
            <a:ext cx="1388185" cy="27102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98524" y="6335186"/>
            <a:ext cx="5349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071904" y="2085035"/>
            <a:ext cx="3658435" cy="2367460"/>
            <a:chOff x="2071904" y="2085035"/>
            <a:chExt cx="3658435" cy="236746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071904" y="2435625"/>
              <a:ext cx="3016654" cy="166544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5617913" y="2085035"/>
              <a:ext cx="112426" cy="23674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245191" y="2090750"/>
            <a:ext cx="3968939" cy="235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4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Content 2"/>
          <p:cNvSpPr>
            <a:spLocks noGrp="1"/>
          </p:cNvSpPr>
          <p:nvPr>
            <p:ph sz="half" idx="2" hasCustomPrompt="1"/>
          </p:nvPr>
        </p:nvSpPr>
        <p:spPr>
          <a:xfrm>
            <a:off x="6210301" y="2057400"/>
            <a:ext cx="52578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52578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471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4" name="Spirit Burst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8" r="50010" b="50010"/>
          <a:stretch/>
        </p:blipFill>
        <p:spPr>
          <a:xfrm>
            <a:off x="10209276" y="4463676"/>
            <a:ext cx="1371078" cy="13710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Image"/>
          <p:cNvSpPr>
            <a:spLocks noGrp="1"/>
          </p:cNvSpPr>
          <p:nvPr>
            <p:ph type="pic" sz="quarter" idx="16" hasCustomPrompt="1"/>
          </p:nvPr>
        </p:nvSpPr>
        <p:spPr>
          <a:xfrm>
            <a:off x="8039101" y="2057400"/>
            <a:ext cx="3429000" cy="3657600"/>
          </a:xfrm>
          <a:custGeom>
            <a:avLst/>
            <a:gdLst>
              <a:gd name="connsiteX0" fmla="*/ 457200 w 3429000"/>
              <a:gd name="connsiteY0" fmla="*/ 0 h 3657600"/>
              <a:gd name="connsiteX1" fmla="*/ 3429000 w 3429000"/>
              <a:gd name="connsiteY1" fmla="*/ 0 h 3657600"/>
              <a:gd name="connsiteX2" fmla="*/ 3429000 w 3429000"/>
              <a:gd name="connsiteY2" fmla="*/ 3657600 h 3657600"/>
              <a:gd name="connsiteX3" fmla="*/ 0 w 3429000"/>
              <a:gd name="connsiteY3" fmla="*/ 3657600 h 3657600"/>
              <a:gd name="connsiteX4" fmla="*/ 0 w 3429000"/>
              <a:gd name="connsiteY4" fmla="*/ 4572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657600">
                <a:moveTo>
                  <a:pt x="457200" y="0"/>
                </a:moveTo>
                <a:lnTo>
                  <a:pt x="3429000" y="0"/>
                </a:lnTo>
                <a:lnTo>
                  <a:pt x="3429000" y="3657600"/>
                </a:lnTo>
                <a:lnTo>
                  <a:pt x="0" y="3657600"/>
                </a:lnTo>
                <a:lnTo>
                  <a:pt x="0" y="4572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70866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911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mage"/>
          <p:cNvSpPr>
            <a:spLocks noGrp="1"/>
          </p:cNvSpPr>
          <p:nvPr>
            <p:ph type="pic" sz="quarter" idx="16" hasCustomPrompt="1"/>
          </p:nvPr>
        </p:nvSpPr>
        <p:spPr>
          <a:xfrm>
            <a:off x="9867900" y="0"/>
            <a:ext cx="2324100" cy="6858000"/>
          </a:xfrm>
          <a:custGeom>
            <a:avLst/>
            <a:gdLst>
              <a:gd name="connsiteX0" fmla="*/ 457200 w 2324100"/>
              <a:gd name="connsiteY0" fmla="*/ 0 h 6858000"/>
              <a:gd name="connsiteX1" fmla="*/ 2324100 w 2324100"/>
              <a:gd name="connsiteY1" fmla="*/ 0 h 6858000"/>
              <a:gd name="connsiteX2" fmla="*/ 2324100 w 2324100"/>
              <a:gd name="connsiteY2" fmla="*/ 6858000 h 6858000"/>
              <a:gd name="connsiteX3" fmla="*/ 0 w 2324100"/>
              <a:gd name="connsiteY3" fmla="*/ 6858000 h 6858000"/>
              <a:gd name="connsiteX4" fmla="*/ 0 w 2324100"/>
              <a:gd name="connsiteY4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100" h="6858000">
                <a:moveTo>
                  <a:pt x="457200" y="0"/>
                </a:moveTo>
                <a:lnTo>
                  <a:pt x="2324100" y="0"/>
                </a:lnTo>
                <a:lnTo>
                  <a:pt x="2324100" y="6858000"/>
                </a:lnTo>
                <a:lnTo>
                  <a:pt x="0" y="6858000"/>
                </a:lnTo>
                <a:lnTo>
                  <a:pt x="0" y="4572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54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1" y="685802"/>
            <a:ext cx="8915400" cy="68579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7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10782300" y="6062473"/>
            <a:ext cx="685800" cy="3383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"/>
          <p:cNvSpPr>
            <a:spLocks noGrp="1"/>
          </p:cNvSpPr>
          <p:nvPr>
            <p:ph type="ftr" sz="quarter" idx="3"/>
          </p:nvPr>
        </p:nvSpPr>
        <p:spPr>
          <a:xfrm>
            <a:off x="6210300" y="6062473"/>
            <a:ext cx="4572000" cy="338328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200" b="1">
                <a:solidFill>
                  <a:srgbClr val="4255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723900" y="2057400"/>
            <a:ext cx="10744200" cy="365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23900" y="685800"/>
            <a:ext cx="10744200" cy="685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Slide title</a:t>
            </a:r>
          </a:p>
        </p:txBody>
      </p:sp>
      <p:pic>
        <p:nvPicPr>
          <p:cNvPr id="12" name="Grounding Bars"/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3764F94-7D2C-D943-A845-C3CCF3762B2F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23900" y="6057900"/>
            <a:ext cx="1756317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3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725" r:id="rId3"/>
    <p:sldLayoutId id="2147483726" r:id="rId4"/>
    <p:sldLayoutId id="2147483651" r:id="rId5"/>
    <p:sldLayoutId id="2147483670" r:id="rId6"/>
    <p:sldLayoutId id="2147483674" r:id="rId7"/>
    <p:sldLayoutId id="2147483652" r:id="rId8"/>
    <p:sldLayoutId id="2147483706" r:id="rId9"/>
    <p:sldLayoutId id="2147483707" r:id="rId10"/>
    <p:sldLayoutId id="2147483711" r:id="rId11"/>
    <p:sldLayoutId id="2147483709" r:id="rId12"/>
    <p:sldLayoutId id="2147483710" r:id="rId13"/>
    <p:sldLayoutId id="2147483740" r:id="rId14"/>
    <p:sldLayoutId id="2147483735" r:id="rId15"/>
    <p:sldLayoutId id="2147483736" r:id="rId16"/>
    <p:sldLayoutId id="2147483686" r:id="rId17"/>
    <p:sldLayoutId id="2147483661" r:id="rId18"/>
    <p:sldLayoutId id="2147483708" r:id="rId19"/>
    <p:sldLayoutId id="2147483715" r:id="rId20"/>
    <p:sldLayoutId id="2147483716" r:id="rId21"/>
    <p:sldLayoutId id="2147483717" r:id="rId22"/>
    <p:sldLayoutId id="2147483719" r:id="rId23"/>
    <p:sldLayoutId id="2147483720" r:id="rId24"/>
    <p:sldLayoutId id="2147483721" r:id="rId25"/>
    <p:sldLayoutId id="2147483734" r:id="rId26"/>
    <p:sldLayoutId id="2147483722" r:id="rId27"/>
    <p:sldLayoutId id="2147483712" r:id="rId28"/>
    <p:sldLayoutId id="2147483713" r:id="rId29"/>
    <p:sldLayoutId id="2147483728" r:id="rId30"/>
    <p:sldLayoutId id="2147483729" r:id="rId31"/>
    <p:sldLayoutId id="2147483731" r:id="rId32"/>
    <p:sldLayoutId id="2147483732" r:id="rId33"/>
    <p:sldLayoutId id="2147483730" r:id="rId34"/>
    <p:sldLayoutId id="2147483733" r:id="rId35"/>
    <p:sldLayoutId id="2147483727" r:id="rId36"/>
    <p:sldLayoutId id="2147483693" r:id="rId37"/>
    <p:sldLayoutId id="2147483714" r:id="rId38"/>
    <p:sldLayoutId id="2147483662" r:id="rId39"/>
    <p:sldLayoutId id="2147483738" r:id="rId40"/>
    <p:sldLayoutId id="2147483739" r:id="rId4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5E000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/>
        <a:buChar char="•"/>
        <a:defRPr sz="2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24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20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44" userDrawn="1">
          <p15:clr>
            <a:srgbClr val="F26B43"/>
          </p15:clr>
        </p15:guide>
        <p15:guide id="4" orient="horz" pos="417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9" orient="horz" pos="4032" userDrawn="1">
          <p15:clr>
            <a:srgbClr val="F26B43"/>
          </p15:clr>
        </p15:guide>
        <p15:guide id="10" orient="horz" pos="3816" userDrawn="1">
          <p15:clr>
            <a:srgbClr val="F26B43"/>
          </p15:clr>
        </p15:guide>
        <p15:guide id="11" orient="horz" pos="3600" userDrawn="1">
          <p15:clr>
            <a:srgbClr val="F26B43"/>
          </p15:clr>
        </p15:guide>
        <p15:guide id="13" orient="horz" pos="936" userDrawn="1">
          <p15:clr>
            <a:srgbClr val="F26B43"/>
          </p15:clr>
        </p15:guide>
        <p15:guide id="14" orient="horz" pos="288" userDrawn="1">
          <p15:clr>
            <a:srgbClr val="F26B43"/>
          </p15:clr>
        </p15:guide>
        <p15:guide id="15" orient="horz" pos="1296" userDrawn="1">
          <p15:clr>
            <a:srgbClr val="F26B43"/>
          </p15:clr>
        </p15:guide>
        <p15:guide id="38" pos="3768" userDrawn="1">
          <p15:clr>
            <a:srgbClr val="F26B43"/>
          </p15:clr>
        </p15:guide>
        <p15:guide id="50" pos="3912" userDrawn="1">
          <p15:clr>
            <a:srgbClr val="F26B43"/>
          </p15:clr>
        </p15:guide>
        <p15:guide id="51" orient="horz" pos="864" userDrawn="1">
          <p15:clr>
            <a:srgbClr val="F26B43"/>
          </p15:clr>
        </p15:guide>
        <p15:guide id="53" pos="3336" userDrawn="1">
          <p15:clr>
            <a:srgbClr val="F26B43"/>
          </p15:clr>
        </p15:guide>
        <p15:guide id="54" pos="3192" userDrawn="1">
          <p15:clr>
            <a:srgbClr val="F26B43"/>
          </p15:clr>
        </p15:guide>
        <p15:guide id="55" pos="2760" userDrawn="1">
          <p15:clr>
            <a:srgbClr val="F26B43"/>
          </p15:clr>
        </p15:guide>
        <p15:guide id="56" pos="2616" userDrawn="1">
          <p15:clr>
            <a:srgbClr val="F26B43"/>
          </p15:clr>
        </p15:guide>
        <p15:guide id="57" pos="2184" userDrawn="1">
          <p15:clr>
            <a:srgbClr val="F26B43"/>
          </p15:clr>
        </p15:guide>
        <p15:guide id="58" pos="2040" userDrawn="1">
          <p15:clr>
            <a:srgbClr val="F26B43"/>
          </p15:clr>
        </p15:guide>
        <p15:guide id="59" pos="1608" userDrawn="1">
          <p15:clr>
            <a:srgbClr val="F26B43"/>
          </p15:clr>
        </p15:guide>
        <p15:guide id="60" pos="1464" userDrawn="1">
          <p15:clr>
            <a:srgbClr val="F26B43"/>
          </p15:clr>
        </p15:guide>
        <p15:guide id="61" pos="1032" userDrawn="1">
          <p15:clr>
            <a:srgbClr val="F26B43"/>
          </p15:clr>
        </p15:guide>
        <p15:guide id="62" pos="888" userDrawn="1">
          <p15:clr>
            <a:srgbClr val="F26B43"/>
          </p15:clr>
        </p15:guide>
        <p15:guide id="63" pos="456" userDrawn="1">
          <p15:clr>
            <a:srgbClr val="F26B43"/>
          </p15:clr>
        </p15:guide>
        <p15:guide id="64" pos="312" userDrawn="1">
          <p15:clr>
            <a:srgbClr val="F26B43"/>
          </p15:clr>
        </p15:guide>
        <p15:guide id="65" pos="4344" userDrawn="1">
          <p15:clr>
            <a:srgbClr val="F26B43"/>
          </p15:clr>
        </p15:guide>
        <p15:guide id="66" pos="4488" userDrawn="1">
          <p15:clr>
            <a:srgbClr val="F26B43"/>
          </p15:clr>
        </p15:guide>
        <p15:guide id="67" pos="4920" userDrawn="1">
          <p15:clr>
            <a:srgbClr val="F26B43"/>
          </p15:clr>
        </p15:guide>
        <p15:guide id="68" pos="5064" userDrawn="1">
          <p15:clr>
            <a:srgbClr val="F26B43"/>
          </p15:clr>
        </p15:guide>
        <p15:guide id="69" pos="5496" userDrawn="1">
          <p15:clr>
            <a:srgbClr val="F26B43"/>
          </p15:clr>
        </p15:guide>
        <p15:guide id="70" pos="5640" userDrawn="1">
          <p15:clr>
            <a:srgbClr val="F26B43"/>
          </p15:clr>
        </p15:guide>
        <p15:guide id="71" pos="6072" userDrawn="1">
          <p15:clr>
            <a:srgbClr val="F26B43"/>
          </p15:clr>
        </p15:guide>
        <p15:guide id="72" pos="6216" userDrawn="1">
          <p15:clr>
            <a:srgbClr val="F26B43"/>
          </p15:clr>
        </p15:guide>
        <p15:guide id="73" pos="6648" userDrawn="1">
          <p15:clr>
            <a:srgbClr val="F26B43"/>
          </p15:clr>
        </p15:guide>
        <p15:guide id="74" pos="6792" userDrawn="1">
          <p15:clr>
            <a:srgbClr val="F26B43"/>
          </p15:clr>
        </p15:guide>
        <p15:guide id="75" pos="7224" userDrawn="1">
          <p15:clr>
            <a:srgbClr val="F26B43"/>
          </p15:clr>
        </p15:guide>
        <p15:guide id="76" pos="7368" userDrawn="1">
          <p15:clr>
            <a:srgbClr val="F26B43"/>
          </p15:clr>
        </p15:guide>
        <p15:guide id="77" orient="horz" pos="11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1972" y="682285"/>
            <a:ext cx="10488056" cy="10084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1972" y="1825627"/>
            <a:ext cx="10488056" cy="39210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24457" y="6004390"/>
            <a:ext cx="91557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7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5E0009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F26B43"/>
          </p15:clr>
        </p15:guide>
        <p15:guide id="2" pos="53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1972" y="682283"/>
            <a:ext cx="10488056" cy="10084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1972" y="1825625"/>
            <a:ext cx="10488056" cy="39210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24456" y="6004388"/>
            <a:ext cx="91557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6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E0009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F26B43"/>
          </p15:clr>
        </p15:guide>
        <p15:guide id="2" pos="5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6B9D30-B9EB-48F1-AB65-5809E1B53F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December 3, 2020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E79555-499C-41C6-A404-C825EF4DBD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Clif</a:t>
            </a:r>
            <a:r>
              <a:rPr lang="en-US" dirty="0"/>
              <a:t> Smart, President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D84805-3FA6-4B55-8BAD-55FA8B5BC8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4FAC21A-55C3-4234-854A-4AE8FB1B0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Update</a:t>
            </a:r>
          </a:p>
        </p:txBody>
      </p:sp>
    </p:spTree>
    <p:extLst>
      <p:ext uri="{BB962C8B-B14F-4D97-AF65-F5344CB8AC3E}">
        <p14:creationId xmlns:p14="http://schemas.microsoft.com/office/powerpoint/2010/main" val="340244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762E0F7-658D-4DF4-8BEA-85537AF00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227417"/>
              </p:ext>
            </p:extLst>
          </p:nvPr>
        </p:nvGraphicFramePr>
        <p:xfrm>
          <a:off x="723900" y="1371599"/>
          <a:ext cx="10744200" cy="469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F85DB768-1069-4A8A-B571-C28AA410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Cases</a:t>
            </a:r>
          </a:p>
        </p:txBody>
      </p:sp>
    </p:spTree>
    <p:extLst>
      <p:ext uri="{BB962C8B-B14F-4D97-AF65-F5344CB8AC3E}">
        <p14:creationId xmlns:p14="http://schemas.microsoft.com/office/powerpoint/2010/main" val="691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762E0F7-658D-4DF4-8BEA-85537AF00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777838"/>
              </p:ext>
            </p:extLst>
          </p:nvPr>
        </p:nvGraphicFramePr>
        <p:xfrm>
          <a:off x="723900" y="1371599"/>
          <a:ext cx="10744200" cy="469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F85DB768-1069-4A8A-B571-C28AA410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Testing</a:t>
            </a:r>
          </a:p>
        </p:txBody>
      </p:sp>
    </p:spTree>
    <p:extLst>
      <p:ext uri="{BB962C8B-B14F-4D97-AF65-F5344CB8AC3E}">
        <p14:creationId xmlns:p14="http://schemas.microsoft.com/office/powerpoint/2010/main" val="79009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7C68A1-02DA-415F-9BEE-9ECDAADAE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Campus Housing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F92D1CEF-0E6C-4C63-BAA9-B149E81FA9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172915"/>
              </p:ext>
            </p:extLst>
          </p:nvPr>
        </p:nvGraphicFramePr>
        <p:xfrm>
          <a:off x="723900" y="1371599"/>
          <a:ext cx="10744200" cy="469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07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07064B-15E8-47C3-892F-7577BC57E3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fall 2020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F6AA31-A844-4500-B29B-7A32CC471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Section Modalities</a:t>
            </a:r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EFBAD8A5-D242-43FF-B5F2-AF85B406061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105150" y="1371600"/>
          <a:ext cx="59817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9AB9E62D-4454-4488-900D-B34053E834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450776"/>
              </p:ext>
            </p:extLst>
          </p:nvPr>
        </p:nvGraphicFramePr>
        <p:xfrm>
          <a:off x="3105150" y="1350818"/>
          <a:ext cx="59817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68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07064B-15E8-47C3-892F-7577BC57E3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spring 2021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F6AA31-A844-4500-B29B-7A32CC471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Section Modalities</a:t>
            </a:r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EFBAD8A5-D242-43FF-B5F2-AF85B406061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105150" y="1371600"/>
          <a:ext cx="59817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BD55E6BC-9ECE-439D-9FCF-A54F843F1C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332868"/>
              </p:ext>
            </p:extLst>
          </p:nvPr>
        </p:nvGraphicFramePr>
        <p:xfrm>
          <a:off x="3105150" y="1371600"/>
          <a:ext cx="59817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775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ake Your Missouri Statement, Light">
  <a:themeElements>
    <a:clrScheme name="Make Your Missouri Statement">
      <a:dk1>
        <a:srgbClr val="000000"/>
      </a:dk1>
      <a:lt1>
        <a:srgbClr val="FFFFFF"/>
      </a:lt1>
      <a:dk2>
        <a:srgbClr val="5E0009"/>
      </a:dk2>
      <a:lt2>
        <a:srgbClr val="BFCED6"/>
      </a:lt2>
      <a:accent1>
        <a:srgbClr val="EB002B"/>
      </a:accent1>
      <a:accent2>
        <a:srgbClr val="017C96"/>
      </a:accent2>
      <a:accent3>
        <a:srgbClr val="CFB500"/>
      </a:accent3>
      <a:accent4>
        <a:srgbClr val="AF1685"/>
      </a:accent4>
      <a:accent5>
        <a:srgbClr val="E35205"/>
      </a:accent5>
      <a:accent6>
        <a:srgbClr val="A4D65E"/>
      </a:accent6>
      <a:hlink>
        <a:srgbClr val="5E0009"/>
      </a:hlink>
      <a:folHlink>
        <a:srgbClr val="5E0009"/>
      </a:folHlink>
    </a:clrScheme>
    <a:fontScheme name="Make Your Missouri Stateme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issouri State Maroon">
      <a:srgbClr val="5E0009"/>
    </a:custClr>
    <a:custClr name="Brick City">
      <a:srgbClr val="EB002B"/>
    </a:custClr>
    <a:custClr name="Boomer Sky">
      <a:srgbClr val="0093B2"/>
    </a:custClr>
    <a:custClr name="Pride Band Brass">
      <a:srgbClr val="CFB500"/>
    </a:custClr>
    <a:custClr name="Midnight Oil">
      <a:srgbClr val="425563"/>
    </a:custClr>
    <a:custClr name="Hammons Fountain">
      <a:srgbClr val="6BA4B8"/>
    </a:custClr>
    <a:custClr name="Carrington">
      <a:srgbClr val="BFCED6"/>
    </a:custClr>
    <a:custClr name="Bear Hug">
      <a:srgbClr val="AF1685"/>
    </a:custClr>
    <a:custClr name="Tent Theatre">
      <a:srgbClr val="E35205"/>
    </a:custClr>
    <a:custClr name="May Day">
      <a:srgbClr val="A4D65E"/>
    </a:custClr>
  </a:custClrLst>
  <a:extLst>
    <a:ext uri="{05A4C25C-085E-4340-85A3-A5531E510DB2}">
      <thm15:themeFamily xmlns:thm15="http://schemas.microsoft.com/office/thememl/2012/main" name="statement-light-widescreen.potx [Read-Only]" id="{605E1760-C446-48B9-9A54-CFCF4FB97FE6}" vid="{8736362B-52E8-4E88-BF8C-142F5BAC346E}"/>
    </a:ext>
  </a:extLst>
</a:theme>
</file>

<file path=ppt/theme/theme2.xml><?xml version="1.0" encoding="utf-8"?>
<a:theme xmlns:a="http://schemas.openxmlformats.org/drawingml/2006/main" name="Spirit">
  <a:themeElements>
    <a:clrScheme name="Spirit">
      <a:dk1>
        <a:srgbClr val="000000"/>
      </a:dk1>
      <a:lt1>
        <a:srgbClr val="FFFFFF"/>
      </a:lt1>
      <a:dk2>
        <a:srgbClr val="425563"/>
      </a:dk2>
      <a:lt2>
        <a:srgbClr val="BFCED6"/>
      </a:lt2>
      <a:accent1>
        <a:srgbClr val="5E0009"/>
      </a:accent1>
      <a:accent2>
        <a:srgbClr val="EB002B"/>
      </a:accent2>
      <a:accent3>
        <a:srgbClr val="0093B2"/>
      </a:accent3>
      <a:accent4>
        <a:srgbClr val="CFB500"/>
      </a:accent4>
      <a:accent5>
        <a:srgbClr val="AF1685"/>
      </a:accent5>
      <a:accent6>
        <a:srgbClr val="E35205"/>
      </a:accent6>
      <a:hlink>
        <a:srgbClr val="5E0009"/>
      </a:hlink>
      <a:folHlink>
        <a:srgbClr val="5E0009"/>
      </a:folHlink>
    </a:clrScheme>
    <a:fontScheme name="Spir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pirit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issouri State Maroon">
      <a:srgbClr val="5E0009"/>
    </a:custClr>
    <a:custClr name="Brick City">
      <a:srgbClr val="EB002B"/>
    </a:custClr>
    <a:custClr name="Boomer Sky">
      <a:srgbClr val="0093B2"/>
    </a:custClr>
    <a:custClr name="Pride Band Brass">
      <a:srgbClr val="CFB500"/>
    </a:custClr>
    <a:custClr name="Midnight Oil">
      <a:srgbClr val="425563"/>
    </a:custClr>
    <a:custClr name="Hammons Fountain">
      <a:srgbClr val="6BA4B8"/>
    </a:custClr>
    <a:custClr name="Carrington">
      <a:srgbClr val="BFCED6"/>
    </a:custClr>
    <a:custClr name="Bear Hug">
      <a:srgbClr val="AF1685"/>
    </a:custClr>
    <a:custClr name="Tent Theatre">
      <a:srgbClr val="E35205"/>
    </a:custClr>
    <a:custClr name="May Day">
      <a:srgbClr val="A4D65E"/>
    </a:custClr>
  </a:custClrLst>
  <a:extLst>
    <a:ext uri="{05A4C25C-085E-4340-85A3-A5531E510DB2}">
      <thm15:themeFamily xmlns:thm15="http://schemas.microsoft.com/office/thememl/2012/main" name="Presentation3" id="{5F31AD75-83F9-EA47-8876-1B9708F5FA1A}" vid="{B8CC582B-D704-6143-AC17-2F0C1A08333C}"/>
    </a:ext>
  </a:extLst>
</a:theme>
</file>

<file path=ppt/theme/theme3.xml><?xml version="1.0" encoding="utf-8"?>
<a:theme xmlns:a="http://schemas.openxmlformats.org/drawingml/2006/main" name="1_Spirit">
  <a:themeElements>
    <a:clrScheme name="Spirit">
      <a:dk1>
        <a:srgbClr val="000000"/>
      </a:dk1>
      <a:lt1>
        <a:srgbClr val="FFFFFF"/>
      </a:lt1>
      <a:dk2>
        <a:srgbClr val="425563"/>
      </a:dk2>
      <a:lt2>
        <a:srgbClr val="BFCED6"/>
      </a:lt2>
      <a:accent1>
        <a:srgbClr val="5E0009"/>
      </a:accent1>
      <a:accent2>
        <a:srgbClr val="EB002B"/>
      </a:accent2>
      <a:accent3>
        <a:srgbClr val="0093B2"/>
      </a:accent3>
      <a:accent4>
        <a:srgbClr val="CFB500"/>
      </a:accent4>
      <a:accent5>
        <a:srgbClr val="AF1685"/>
      </a:accent5>
      <a:accent6>
        <a:srgbClr val="E35205"/>
      </a:accent6>
      <a:hlink>
        <a:srgbClr val="5E0009"/>
      </a:hlink>
      <a:folHlink>
        <a:srgbClr val="5E0009"/>
      </a:folHlink>
    </a:clrScheme>
    <a:fontScheme name="Spir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pirit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issouri State Maroon">
      <a:srgbClr val="5E0009"/>
    </a:custClr>
    <a:custClr name="Brick City">
      <a:srgbClr val="EB002B"/>
    </a:custClr>
    <a:custClr name="Boomer Sky">
      <a:srgbClr val="0093B2"/>
    </a:custClr>
    <a:custClr name="Pride Band Brass">
      <a:srgbClr val="CFB500"/>
    </a:custClr>
    <a:custClr name="Midnight Oil">
      <a:srgbClr val="425563"/>
    </a:custClr>
    <a:custClr name="Hammons Fountain">
      <a:srgbClr val="6BA4B8"/>
    </a:custClr>
    <a:custClr name="Carrington">
      <a:srgbClr val="BFCED6"/>
    </a:custClr>
    <a:custClr name="Bear Hug">
      <a:srgbClr val="AF1685"/>
    </a:custClr>
    <a:custClr name="Tent Theatre">
      <a:srgbClr val="E35205"/>
    </a:custClr>
    <a:custClr name="May Day">
      <a:srgbClr val="A4D65E"/>
    </a:custClr>
  </a:custClrLst>
  <a:extLst>
    <a:ext uri="{05A4C25C-085E-4340-85A3-A5531E510DB2}">
      <thm15:themeFamily xmlns:thm15="http://schemas.microsoft.com/office/thememl/2012/main" name="Presentation4" id="{D36A5DD8-0A80-3546-9D21-0EEE1A160C67}" vid="{859F9C05-7499-EE4A-BF18-02243015CCE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E6470E75ECF449E7C3E5159FA8C15" ma:contentTypeVersion="14" ma:contentTypeDescription="Create a new document." ma:contentTypeScope="" ma:versionID="610680d3667623d0ea9b917757429e97">
  <xsd:schema xmlns:xsd="http://www.w3.org/2001/XMLSchema" xmlns:xs="http://www.w3.org/2001/XMLSchema" xmlns:p="http://schemas.microsoft.com/office/2006/metadata/properties" xmlns:ns2="6518288b-24b7-4fe8-b443-b3bd60b08e6f" xmlns:ns3="e781b28d-45dd-4531-809a-63f3b585fd48" targetNamespace="http://schemas.microsoft.com/office/2006/metadata/properties" ma:root="true" ma:fieldsID="0c09f6457eac07d02ea02801dfb3d6ea" ns2:_="" ns3:_="">
    <xsd:import namespace="6518288b-24b7-4fe8-b443-b3bd60b08e6f"/>
    <xsd:import namespace="e781b28d-45dd-4531-809a-63f3b585fd4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Photo_x0020_credit" minOccurs="0"/>
                <xsd:element ref="ns3:Dant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8288b-24b7-4fe8-b443-b3bd60b08e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tes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1b28d-45dd-4531-809a-63f3b585fd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Photo_x0020_credit" ma:index="18" nillable="true" ma:displayName="Photo credit" ma:description="Photo courtesy Dean Curtis/Curtis Photography LLC" ma:format="Dropdown" ma:internalName="Photo_x0020_credit">
      <xsd:simpleType>
        <xsd:restriction base="dms:Text">
          <xsd:maxLength value="255"/>
        </xsd:restriction>
      </xsd:simpleType>
    </xsd:element>
    <xsd:element name="Dante" ma:index="19" nillable="true" ma:displayName="Dante" ma:description="Dante is a doge who plays in the snow in BearWear." ma:format="Dropdown" ma:list="UserInfo" ma:SharePointGroup="0" ma:internalName="Dant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nte xmlns="e781b28d-45dd-4531-809a-63f3b585fd48">
      <UserInfo>
        <DisplayName/>
        <AccountId xsi:nil="true"/>
        <AccountType/>
      </UserInfo>
    </Dante>
    <Photo_x0020_credit xmlns="e781b28d-45dd-4531-809a-63f3b585fd48" xsi:nil="true"/>
  </documentManagement>
</p:properties>
</file>

<file path=customXml/itemProps1.xml><?xml version="1.0" encoding="utf-8"?>
<ds:datastoreItem xmlns:ds="http://schemas.openxmlformats.org/officeDocument/2006/customXml" ds:itemID="{B2E40BDF-DB24-4BE3-9E8B-22259F452F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18288b-24b7-4fe8-b443-b3bd60b08e6f"/>
    <ds:schemaRef ds:uri="e781b28d-45dd-4531-809a-63f3b585fd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5179F2-76FF-4238-BD25-8CCF08B5D7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B3B4F5-9F99-4F0E-8BD2-C5EB6C61A9CC}">
  <ds:schemaRefs>
    <ds:schemaRef ds:uri="http://schemas.microsoft.com/office/infopath/2007/PartnerControls"/>
    <ds:schemaRef ds:uri="http://schemas.microsoft.com/office/2006/metadata/properties"/>
    <ds:schemaRef ds:uri="e781b28d-45dd-4531-809a-63f3b585fd48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6518288b-24b7-4fe8-b443-b3bd60b08e6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statement-light-widescreen</Template>
  <TotalTime>3031</TotalTime>
  <Words>27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Georgia</vt:lpstr>
      <vt:lpstr>Impact</vt:lpstr>
      <vt:lpstr>Make Your Missouri Statement, Light</vt:lpstr>
      <vt:lpstr>Spirit</vt:lpstr>
      <vt:lpstr>1_Spirit</vt:lpstr>
      <vt:lpstr>COVID-19 Update</vt:lpstr>
      <vt:lpstr>COVID-19 Cases</vt:lpstr>
      <vt:lpstr>COVID-19 Testing</vt:lpstr>
      <vt:lpstr>COVID-19 Campus Housing</vt:lpstr>
      <vt:lpstr>Class Section Modalities</vt:lpstr>
      <vt:lpstr>Class Section Modalities</vt:lpstr>
    </vt:vector>
  </TitlesOfParts>
  <Manager/>
  <Company>Missouri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 Common  Project Upate</dc:title>
  <dc:subject/>
  <dc:creator>Kunkel, Allen D</dc:creator>
  <cp:keywords>Flagship, Widescreen, Light</cp:keywords>
  <dc:description/>
  <cp:lastModifiedBy>Sandy Johnson</cp:lastModifiedBy>
  <cp:revision>136</cp:revision>
  <cp:lastPrinted>2020-05-12T19:03:16Z</cp:lastPrinted>
  <dcterms:created xsi:type="dcterms:W3CDTF">2020-04-28T13:57:10Z</dcterms:created>
  <dcterms:modified xsi:type="dcterms:W3CDTF">2020-11-30T18:32:25Z</dcterms:modified>
  <cp:category>Make Your Missouri Statement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vision">
    <vt:lpwstr>Marketing and Communications</vt:lpwstr>
  </property>
  <property fmtid="{D5CDD505-2E9C-101B-9397-08002B2CF9AE}" pid="3" name="ContentTypeId">
    <vt:lpwstr>0x0101009AFE6470E75ECF449E7C3E5159FA8C15</vt:lpwstr>
  </property>
</Properties>
</file>