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88" r:id="rId5"/>
    <p:sldId id="4164" r:id="rId6"/>
    <p:sldId id="4166" r:id="rId7"/>
    <p:sldId id="4165" r:id="rId8"/>
    <p:sldId id="4067" r:id="rId9"/>
    <p:sldId id="4151" r:id="rId10"/>
    <p:sldId id="4155" r:id="rId11"/>
    <p:sldId id="4152" r:id="rId12"/>
    <p:sldId id="4156" r:id="rId13"/>
    <p:sldId id="4153" r:id="rId14"/>
    <p:sldId id="4157" r:id="rId15"/>
    <p:sldId id="4154" r:id="rId16"/>
    <p:sldId id="4158" r:id="rId17"/>
    <p:sldId id="4159" r:id="rId18"/>
    <p:sldId id="4160" r:id="rId19"/>
    <p:sldId id="4162" r:id="rId20"/>
    <p:sldId id="41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563"/>
    <a:srgbClr val="7A81FF"/>
    <a:srgbClr val="FF40FF"/>
    <a:srgbClr val="FAF14B"/>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95FB7-C93B-4D42-8115-1077D100C0BD}" v="6" dt="2020-12-07T18:33:13.857"/>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29"/>
  </p:normalViewPr>
  <p:slideViewPr>
    <p:cSldViewPr snapToGrid="0" snapToObjects="1">
      <p:cViewPr varScale="1">
        <p:scale>
          <a:sx n="100" d="100"/>
          <a:sy n="100" d="100"/>
        </p:scale>
        <p:origin x="19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userId="92278420-b671-4a23-a17a-8064ebd53ed9" providerId="ADAL" clId="{25F95FB7-C93B-4D42-8115-1077D100C0BD}"/>
    <pc:docChg chg="undo redo custSel addSld delSld modSld">
      <pc:chgData name="Robert" userId="92278420-b671-4a23-a17a-8064ebd53ed9" providerId="ADAL" clId="{25F95FB7-C93B-4D42-8115-1077D100C0BD}" dt="2020-12-09T20:45:45.361" v="1474" actId="6549"/>
      <pc:docMkLst>
        <pc:docMk/>
      </pc:docMkLst>
      <pc:sldChg chg="addSp delSp modSp add del mod">
        <pc:chgData name="Robert" userId="92278420-b671-4a23-a17a-8064ebd53ed9" providerId="ADAL" clId="{25F95FB7-C93B-4D42-8115-1077D100C0BD}" dt="2020-12-07T18:44:20.516" v="1469" actId="47"/>
        <pc:sldMkLst>
          <pc:docMk/>
          <pc:sldMk cId="709385533" sldId="292"/>
        </pc:sldMkLst>
        <pc:spChg chg="mod">
          <ac:chgData name="Robert" userId="92278420-b671-4a23-a17a-8064ebd53ed9" providerId="ADAL" clId="{25F95FB7-C93B-4D42-8115-1077D100C0BD}" dt="2020-12-03T22:44:17.858" v="17" actId="14100"/>
          <ac:spMkLst>
            <pc:docMk/>
            <pc:sldMk cId="709385533" sldId="292"/>
            <ac:spMk id="2" creationId="{00000000-0000-0000-0000-000000000000}"/>
          </ac:spMkLst>
        </pc:spChg>
        <pc:spChg chg="mod">
          <ac:chgData name="Robert" userId="92278420-b671-4a23-a17a-8064ebd53ed9" providerId="ADAL" clId="{25F95FB7-C93B-4D42-8115-1077D100C0BD}" dt="2020-12-03T22:49:33.528" v="146" actId="6549"/>
          <ac:spMkLst>
            <pc:docMk/>
            <pc:sldMk cId="709385533" sldId="292"/>
            <ac:spMk id="3" creationId="{00000000-0000-0000-0000-000000000000}"/>
          </ac:spMkLst>
        </pc:spChg>
        <pc:spChg chg="add mod">
          <ac:chgData name="Robert" userId="92278420-b671-4a23-a17a-8064ebd53ed9" providerId="ADAL" clId="{25F95FB7-C93B-4D42-8115-1077D100C0BD}" dt="2020-12-03T23:00:32.192" v="186" actId="27636"/>
          <ac:spMkLst>
            <pc:docMk/>
            <pc:sldMk cId="709385533" sldId="292"/>
            <ac:spMk id="12" creationId="{46889231-D5B6-4B4F-97D2-BEE5137AD54D}"/>
          </ac:spMkLst>
        </pc:spChg>
        <pc:spChg chg="add mod">
          <ac:chgData name="Robert" userId="92278420-b671-4a23-a17a-8064ebd53ed9" providerId="ADAL" clId="{25F95FB7-C93B-4D42-8115-1077D100C0BD}" dt="2020-12-03T22:59:45.361" v="174" actId="20577"/>
          <ac:spMkLst>
            <pc:docMk/>
            <pc:sldMk cId="709385533" sldId="292"/>
            <ac:spMk id="14" creationId="{AC7E7BCE-7260-470E-973E-27408E6D1E16}"/>
          </ac:spMkLst>
        </pc:spChg>
        <pc:picChg chg="del">
          <ac:chgData name="Robert" userId="92278420-b671-4a23-a17a-8064ebd53ed9" providerId="ADAL" clId="{25F95FB7-C93B-4D42-8115-1077D100C0BD}" dt="2020-12-03T21:32:43.484" v="3" actId="478"/>
          <ac:picMkLst>
            <pc:docMk/>
            <pc:sldMk cId="709385533" sldId="292"/>
            <ac:picMk id="4" creationId="{00000000-0000-0000-0000-000000000000}"/>
          </ac:picMkLst>
        </pc:picChg>
        <pc:picChg chg="mod">
          <ac:chgData name="Robert" userId="92278420-b671-4a23-a17a-8064ebd53ed9" providerId="ADAL" clId="{25F95FB7-C93B-4D42-8115-1077D100C0BD}" dt="2020-12-07T17:48:17.148" v="221" actId="1076"/>
          <ac:picMkLst>
            <pc:docMk/>
            <pc:sldMk cId="709385533" sldId="292"/>
            <ac:picMk id="5" creationId="{47A4B422-3745-48B7-B4BB-BB6A9664317D}"/>
          </ac:picMkLst>
        </pc:picChg>
        <pc:picChg chg="del">
          <ac:chgData name="Robert" userId="92278420-b671-4a23-a17a-8064ebd53ed9" providerId="ADAL" clId="{25F95FB7-C93B-4D42-8115-1077D100C0BD}" dt="2020-12-03T21:32:46.415" v="4" actId="478"/>
          <ac:picMkLst>
            <pc:docMk/>
            <pc:sldMk cId="709385533" sldId="292"/>
            <ac:picMk id="6" creationId="{00000000-0000-0000-0000-000000000000}"/>
          </ac:picMkLst>
        </pc:picChg>
        <pc:picChg chg="mod">
          <ac:chgData name="Robert" userId="92278420-b671-4a23-a17a-8064ebd53ed9" providerId="ADAL" clId="{25F95FB7-C93B-4D42-8115-1077D100C0BD}" dt="2020-12-03T22:59:52.935" v="176" actId="1076"/>
          <ac:picMkLst>
            <pc:docMk/>
            <pc:sldMk cId="709385533" sldId="292"/>
            <ac:picMk id="11" creationId="{C33BF20C-9049-42CB-9BDF-5C428164CDE0}"/>
          </ac:picMkLst>
        </pc:picChg>
        <pc:picChg chg="mod">
          <ac:chgData name="Robert" userId="92278420-b671-4a23-a17a-8064ebd53ed9" providerId="ADAL" clId="{25F95FB7-C93B-4D42-8115-1077D100C0BD}" dt="2020-12-03T23:00:04.110" v="177" actId="1076"/>
          <ac:picMkLst>
            <pc:docMk/>
            <pc:sldMk cId="709385533" sldId="292"/>
            <ac:picMk id="13" creationId="{E8062D85-7F8E-46AB-8DA6-114F7FDCB1D5}"/>
          </ac:picMkLst>
        </pc:picChg>
        <pc:picChg chg="mod">
          <ac:chgData name="Robert" userId="92278420-b671-4a23-a17a-8064ebd53ed9" providerId="ADAL" clId="{25F95FB7-C93B-4D42-8115-1077D100C0BD}" dt="2020-12-03T22:49:44.347" v="149" actId="1076"/>
          <ac:picMkLst>
            <pc:docMk/>
            <pc:sldMk cId="709385533" sldId="292"/>
            <ac:picMk id="15" creationId="{7ECEBD50-CBF1-4012-B925-D32DD916E027}"/>
          </ac:picMkLst>
        </pc:picChg>
        <pc:picChg chg="mod">
          <ac:chgData name="Robert" userId="92278420-b671-4a23-a17a-8064ebd53ed9" providerId="ADAL" clId="{25F95FB7-C93B-4D42-8115-1077D100C0BD}" dt="2020-12-03T23:00:37.818" v="187" actId="1076"/>
          <ac:picMkLst>
            <pc:docMk/>
            <pc:sldMk cId="709385533" sldId="292"/>
            <ac:picMk id="17" creationId="{F51A8BD5-6513-4B6D-ACB0-F94EA2B60CD6}"/>
          </ac:picMkLst>
        </pc:picChg>
      </pc:sldChg>
      <pc:sldChg chg="modSp mod">
        <pc:chgData name="Robert" userId="92278420-b671-4a23-a17a-8064ebd53ed9" providerId="ADAL" clId="{25F95FB7-C93B-4D42-8115-1077D100C0BD}" dt="2020-12-09T20:45:45.361" v="1474" actId="6549"/>
        <pc:sldMkLst>
          <pc:docMk/>
          <pc:sldMk cId="1989362655" sldId="4156"/>
        </pc:sldMkLst>
        <pc:spChg chg="mod">
          <ac:chgData name="Robert" userId="92278420-b671-4a23-a17a-8064ebd53ed9" providerId="ADAL" clId="{25F95FB7-C93B-4D42-8115-1077D100C0BD}" dt="2020-12-09T20:45:45.361" v="1474" actId="6549"/>
          <ac:spMkLst>
            <pc:docMk/>
            <pc:sldMk cId="1989362655" sldId="4156"/>
            <ac:spMk id="4" creationId="{82C41E31-1DF9-427F-A84C-F2541FC42F3C}"/>
          </ac:spMkLst>
        </pc:spChg>
      </pc:sldChg>
      <pc:sldChg chg="modSp del mod">
        <pc:chgData name="Robert" userId="92278420-b671-4a23-a17a-8064ebd53ed9" providerId="ADAL" clId="{25F95FB7-C93B-4D42-8115-1077D100C0BD}" dt="2020-12-07T18:39:24.198" v="1370" actId="47"/>
        <pc:sldMkLst>
          <pc:docMk/>
          <pc:sldMk cId="2551507185" sldId="4163"/>
        </pc:sldMkLst>
        <pc:spChg chg="mod">
          <ac:chgData name="Robert" userId="92278420-b671-4a23-a17a-8064ebd53ed9" providerId="ADAL" clId="{25F95FB7-C93B-4D42-8115-1077D100C0BD}" dt="2020-12-03T23:01:04.090" v="220" actId="20577"/>
          <ac:spMkLst>
            <pc:docMk/>
            <pc:sldMk cId="2551507185" sldId="4163"/>
            <ac:spMk id="5" creationId="{00000000-0000-0000-0000-000000000000}"/>
          </ac:spMkLst>
        </pc:spChg>
      </pc:sldChg>
      <pc:sldChg chg="addSp modSp mod">
        <pc:chgData name="Robert" userId="92278420-b671-4a23-a17a-8064ebd53ed9" providerId="ADAL" clId="{25F95FB7-C93B-4D42-8115-1077D100C0BD}" dt="2020-12-07T18:44:03.564" v="1468" actId="1076"/>
        <pc:sldMkLst>
          <pc:docMk/>
          <pc:sldMk cId="497243058" sldId="4164"/>
        </pc:sldMkLst>
        <pc:spChg chg="mod">
          <ac:chgData name="Robert" userId="92278420-b671-4a23-a17a-8064ebd53ed9" providerId="ADAL" clId="{25F95FB7-C93B-4D42-8115-1077D100C0BD}" dt="2020-12-07T18:24:07.123" v="548" actId="1076"/>
          <ac:spMkLst>
            <pc:docMk/>
            <pc:sldMk cId="497243058" sldId="4164"/>
            <ac:spMk id="3" creationId="{00000000-0000-0000-0000-000000000000}"/>
          </ac:spMkLst>
        </pc:spChg>
        <pc:spChg chg="mod">
          <ac:chgData name="Robert" userId="92278420-b671-4a23-a17a-8064ebd53ed9" providerId="ADAL" clId="{25F95FB7-C93B-4D42-8115-1077D100C0BD}" dt="2020-12-07T18:43:29.648" v="1465" actId="27636"/>
          <ac:spMkLst>
            <pc:docMk/>
            <pc:sldMk cId="497243058" sldId="4164"/>
            <ac:spMk id="4" creationId="{00000000-0000-0000-0000-000000000000}"/>
          </ac:spMkLst>
        </pc:spChg>
        <pc:spChg chg="mod">
          <ac:chgData name="Robert" userId="92278420-b671-4a23-a17a-8064ebd53ed9" providerId="ADAL" clId="{25F95FB7-C93B-4D42-8115-1077D100C0BD}" dt="2020-12-07T18:25:06.647" v="616" actId="20577"/>
          <ac:spMkLst>
            <pc:docMk/>
            <pc:sldMk cId="497243058" sldId="4164"/>
            <ac:spMk id="6" creationId="{00000000-0000-0000-0000-000000000000}"/>
          </ac:spMkLst>
        </pc:spChg>
        <pc:spChg chg="add mod">
          <ac:chgData name="Robert" userId="92278420-b671-4a23-a17a-8064ebd53ed9" providerId="ADAL" clId="{25F95FB7-C93B-4D42-8115-1077D100C0BD}" dt="2020-12-07T18:44:03.564" v="1468" actId="1076"/>
          <ac:spMkLst>
            <pc:docMk/>
            <pc:sldMk cId="497243058" sldId="4164"/>
            <ac:spMk id="7" creationId="{FA00EE38-8048-47E6-8A78-68B2426487DC}"/>
          </ac:spMkLst>
        </pc:spChg>
      </pc:sldChg>
      <pc:sldChg chg="modSp mod">
        <pc:chgData name="Robert" userId="92278420-b671-4a23-a17a-8064ebd53ed9" providerId="ADAL" clId="{25F95FB7-C93B-4D42-8115-1077D100C0BD}" dt="2020-12-07T18:42:39.060" v="1451" actId="6549"/>
        <pc:sldMkLst>
          <pc:docMk/>
          <pc:sldMk cId="2274584920" sldId="4165"/>
        </pc:sldMkLst>
        <pc:spChg chg="mod">
          <ac:chgData name="Robert" userId="92278420-b671-4a23-a17a-8064ebd53ed9" providerId="ADAL" clId="{25F95FB7-C93B-4D42-8115-1077D100C0BD}" dt="2020-12-07T18:42:39.060" v="1451" actId="6549"/>
          <ac:spMkLst>
            <pc:docMk/>
            <pc:sldMk cId="2274584920" sldId="4165"/>
            <ac:spMk id="4" creationId="{00000000-0000-0000-0000-000000000000}"/>
          </ac:spMkLst>
        </pc:spChg>
        <pc:spChg chg="mod">
          <ac:chgData name="Robert" userId="92278420-b671-4a23-a17a-8064ebd53ed9" providerId="ADAL" clId="{25F95FB7-C93B-4D42-8115-1077D100C0BD}" dt="2020-12-07T18:40:34.653" v="1380" actId="20577"/>
          <ac:spMkLst>
            <pc:docMk/>
            <pc:sldMk cId="2274584920" sldId="4165"/>
            <ac:spMk id="6" creationId="{00000000-0000-0000-0000-000000000000}"/>
          </ac:spMkLst>
        </pc:spChg>
      </pc:sldChg>
      <pc:sldChg chg="addSp delSp modSp add mod">
        <pc:chgData name="Robert" userId="92278420-b671-4a23-a17a-8064ebd53ed9" providerId="ADAL" clId="{25F95FB7-C93B-4D42-8115-1077D100C0BD}" dt="2020-12-07T18:44:35.660" v="1471" actId="6549"/>
        <pc:sldMkLst>
          <pc:docMk/>
          <pc:sldMk cId="3095617067" sldId="4166"/>
        </pc:sldMkLst>
        <pc:spChg chg="mod">
          <ac:chgData name="Robert" userId="92278420-b671-4a23-a17a-8064ebd53ed9" providerId="ADAL" clId="{25F95FB7-C93B-4D42-8115-1077D100C0BD}" dt="2020-12-07T18:44:35.660" v="1471" actId="6549"/>
          <ac:spMkLst>
            <pc:docMk/>
            <pc:sldMk cId="3095617067" sldId="4166"/>
            <ac:spMk id="4" creationId="{00000000-0000-0000-0000-000000000000}"/>
          </ac:spMkLst>
        </pc:spChg>
        <pc:spChg chg="del">
          <ac:chgData name="Robert" userId="92278420-b671-4a23-a17a-8064ebd53ed9" providerId="ADAL" clId="{25F95FB7-C93B-4D42-8115-1077D100C0BD}" dt="2020-12-07T18:37:33.927" v="1332" actId="478"/>
          <ac:spMkLst>
            <pc:docMk/>
            <pc:sldMk cId="3095617067" sldId="4166"/>
            <ac:spMk id="5" creationId="{00000000-0000-0000-0000-000000000000}"/>
          </ac:spMkLst>
        </pc:spChg>
        <pc:spChg chg="mod">
          <ac:chgData name="Robert" userId="92278420-b671-4a23-a17a-8064ebd53ed9" providerId="ADAL" clId="{25F95FB7-C93B-4D42-8115-1077D100C0BD}" dt="2020-12-07T18:39:17.093" v="1369" actId="20577"/>
          <ac:spMkLst>
            <pc:docMk/>
            <pc:sldMk cId="3095617067" sldId="4166"/>
            <ac:spMk id="6" creationId="{00000000-0000-0000-0000-000000000000}"/>
          </ac:spMkLst>
        </pc:spChg>
        <pc:spChg chg="add mod">
          <ac:chgData name="Robert" userId="92278420-b671-4a23-a17a-8064ebd53ed9" providerId="ADAL" clId="{25F95FB7-C93B-4D42-8115-1077D100C0BD}" dt="2020-12-07T18:38:33.901" v="1349" actId="20577"/>
          <ac:spMkLst>
            <pc:docMk/>
            <pc:sldMk cId="3095617067" sldId="4166"/>
            <ac:spMk id="7" creationId="{83B72097-F036-4AC2-AB33-20964481009C}"/>
          </ac:spMkLst>
        </pc:spChg>
        <pc:spChg chg="add mod">
          <ac:chgData name="Robert" userId="92278420-b671-4a23-a17a-8064ebd53ed9" providerId="ADAL" clId="{25F95FB7-C93B-4D42-8115-1077D100C0BD}" dt="2020-12-07T18:37:33.927" v="1332" actId="478"/>
          <ac:spMkLst>
            <pc:docMk/>
            <pc:sldMk cId="3095617067" sldId="4166"/>
            <ac:spMk id="9" creationId="{22C70E89-9ECA-4A70-BC5E-47D78764E7C1}"/>
          </ac:spMkLst>
        </pc:spChg>
      </pc:sldChg>
      <pc:sldMasterChg chg="delSldLayout">
        <pc:chgData name="Robert" userId="92278420-b671-4a23-a17a-8064ebd53ed9" providerId="ADAL" clId="{25F95FB7-C93B-4D42-8115-1077D100C0BD}" dt="2020-12-07T18:44:20.516" v="1469" actId="47"/>
        <pc:sldMasterMkLst>
          <pc:docMk/>
          <pc:sldMasterMk cId="487438606" sldId="2147483648"/>
        </pc:sldMasterMkLst>
        <pc:sldLayoutChg chg="del">
          <pc:chgData name="Robert" userId="92278420-b671-4a23-a17a-8064ebd53ed9" providerId="ADAL" clId="{25F95FB7-C93B-4D42-8115-1077D100C0BD}" dt="2020-12-07T18:44:20.516" v="1469" actId="47"/>
          <pc:sldLayoutMkLst>
            <pc:docMk/>
            <pc:sldMasterMk cId="487438606" sldId="2147483648"/>
            <pc:sldLayoutMk cId="2639734634" sldId="214748374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BF3DD-24B8-9D40-ABEB-B4A0E772B6FC}" type="datetimeFigureOut">
              <a:rPr lang="en-US" smtClean="0"/>
              <a:t>12/9/2020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5C634-AB7C-E047-B961-FC16FF4C0ED5}" type="slidenum">
              <a:rPr lang="en-US" smtClean="0"/>
              <a:t>‹#›</a:t>
            </a:fld>
            <a:endParaRPr lang="en-US" dirty="0"/>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dirty="0">
                <a:solidFill>
                  <a:schemeClr val="tx2"/>
                </a:solidFill>
                <a:latin typeface="Poppins" pitchFamily="2" charset="77"/>
              </a:rPr>
              <a:t>Themes for the goals</a:t>
            </a:r>
          </a:p>
          <a:p>
            <a:endParaRPr lang="en-US" sz="1200" b="1" dirty="0">
              <a:solidFill>
                <a:schemeClr val="tx2"/>
              </a:solidFill>
              <a:latin typeface="Poppins" pitchFamily="2" charset="77"/>
            </a:endParaRPr>
          </a:p>
          <a:p>
            <a:r>
              <a:rPr lang="en-US" sz="1200" b="1" dirty="0">
                <a:solidFill>
                  <a:schemeClr val="tx2"/>
                </a:solidFill>
                <a:latin typeface="Poppins" pitchFamily="2" charset="77"/>
              </a:rPr>
              <a:t>Remote communities are defined by those not located in Smithers, Terrace and Prince Rupert</a:t>
            </a:r>
            <a:r>
              <a:rPr lang="en-CA" sz="1200" b="1" dirty="0">
                <a:solidFill>
                  <a:schemeClr val="tx2"/>
                </a:solidFill>
                <a:latin typeface="Poppins" pitchFamily="2" charset="77"/>
              </a:rPr>
              <a:t> </a:t>
            </a:r>
            <a:endParaRPr lang="en-US" dirty="0"/>
          </a:p>
        </p:txBody>
      </p:sp>
      <p:sp>
        <p:nvSpPr>
          <p:cNvPr id="4" name="Slide Number Placeholder 3"/>
          <p:cNvSpPr>
            <a:spLocks noGrp="1"/>
          </p:cNvSpPr>
          <p:nvPr>
            <p:ph type="sldNum" sz="quarter" idx="5"/>
          </p:nvPr>
        </p:nvSpPr>
        <p:spPr/>
        <p:txBody>
          <a:bodyPr/>
          <a:lstStyle/>
          <a:p>
            <a:fld id="{8FEBB977-D904-0E4A-B256-F2C3B758AA36}" type="slidenum">
              <a:rPr lang="en-US" smtClean="0"/>
              <a:t>5</a:t>
            </a:fld>
            <a:endParaRPr lang="en-US"/>
          </a:p>
        </p:txBody>
      </p:sp>
    </p:spTree>
    <p:extLst>
      <p:ext uri="{BB962C8B-B14F-4D97-AF65-F5344CB8AC3E}">
        <p14:creationId xmlns:p14="http://schemas.microsoft.com/office/powerpoint/2010/main" val="1292785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Background"/>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iagonal"/>
          <p:cNvSpPr/>
          <p:nvPr userDrawn="1"/>
        </p:nvSpPr>
        <p:spPr>
          <a:xfrm rot="16200000">
            <a:off x="8534400" y="3200402"/>
            <a:ext cx="3657600" cy="3657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Date"/>
          <p:cNvSpPr>
            <a:spLocks noGrp="1"/>
          </p:cNvSpPr>
          <p:nvPr>
            <p:ph type="body" sz="quarter" idx="14" hasCustomPrompt="1"/>
          </p:nvPr>
        </p:nvSpPr>
        <p:spPr>
          <a:xfrm>
            <a:off x="723900" y="6057900"/>
            <a:ext cx="8001000" cy="342900"/>
          </a:xfrm>
          <a:prstGeom prst="rect">
            <a:avLst/>
          </a:prstGeom>
        </p:spPr>
        <p:txBody>
          <a:bodyPr lIns="0" tIns="0" rIns="0" bIns="0" anchor="ctr">
            <a:noAutofit/>
          </a:bodyPr>
          <a:lstStyle>
            <a:lvl1pPr marL="0" indent="0">
              <a:buNone/>
              <a:defRPr sz="2400">
                <a:solidFill>
                  <a:schemeClr val="tx2"/>
                </a:solidFill>
              </a:defRPr>
            </a:lvl1pPr>
          </a:lstStyle>
          <a:p>
            <a:pPr lvl="0"/>
            <a:r>
              <a:rPr lang="en-US" dirty="0"/>
              <a:t>Presentation date</a:t>
            </a:r>
          </a:p>
        </p:txBody>
      </p:sp>
      <p:sp>
        <p:nvSpPr>
          <p:cNvPr id="3" name="Presenters"/>
          <p:cNvSpPr>
            <a:spLocks noGrp="1"/>
          </p:cNvSpPr>
          <p:nvPr>
            <p:ph type="body" sz="quarter" idx="12" hasCustomPrompt="1"/>
          </p:nvPr>
        </p:nvSpPr>
        <p:spPr>
          <a:xfrm>
            <a:off x="723900" y="5186365"/>
            <a:ext cx="8001000" cy="528637"/>
          </a:xfrm>
          <a:prstGeom prst="rect">
            <a:avLst/>
          </a:prstGeom>
        </p:spPr>
        <p:txBody>
          <a:bodyPr lIns="0" tIns="0" rIns="0" bIns="0">
            <a:normAutofit/>
          </a:bodyPr>
          <a:lstStyle>
            <a:lvl1pPr marL="0" indent="0">
              <a:buNone/>
              <a:defRPr sz="2400">
                <a:solidFill>
                  <a:srgbClr val="425563"/>
                </a:solidFill>
              </a:defRPr>
            </a:lvl1pPr>
          </a:lstStyle>
          <a:p>
            <a:pPr lvl="0"/>
            <a:r>
              <a:rPr lang="en-US" dirty="0"/>
              <a:t>Presenter names</a:t>
            </a:r>
          </a:p>
        </p:txBody>
      </p:sp>
      <p:sp>
        <p:nvSpPr>
          <p:cNvPr id="18" name="Subtitle"/>
          <p:cNvSpPr>
            <a:spLocks noGrp="1"/>
          </p:cNvSpPr>
          <p:nvPr>
            <p:ph type="body" sz="quarter" idx="15" hasCustomPrompt="1"/>
          </p:nvPr>
        </p:nvSpPr>
        <p:spPr>
          <a:xfrm>
            <a:off x="723900" y="4573156"/>
            <a:ext cx="8001000" cy="514347"/>
          </a:xfrm>
          <a:prstGeom prst="rect">
            <a:avLst/>
          </a:prstGeom>
        </p:spPr>
        <p:txBody>
          <a:bodyPr lIns="0" anchor="t" anchorCtr="0">
            <a:normAutofit/>
          </a:bodyPr>
          <a:lstStyle>
            <a:lvl1pPr marL="0" indent="0">
              <a:lnSpc>
                <a:spcPct val="100000"/>
              </a:lnSpc>
              <a:spcAft>
                <a:spcPts val="0"/>
              </a:spcAft>
              <a:buNone/>
              <a:defRPr sz="2800" b="1" cap="all">
                <a:solidFill>
                  <a:srgbClr val="425563"/>
                </a:solidFill>
                <a:latin typeface="+mn-lt"/>
                <a:ea typeface="Impact" charset="0"/>
                <a:cs typeface="Impact" charset="0"/>
              </a:defRPr>
            </a:lvl1pPr>
          </a:lstStyle>
          <a:p>
            <a:pPr lvl="0"/>
            <a:r>
              <a:rPr lang="en-US" dirty="0"/>
              <a:t>Slide subtitle</a:t>
            </a:r>
          </a:p>
        </p:txBody>
      </p:sp>
      <p:sp>
        <p:nvSpPr>
          <p:cNvPr id="14" name="Divider"/>
          <p:cNvSpPr/>
          <p:nvPr userDrawn="1"/>
        </p:nvSpPr>
        <p:spPr>
          <a:xfrm>
            <a:off x="723900"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p:cNvSpPr>
            <a:spLocks noGrp="1"/>
          </p:cNvSpPr>
          <p:nvPr>
            <p:ph type="title" hasCustomPrompt="1"/>
          </p:nvPr>
        </p:nvSpPr>
        <p:spPr>
          <a:xfrm>
            <a:off x="723900" y="685801"/>
            <a:ext cx="9829800" cy="3314700"/>
          </a:xfrm>
          <a:prstGeom prst="rect">
            <a:avLst/>
          </a:prstGeom>
        </p:spPr>
        <p:txBody>
          <a:bodyPr lIns="0" tIns="0" rIns="0" bIns="0" anchor="b" anchorCtr="0">
            <a:normAutofit/>
          </a:bodyPr>
          <a:lstStyle>
            <a:lvl1pPr algn="l">
              <a:lnSpc>
                <a:spcPct val="90000"/>
              </a:lnSpc>
              <a:defRPr sz="6000" b="1">
                <a:solidFill>
                  <a:srgbClr val="5E0009"/>
                </a:solidFill>
                <a:latin typeface="Georgia" charset="0"/>
                <a:ea typeface="Georgia" charset="0"/>
                <a:cs typeface="Georgia" charset="0"/>
              </a:defRPr>
            </a:lvl1pPr>
          </a:lstStyle>
          <a:p>
            <a:r>
              <a:rPr lang="en-US" dirty="0"/>
              <a:t>Presentation title</a:t>
            </a:r>
          </a:p>
        </p:txBody>
      </p:sp>
      <p:pic>
        <p:nvPicPr>
          <p:cNvPr id="11" name="Grounding Bar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15" name="Graphic 14">
            <a:extLst>
              <a:ext uri="{FF2B5EF4-FFF2-40B4-BE49-F238E27FC236}">
                <a16:creationId xmlns:a16="http://schemas.microsoft.com/office/drawing/2014/main" id="{19A48F2A-2D11-8E40-A953-9C59948DC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11783" y="6057900"/>
            <a:ext cx="1756317" cy="342900"/>
          </a:xfrm>
          <a:prstGeom prst="rect">
            <a:avLst/>
          </a:prstGeom>
        </p:spPr>
      </p:pic>
    </p:spTree>
    <p:extLst>
      <p:ext uri="{BB962C8B-B14F-4D97-AF65-F5344CB8AC3E}">
        <p14:creationId xmlns:p14="http://schemas.microsoft.com/office/powerpoint/2010/main" val="1076401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p:ext uri="{DCECCB84-F9BA-43D5-87BE-67443E8EF086}">
      <p15:sldGuideLst xmlns:p15="http://schemas.microsoft.com/office/powerpoint/2012/main">
        <p15:guide id="1" orient="horz" pos="25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idebar w/Spotlight">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Spotlight Caption"/>
          <p:cNvSpPr>
            <a:spLocks noGrp="1"/>
          </p:cNvSpPr>
          <p:nvPr>
            <p:ph type="body" idx="44" hasCustomPrompt="1"/>
          </p:nvPr>
        </p:nvSpPr>
        <p:spPr>
          <a:xfrm>
            <a:off x="10097262" y="3660276"/>
            <a:ext cx="1865376" cy="2054724"/>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7" name="Spotlight Heading"/>
          <p:cNvSpPr>
            <a:spLocks noGrp="1"/>
          </p:cNvSpPr>
          <p:nvPr>
            <p:ph type="body" sz="quarter" idx="33" hasCustomPrompt="1"/>
          </p:nvPr>
        </p:nvSpPr>
        <p:spPr>
          <a:xfrm>
            <a:off x="10097262" y="3264407"/>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14" name="Spotlight Divider"/>
          <p:cNvSpPr/>
          <p:nvPr userDrawn="1"/>
        </p:nvSpPr>
        <p:spPr>
          <a:xfrm>
            <a:off x="10801350" y="309067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potlight Image"/>
          <p:cNvSpPr>
            <a:spLocks noGrp="1"/>
          </p:cNvSpPr>
          <p:nvPr>
            <p:ph type="pic" sz="quarter" idx="28" hasCustomPrompt="1"/>
          </p:nvPr>
        </p:nvSpPr>
        <p:spPr>
          <a:xfrm>
            <a:off x="10572750" y="20574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0" y="2057400"/>
            <a:ext cx="8915402"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p:cNvSpPr>
            <a:spLocks noGrp="1"/>
          </p:cNvSpPr>
          <p:nvPr>
            <p:ph type="body" sz="quarter" idx="14" hasCustomPrompt="1"/>
          </p:nvPr>
        </p:nvSpPr>
        <p:spPr>
          <a:xfrm>
            <a:off x="723900" y="1485902"/>
            <a:ext cx="89154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1" y="685802"/>
            <a:ext cx="8915400" cy="685799"/>
          </a:xfrm>
        </p:spPr>
        <p:txBody>
          <a:bodyPr/>
          <a:lstStyle/>
          <a:p>
            <a:r>
              <a:rPr lang="en-US" dirty="0"/>
              <a:t>Slide title</a:t>
            </a:r>
          </a:p>
        </p:txBody>
      </p:sp>
    </p:spTree>
    <p:extLst>
      <p:ext uri="{BB962C8B-B14F-4D97-AF65-F5344CB8AC3E}">
        <p14:creationId xmlns:p14="http://schemas.microsoft.com/office/powerpoint/2010/main" val="779310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4" grpId="0" animBg="1"/>
      <p:bldP spid="11" grpId="0"/>
    </p:bldLst>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idebar w/Spotlight, 2 Blocks">
    <p:spTree>
      <p:nvGrpSpPr>
        <p:cNvPr id="1" name=""/>
        <p:cNvGrpSpPr/>
        <p:nvPr/>
      </p:nvGrpSpPr>
      <p:grpSpPr>
        <a:xfrm>
          <a:off x="0" y="0"/>
          <a:ext cx="0" cy="0"/>
          <a:chOff x="0" y="0"/>
          <a:chExt cx="0" cy="0"/>
        </a:xfrm>
      </p:grpSpPr>
      <p:sp>
        <p:nvSpPr>
          <p:cNvPr id="12" name="Sidebar"/>
          <p:cNvSpPr/>
          <p:nvPr userDrawn="1"/>
        </p:nvSpPr>
        <p:spPr>
          <a:xfrm>
            <a:off x="9867900" y="0"/>
            <a:ext cx="23240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Spotlight Caption 2"/>
          <p:cNvSpPr>
            <a:spLocks noGrp="1"/>
          </p:cNvSpPr>
          <p:nvPr>
            <p:ph type="body" idx="46" hasCustomPrompt="1"/>
          </p:nvPr>
        </p:nvSpPr>
        <p:spPr>
          <a:xfrm>
            <a:off x="10097262" y="5146177"/>
            <a:ext cx="1865374" cy="1483223"/>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4" name="Spotlight Heading 2"/>
          <p:cNvSpPr>
            <a:spLocks noGrp="1"/>
          </p:cNvSpPr>
          <p:nvPr>
            <p:ph type="body" sz="quarter" idx="47" hasCustomPrompt="1"/>
          </p:nvPr>
        </p:nvSpPr>
        <p:spPr>
          <a:xfrm>
            <a:off x="10097262" y="4750308"/>
            <a:ext cx="1865374"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25" name="Spotlight Divider 2"/>
          <p:cNvSpPr/>
          <p:nvPr userDrawn="1"/>
        </p:nvSpPr>
        <p:spPr>
          <a:xfrm>
            <a:off x="10801349" y="45765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Spotlight Image 2"/>
          <p:cNvSpPr>
            <a:spLocks noGrp="1"/>
          </p:cNvSpPr>
          <p:nvPr>
            <p:ph type="pic" sz="quarter" idx="45" hasCustomPrompt="1"/>
          </p:nvPr>
        </p:nvSpPr>
        <p:spPr>
          <a:xfrm>
            <a:off x="10572749" y="35433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15" name="Spotlight Caption 1"/>
          <p:cNvSpPr>
            <a:spLocks noGrp="1"/>
          </p:cNvSpPr>
          <p:nvPr>
            <p:ph type="body" idx="44" hasCustomPrompt="1"/>
          </p:nvPr>
        </p:nvSpPr>
        <p:spPr>
          <a:xfrm>
            <a:off x="10097262" y="1827189"/>
            <a:ext cx="1865375" cy="1480654"/>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7" name="Spotlight Heading 1"/>
          <p:cNvSpPr>
            <a:spLocks noGrp="1"/>
          </p:cNvSpPr>
          <p:nvPr>
            <p:ph type="body" sz="quarter" idx="33" hasCustomPrompt="1"/>
          </p:nvPr>
        </p:nvSpPr>
        <p:spPr>
          <a:xfrm>
            <a:off x="10097261" y="1431320"/>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20" name="Spotlight Divider 1"/>
          <p:cNvSpPr/>
          <p:nvPr userDrawn="1"/>
        </p:nvSpPr>
        <p:spPr>
          <a:xfrm>
            <a:off x="10801349" y="12618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potlight Image 1"/>
          <p:cNvSpPr>
            <a:spLocks noGrp="1"/>
          </p:cNvSpPr>
          <p:nvPr>
            <p:ph type="pic" sz="quarter" idx="28" hasCustomPrompt="1"/>
          </p:nvPr>
        </p:nvSpPr>
        <p:spPr>
          <a:xfrm>
            <a:off x="10572749" y="228601"/>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54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1" y="685802"/>
            <a:ext cx="8915400" cy="685799"/>
          </a:xfrm>
        </p:spPr>
        <p:txBody>
          <a:bodyPr/>
          <a:lstStyle>
            <a:lvl1pPr>
              <a:defRPr baseline="0"/>
            </a:lvl1pPr>
          </a:lstStyle>
          <a:p>
            <a:r>
              <a:rPr lang="en-US" dirty="0"/>
              <a:t>Slide title</a:t>
            </a:r>
          </a:p>
        </p:txBody>
      </p:sp>
    </p:spTree>
    <p:extLst>
      <p:ext uri="{BB962C8B-B14F-4D97-AF65-F5344CB8AC3E}">
        <p14:creationId xmlns:p14="http://schemas.microsoft.com/office/powerpoint/2010/main" val="481017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ppt_y</p:attrName>
                                        </p:attrNameLst>
                                      </p:cBhvr>
                                      <p:tavLst>
                                        <p:tav tm="0">
                                          <p:val>
                                            <p:strVal val="#ppt_y+#ppt_h*1.125000"/>
                                          </p:val>
                                        </p:tav>
                                        <p:tav tm="100000">
                                          <p:val>
                                            <p:strVal val="#ppt_y"/>
                                          </p:val>
                                        </p:tav>
                                      </p:tavLst>
                                    </p:anim>
                                    <p:animEffect transition="in" filter="wipe(up)">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ppt_y</p:attrName>
                                        </p:attrNameLst>
                                      </p:cBhvr>
                                      <p:tavLst>
                                        <p:tav tm="0">
                                          <p:val>
                                            <p:strVal val="#ppt_y+#ppt_h*1.125000"/>
                                          </p:val>
                                        </p:tav>
                                        <p:tav tm="100000">
                                          <p:val>
                                            <p:strVal val="#ppt_y"/>
                                          </p:val>
                                        </p:tav>
                                      </p:tavLst>
                                    </p:anim>
                                    <p:animEffect transition="in" filter="wipe(up)">
                                      <p:cBhvr>
                                        <p:cTn id="19" dur="500"/>
                                        <p:tgtEl>
                                          <p:spTgt spid="2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fade">
                                      <p:cBhvr>
                                        <p:cTn id="29" dur="500"/>
                                        <p:tgtEl>
                                          <p:spTgt spid="24">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2"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0" grpId="0" animBg="1"/>
      <p:bldP spid="11" grpId="0"/>
    </p:bldLst>
  </p:timing>
  <p:extLst>
    <p:ext uri="{DCECCB84-F9BA-43D5-87BE-67443E8EF086}">
      <p15:sldGuideLst xmlns:p15="http://schemas.microsoft.com/office/powerpoint/2012/main">
        <p15:guide id="3" orient="horz" pos="2232" userDrawn="1">
          <p15:clr>
            <a:srgbClr val="FBAE40"/>
          </p15:clr>
        </p15:guide>
        <p15:guide id="4" orient="horz" pos="208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idebar w/Feature">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eature Caption"/>
          <p:cNvSpPr>
            <a:spLocks noGrp="1"/>
          </p:cNvSpPr>
          <p:nvPr>
            <p:ph type="body" idx="44" hasCustomPrompt="1"/>
          </p:nvPr>
        </p:nvSpPr>
        <p:spPr>
          <a:xfrm>
            <a:off x="10097262" y="3541408"/>
            <a:ext cx="1865376" cy="2173595"/>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7" name="Feature Heading"/>
          <p:cNvSpPr>
            <a:spLocks noGrp="1"/>
          </p:cNvSpPr>
          <p:nvPr>
            <p:ph type="body" sz="quarter" idx="33" hasCustomPrompt="1"/>
          </p:nvPr>
        </p:nvSpPr>
        <p:spPr>
          <a:xfrm>
            <a:off x="10097262" y="3145537"/>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13" name="Feature Divider"/>
          <p:cNvSpPr/>
          <p:nvPr userDrawn="1"/>
        </p:nvSpPr>
        <p:spPr>
          <a:xfrm>
            <a:off x="10097262" y="2971800"/>
            <a:ext cx="186537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eature Image"/>
          <p:cNvSpPr>
            <a:spLocks noGrp="1"/>
          </p:cNvSpPr>
          <p:nvPr>
            <p:ph type="pic" sz="quarter" idx="45" hasCustomPrompt="1"/>
          </p:nvPr>
        </p:nvSpPr>
        <p:spPr>
          <a:xfrm>
            <a:off x="10572750" y="20574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799"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0" y="6062473"/>
            <a:ext cx="3657601" cy="338328"/>
          </a:xfrm>
        </p:spPr>
        <p:txBody>
          <a:bodyPr/>
          <a:lstStyle/>
          <a:p>
            <a:pPr algn="r"/>
            <a:endParaRPr lang="en-US" dirty="0"/>
          </a:p>
        </p:txBody>
      </p:sp>
      <p:sp>
        <p:nvSpPr>
          <p:cNvPr id="3" name="Content"/>
          <p:cNvSpPr>
            <a:spLocks noGrp="1"/>
          </p:cNvSpPr>
          <p:nvPr>
            <p:ph sz="half" idx="1" hasCustomPrompt="1"/>
          </p:nvPr>
        </p:nvSpPr>
        <p:spPr>
          <a:xfrm>
            <a:off x="723900"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p:cNvSpPr>
            <a:spLocks noGrp="1"/>
          </p:cNvSpPr>
          <p:nvPr>
            <p:ph type="body" sz="quarter" idx="14" hasCustomPrompt="1"/>
          </p:nvPr>
        </p:nvSpPr>
        <p:spPr>
          <a:xfrm>
            <a:off x="723900" y="1485902"/>
            <a:ext cx="8915399"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5802"/>
            <a:ext cx="8915400" cy="685799"/>
          </a:xfrm>
        </p:spPr>
        <p:txBody>
          <a:bodyPr/>
          <a:lstStyle/>
          <a:p>
            <a:r>
              <a:rPr lang="en-US" dirty="0"/>
              <a:t>Slide title</a:t>
            </a:r>
          </a:p>
        </p:txBody>
      </p:sp>
    </p:spTree>
    <p:extLst>
      <p:ext uri="{BB962C8B-B14F-4D97-AF65-F5344CB8AC3E}">
        <p14:creationId xmlns:p14="http://schemas.microsoft.com/office/powerpoint/2010/main" val="1588905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3" grpId="0" animBg="1"/>
      <p:bldP spid="18" grpId="0"/>
    </p:bldLst>
  </p:timing>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idebar w/Feature, 2 Blocks">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eature Caption 2"/>
          <p:cNvSpPr>
            <a:spLocks noGrp="1"/>
          </p:cNvSpPr>
          <p:nvPr>
            <p:ph type="body" idx="46" hasCustomPrompt="1"/>
          </p:nvPr>
        </p:nvSpPr>
        <p:spPr>
          <a:xfrm>
            <a:off x="10097262" y="5033772"/>
            <a:ext cx="1865376" cy="1595628"/>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3" name="Feature Heading 2"/>
          <p:cNvSpPr>
            <a:spLocks noGrp="1"/>
          </p:cNvSpPr>
          <p:nvPr>
            <p:ph type="body" sz="quarter" idx="47" hasCustomPrompt="1"/>
          </p:nvPr>
        </p:nvSpPr>
        <p:spPr>
          <a:xfrm>
            <a:off x="10097262" y="4636008"/>
            <a:ext cx="1865376" cy="274320"/>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25" name="Feature Divider 2"/>
          <p:cNvSpPr/>
          <p:nvPr userDrawn="1"/>
        </p:nvSpPr>
        <p:spPr>
          <a:xfrm>
            <a:off x="10097262" y="4457700"/>
            <a:ext cx="186537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eature Image 2"/>
          <p:cNvSpPr>
            <a:spLocks noGrp="1"/>
          </p:cNvSpPr>
          <p:nvPr>
            <p:ph type="pic" sz="quarter" idx="48" hasCustomPrompt="1"/>
          </p:nvPr>
        </p:nvSpPr>
        <p:spPr>
          <a:xfrm>
            <a:off x="10572750" y="35433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15" name="Feature Caption 1"/>
          <p:cNvSpPr>
            <a:spLocks noGrp="1"/>
          </p:cNvSpPr>
          <p:nvPr>
            <p:ph type="body" idx="44" hasCustomPrompt="1"/>
          </p:nvPr>
        </p:nvSpPr>
        <p:spPr>
          <a:xfrm>
            <a:off x="10097262" y="1712680"/>
            <a:ext cx="1865376" cy="1602020"/>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7" name="Feature Heading 1"/>
          <p:cNvSpPr>
            <a:spLocks noGrp="1"/>
          </p:cNvSpPr>
          <p:nvPr>
            <p:ph type="body" sz="quarter" idx="33" hasCustomPrompt="1"/>
          </p:nvPr>
        </p:nvSpPr>
        <p:spPr>
          <a:xfrm>
            <a:off x="10097262" y="1321307"/>
            <a:ext cx="1865376" cy="274320"/>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21" name="Feature Divider 1"/>
          <p:cNvSpPr/>
          <p:nvPr userDrawn="1"/>
        </p:nvSpPr>
        <p:spPr>
          <a:xfrm>
            <a:off x="10097262" y="1143000"/>
            <a:ext cx="186537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eature Image 1"/>
          <p:cNvSpPr>
            <a:spLocks noGrp="1"/>
          </p:cNvSpPr>
          <p:nvPr>
            <p:ph type="pic" sz="quarter" idx="45" hasCustomPrompt="1"/>
          </p:nvPr>
        </p:nvSpPr>
        <p:spPr>
          <a:xfrm>
            <a:off x="10572750" y="2286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5800"/>
            <a:ext cx="8915402" cy="685800"/>
          </a:xfrm>
        </p:spPr>
        <p:txBody>
          <a:bodyPr/>
          <a:lstStyle/>
          <a:p>
            <a:r>
              <a:rPr lang="en-US" dirty="0"/>
              <a:t>Slide title</a:t>
            </a:r>
          </a:p>
        </p:txBody>
      </p:sp>
    </p:spTree>
    <p:extLst>
      <p:ext uri="{BB962C8B-B14F-4D97-AF65-F5344CB8AC3E}">
        <p14:creationId xmlns:p14="http://schemas.microsoft.com/office/powerpoint/2010/main" val="78532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ppt_y</p:attrName>
                                        </p:attrNameLst>
                                      </p:cBhvr>
                                      <p:tavLst>
                                        <p:tav tm="0">
                                          <p:val>
                                            <p:strVal val="#ppt_y+#ppt_h*1.125000"/>
                                          </p:val>
                                        </p:tav>
                                        <p:tav tm="100000">
                                          <p:val>
                                            <p:strVal val="#ppt_y"/>
                                          </p:val>
                                        </p:tav>
                                      </p:tavLst>
                                    </p:anim>
                                    <p:animEffect transition="in" filter="wipe(up)">
                                      <p:cBhvr>
                                        <p:cTn id="15" dur="500"/>
                                        <p:tgtEl>
                                          <p:spTgt spid="18"/>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fade">
                                      <p:cBhvr>
                                        <p:cTn id="29" dur="500"/>
                                        <p:tgtEl>
                                          <p:spTgt spid="23">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animBg="1"/>
      <p:bldP spid="24"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1" grpId="0" animBg="1"/>
      <p:bldP spid="18" grpId="0"/>
    </p:bldLst>
  </p:timing>
  <p:extLst>
    <p:ext uri="{DCECCB84-F9BA-43D5-87BE-67443E8EF086}">
      <p15:sldGuideLst xmlns:p15="http://schemas.microsoft.com/office/powerpoint/2012/main">
        <p15:guide id="3" orient="horz" pos="2088" userDrawn="1">
          <p15:clr>
            <a:srgbClr val="FBAE40"/>
          </p15:clr>
        </p15:guide>
        <p15:guide id="4" orient="horz" pos="22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idebar w/Image, 1 Block">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eature Image 1"/>
          <p:cNvSpPr>
            <a:spLocks noGrp="1" noChangeAspect="1"/>
          </p:cNvSpPr>
          <p:nvPr>
            <p:ph type="pic" sz="quarter" idx="45" hasCustomPrompt="1"/>
          </p:nvPr>
        </p:nvSpPr>
        <p:spPr>
          <a:xfrm>
            <a:off x="10115550" y="25146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5800"/>
            <a:ext cx="8915402" cy="685800"/>
          </a:xfrm>
        </p:spPr>
        <p:txBody>
          <a:bodyPr/>
          <a:lstStyle/>
          <a:p>
            <a:r>
              <a:rPr lang="en-US" dirty="0"/>
              <a:t>Slide title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extLst>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idebar w/Image, 2 Blocks">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eature Image 1"/>
          <p:cNvSpPr>
            <a:spLocks noGrp="1" noChangeAspect="1"/>
          </p:cNvSpPr>
          <p:nvPr>
            <p:ph type="pic" sz="quarter" idx="45" hasCustomPrompt="1"/>
          </p:nvPr>
        </p:nvSpPr>
        <p:spPr>
          <a:xfrm>
            <a:off x="10115550" y="14859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5800"/>
            <a:ext cx="8915402" cy="685800"/>
          </a:xfrm>
        </p:spPr>
        <p:txBody>
          <a:bodyPr/>
          <a:lstStyle/>
          <a:p>
            <a:r>
              <a:rPr lang="en-US" dirty="0"/>
              <a:t>Slide title</a:t>
            </a:r>
          </a:p>
        </p:txBody>
      </p:sp>
      <p:sp>
        <p:nvSpPr>
          <p:cNvPr id="19" name="Feature Image 1"/>
          <p:cNvSpPr>
            <a:spLocks noGrp="1" noChangeAspect="1"/>
          </p:cNvSpPr>
          <p:nvPr>
            <p:ph type="pic" sz="quarter" idx="46" hasCustomPrompt="1"/>
          </p:nvPr>
        </p:nvSpPr>
        <p:spPr>
          <a:xfrm>
            <a:off x="10115550" y="3539517"/>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extLst>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idebar w/Image, 3 Blocks">
    <p:spTree>
      <p:nvGrpSpPr>
        <p:cNvPr id="1" name=""/>
        <p:cNvGrpSpPr/>
        <p:nvPr/>
      </p:nvGrpSpPr>
      <p:grpSpPr>
        <a:xfrm>
          <a:off x="0" y="0"/>
          <a:ext cx="0" cy="0"/>
          <a:chOff x="0" y="0"/>
          <a:chExt cx="0" cy="0"/>
        </a:xfrm>
      </p:grpSpPr>
      <p:sp>
        <p:nvSpPr>
          <p:cNvPr id="12"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eature Image 2"/>
          <p:cNvSpPr>
            <a:spLocks noGrp="1" noChangeAspect="1"/>
          </p:cNvSpPr>
          <p:nvPr>
            <p:ph type="pic" sz="quarter" idx="48" hasCustomPrompt="1"/>
          </p:nvPr>
        </p:nvSpPr>
        <p:spPr>
          <a:xfrm>
            <a:off x="10108233" y="25146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18" name="Feature Image 1"/>
          <p:cNvSpPr>
            <a:spLocks noGrp="1"/>
          </p:cNvSpPr>
          <p:nvPr>
            <p:ph type="pic" sz="quarter" idx="45" hasCustomPrompt="1"/>
          </p:nvPr>
        </p:nvSpPr>
        <p:spPr>
          <a:xfrm>
            <a:off x="10115550" y="4572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7" name="Slide Number"/>
          <p:cNvSpPr>
            <a:spLocks noGrp="1"/>
          </p:cNvSpPr>
          <p:nvPr>
            <p:ph type="sldNum" sz="quarter" idx="12"/>
          </p:nvPr>
        </p:nvSpPr>
        <p:spPr>
          <a:xfrm>
            <a:off x="8953500" y="6062473"/>
            <a:ext cx="685801"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5800"/>
            <a:ext cx="8915402" cy="685800"/>
          </a:xfrm>
        </p:spPr>
        <p:txBody>
          <a:bodyPr/>
          <a:lstStyle/>
          <a:p>
            <a:r>
              <a:rPr lang="en-US" dirty="0"/>
              <a:t>Slide title</a:t>
            </a:r>
          </a:p>
        </p:txBody>
      </p:sp>
      <p:sp>
        <p:nvSpPr>
          <p:cNvPr id="15" name="Feature Image 2"/>
          <p:cNvSpPr>
            <a:spLocks noGrp="1" noChangeAspect="1"/>
          </p:cNvSpPr>
          <p:nvPr>
            <p:ph type="pic" sz="quarter" idx="49" hasCustomPrompt="1"/>
          </p:nvPr>
        </p:nvSpPr>
        <p:spPr>
          <a:xfrm>
            <a:off x="10108233" y="45720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p:bldP spid="15" grpId="0"/>
    </p:bldLst>
  </p:timing>
  <p:extLst>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idebar w/Callout">
    <p:spTree>
      <p:nvGrpSpPr>
        <p:cNvPr id="1" name=""/>
        <p:cNvGrpSpPr/>
        <p:nvPr/>
      </p:nvGrpSpPr>
      <p:grpSpPr>
        <a:xfrm>
          <a:off x="0" y="0"/>
          <a:ext cx="0" cy="0"/>
          <a:chOff x="0" y="0"/>
          <a:chExt cx="0" cy="0"/>
        </a:xfrm>
      </p:grpSpPr>
      <p:sp>
        <p:nvSpPr>
          <p:cNvPr id="8" name="Sidebar"/>
          <p:cNvSpPr/>
          <p:nvPr userDrawn="1"/>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allout Icon"/>
          <p:cNvSpPr>
            <a:spLocks noGrp="1"/>
          </p:cNvSpPr>
          <p:nvPr>
            <p:ph type="pic" sz="quarter" idx="35" hasCustomPrompt="1"/>
          </p:nvPr>
        </p:nvSpPr>
        <p:spPr>
          <a:xfrm>
            <a:off x="10096500" y="5257800"/>
            <a:ext cx="457200" cy="457200"/>
          </a:xfrm>
        </p:spPr>
        <p:txBody>
          <a:bodyPr>
            <a:normAutofit/>
          </a:bodyPr>
          <a:lstStyle>
            <a:lvl1pPr marL="0" indent="0" algn="ctr">
              <a:buNone/>
              <a:defRPr sz="900">
                <a:solidFill>
                  <a:schemeClr val="bg1"/>
                </a:solidFill>
              </a:defRPr>
            </a:lvl1pPr>
          </a:lstStyle>
          <a:p>
            <a:r>
              <a:rPr lang="en-US" dirty="0"/>
              <a:t>Image</a:t>
            </a:r>
          </a:p>
        </p:txBody>
      </p:sp>
      <p:sp>
        <p:nvSpPr>
          <p:cNvPr id="12" name="Callout Caption"/>
          <p:cNvSpPr>
            <a:spLocks noGrp="1"/>
          </p:cNvSpPr>
          <p:nvPr>
            <p:ph type="body" sz="quarter" idx="34" hasCustomPrompt="1"/>
          </p:nvPr>
        </p:nvSpPr>
        <p:spPr>
          <a:xfrm>
            <a:off x="10097262" y="2565452"/>
            <a:ext cx="1865376" cy="2450592"/>
          </a:xfrm>
          <a:prstGeom prst="rect">
            <a:avLst/>
          </a:prstGeom>
        </p:spPr>
        <p:txBody>
          <a:bodyPr lIns="0" tIns="0" rIns="0" bIns="0" anchor="t">
            <a:normAutofit/>
          </a:bodyPr>
          <a:lstStyle>
            <a:lvl1pPr marL="0" indent="0" algn="l">
              <a:lnSpc>
                <a:spcPct val="100000"/>
              </a:lnSpc>
              <a:spcBef>
                <a:spcPts val="0"/>
              </a:spcBef>
              <a:buNone/>
              <a:defRPr sz="1800" b="1" cap="all">
                <a:solidFill>
                  <a:schemeClr val="bg1"/>
                </a:solidFill>
                <a:latin typeface="Impact" charset="0"/>
                <a:ea typeface="Impact" charset="0"/>
                <a:cs typeface="Impact" charset="0"/>
              </a:defRPr>
            </a:lvl1pPr>
          </a:lstStyle>
          <a:p>
            <a:pPr lvl="0"/>
            <a:r>
              <a:rPr lang="en-US" dirty="0"/>
              <a:t>Caption</a:t>
            </a:r>
          </a:p>
        </p:txBody>
      </p:sp>
      <p:sp>
        <p:nvSpPr>
          <p:cNvPr id="10" name="Callout Heading"/>
          <p:cNvSpPr>
            <a:spLocks noGrp="1"/>
          </p:cNvSpPr>
          <p:nvPr>
            <p:ph type="body" sz="quarter" idx="33" hasCustomPrompt="1"/>
          </p:nvPr>
        </p:nvSpPr>
        <p:spPr>
          <a:xfrm>
            <a:off x="10097262" y="2231136"/>
            <a:ext cx="1865376" cy="215444"/>
          </a:xfrm>
          <a:prstGeom prst="rect">
            <a:avLst/>
          </a:prstGeom>
        </p:spPr>
        <p:txBody>
          <a:bodyPr lIns="0" tIns="0" rIns="0" bIns="0" anchor="t" anchorCtr="0">
            <a:spAutoFit/>
          </a:bodyPr>
          <a:lstStyle>
            <a:lvl1pPr marL="0" indent="0" algn="l">
              <a:lnSpc>
                <a:spcPct val="100000"/>
              </a:lnSpc>
              <a:spcBef>
                <a:spcPts val="0"/>
              </a:spcBef>
              <a:buNone/>
              <a:defRPr sz="1400" b="1" cap="all">
                <a:solidFill>
                  <a:schemeClr val="bg1"/>
                </a:solidFill>
              </a:defRPr>
            </a:lvl1pPr>
          </a:lstStyle>
          <a:p>
            <a:pPr lvl="0"/>
            <a:r>
              <a:rPr lang="en-US" dirty="0"/>
              <a:t>Heading</a:t>
            </a:r>
          </a:p>
        </p:txBody>
      </p:sp>
      <p:sp>
        <p:nvSpPr>
          <p:cNvPr id="14" name="Callout Divider"/>
          <p:cNvSpPr/>
          <p:nvPr userDrawn="1"/>
        </p:nvSpPr>
        <p:spPr>
          <a:xfrm>
            <a:off x="100965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Slide Number"/>
          <p:cNvSpPr>
            <a:spLocks noGrp="1"/>
          </p:cNvSpPr>
          <p:nvPr>
            <p:ph type="sldNum" sz="quarter" idx="12"/>
          </p:nvPr>
        </p:nvSpPr>
        <p:spPr>
          <a:xfrm>
            <a:off x="8953500" y="6062473"/>
            <a:ext cx="685799"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0" y="6062473"/>
            <a:ext cx="3657601"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p:cNvSpPr>
            <a:spLocks noGrp="1"/>
          </p:cNvSpPr>
          <p:nvPr>
            <p:ph type="body" sz="quarter" idx="14" hasCustomPrompt="1"/>
          </p:nvPr>
        </p:nvSpPr>
        <p:spPr>
          <a:xfrm>
            <a:off x="723900" y="1485902"/>
            <a:ext cx="8915399"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2" y="685801"/>
            <a:ext cx="8915398" cy="685802"/>
          </a:xfrm>
        </p:spPr>
        <p:txBody>
          <a:bodyPr/>
          <a:lstStyle/>
          <a:p>
            <a:r>
              <a:rPr lang="en-US" dirty="0"/>
              <a:t>Slide title</a:t>
            </a:r>
          </a:p>
        </p:txBody>
      </p:sp>
    </p:spTree>
    <p:extLst>
      <p:ext uri="{BB962C8B-B14F-4D97-AF65-F5344CB8AC3E}">
        <p14:creationId xmlns:p14="http://schemas.microsoft.com/office/powerpoint/2010/main" val="679817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animBg="1"/>
    </p:bldLst>
  </p:timing>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Full Image">
    <p:spTree>
      <p:nvGrpSpPr>
        <p:cNvPr id="1" name=""/>
        <p:cNvGrpSpPr/>
        <p:nvPr/>
      </p:nvGrpSpPr>
      <p:grpSpPr>
        <a:xfrm>
          <a:off x="0" y="0"/>
          <a:ext cx="0" cy="0"/>
          <a:chOff x="0" y="0"/>
          <a:chExt cx="0" cy="0"/>
        </a:xfrm>
      </p:grpSpPr>
      <p:sp>
        <p:nvSpPr>
          <p:cNvPr id="10" name="Image"/>
          <p:cNvSpPr>
            <a:spLocks noGrp="1"/>
          </p:cNvSpPr>
          <p:nvPr>
            <p:ph type="pic" sz="quarter" idx="12" hasCustomPrompt="1"/>
          </p:nvPr>
        </p:nvSpPr>
        <p:spPr>
          <a:xfrm>
            <a:off x="7124700" y="1"/>
            <a:ext cx="5067300" cy="6857999"/>
          </a:xfrm>
          <a:custGeom>
            <a:avLst/>
            <a:gdLst>
              <a:gd name="connsiteX0" fmla="*/ 689318 w 5067300"/>
              <a:gd name="connsiteY0" fmla="*/ 0 h 6857999"/>
              <a:gd name="connsiteX1" fmla="*/ 5067300 w 5067300"/>
              <a:gd name="connsiteY1" fmla="*/ 0 h 6857999"/>
              <a:gd name="connsiteX2" fmla="*/ 5067300 w 5067300"/>
              <a:gd name="connsiteY2" fmla="*/ 6857999 h 6857999"/>
              <a:gd name="connsiteX3" fmla="*/ 0 w 5067300"/>
              <a:gd name="connsiteY3" fmla="*/ 6857999 h 6857999"/>
              <a:gd name="connsiteX4" fmla="*/ 0 w 5067300"/>
              <a:gd name="connsiteY4" fmla="*/ 689318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7300" h="6857999">
                <a:moveTo>
                  <a:pt x="689318" y="0"/>
                </a:moveTo>
                <a:lnTo>
                  <a:pt x="5067300" y="0"/>
                </a:lnTo>
                <a:lnTo>
                  <a:pt x="5067300" y="6857999"/>
                </a:lnTo>
                <a:lnTo>
                  <a:pt x="0" y="6857999"/>
                </a:lnTo>
                <a:lnTo>
                  <a:pt x="0" y="689318"/>
                </a:lnTo>
                <a:close/>
              </a:path>
            </a:pathLst>
          </a:custGeom>
          <a:noFill/>
          <a:ln>
            <a:noFill/>
          </a:ln>
        </p:spPr>
        <p:txBody>
          <a:bodyPr wrap="square" lIns="0" tIns="0" rIns="0" bIns="0" anchor="ctr">
            <a:noAutofit/>
          </a:bodyPr>
          <a:lstStyle>
            <a:lvl1pPr marL="0" indent="0" algn="ctr">
              <a:buNone/>
              <a:defRPr sz="1800"/>
            </a:lvl1pPr>
          </a:lstStyle>
          <a:p>
            <a:r>
              <a:rPr lang="en-US" dirty="0"/>
              <a:t>Image</a:t>
            </a:r>
          </a:p>
        </p:txBody>
      </p:sp>
      <p:sp>
        <p:nvSpPr>
          <p:cNvPr id="6" name="Content"/>
          <p:cNvSpPr>
            <a:spLocks noGrp="1"/>
          </p:cNvSpPr>
          <p:nvPr>
            <p:ph sz="quarter" idx="16"/>
          </p:nvPr>
        </p:nvSpPr>
        <p:spPr>
          <a:xfrm>
            <a:off x="723901" y="2057400"/>
            <a:ext cx="6172198" cy="36576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p:cNvSpPr>
            <a:spLocks noGrp="1"/>
          </p:cNvSpPr>
          <p:nvPr>
            <p:ph type="body" sz="quarter" idx="14" hasCustomPrompt="1"/>
          </p:nvPr>
        </p:nvSpPr>
        <p:spPr>
          <a:xfrm>
            <a:off x="723900" y="1485902"/>
            <a:ext cx="6172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1" y="689319"/>
            <a:ext cx="6172200" cy="682282"/>
          </a:xfrm>
        </p:spPr>
        <p:txBody>
          <a:bodyPr anchor="b">
            <a:normAutofit/>
          </a:bodyPr>
          <a:lstStyle>
            <a:lvl1pPr>
              <a:defRPr sz="4400" baseline="0"/>
            </a:lvl1pPr>
          </a:lstStyle>
          <a:p>
            <a:r>
              <a:rPr lang="en-US" dirty="0"/>
              <a:t>Slide title</a:t>
            </a:r>
          </a:p>
        </p:txBody>
      </p:sp>
    </p:spTree>
    <p:extLst>
      <p:ext uri="{BB962C8B-B14F-4D97-AF65-F5344CB8AC3E}">
        <p14:creationId xmlns:p14="http://schemas.microsoft.com/office/powerpoint/2010/main" val="1477400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Full Image, Sidebar w/Spotlight">
    <p:spTree>
      <p:nvGrpSpPr>
        <p:cNvPr id="1" name=""/>
        <p:cNvGrpSpPr/>
        <p:nvPr/>
      </p:nvGrpSpPr>
      <p:grpSpPr>
        <a:xfrm>
          <a:off x="0" y="0"/>
          <a:ext cx="0" cy="0"/>
          <a:chOff x="0" y="0"/>
          <a:chExt cx="0" cy="0"/>
        </a:xfrm>
      </p:grpSpPr>
      <p:sp>
        <p:nvSpPr>
          <p:cNvPr id="9" name="Sidebar"/>
          <p:cNvSpPr/>
          <p:nvPr userDrawn="1"/>
        </p:nvSpPr>
        <p:spPr>
          <a:xfrm>
            <a:off x="9867899" y="0"/>
            <a:ext cx="23241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Spotlight Caption"/>
          <p:cNvSpPr>
            <a:spLocks noGrp="1"/>
          </p:cNvSpPr>
          <p:nvPr>
            <p:ph type="body" idx="44" hasCustomPrompt="1"/>
          </p:nvPr>
        </p:nvSpPr>
        <p:spPr>
          <a:xfrm>
            <a:off x="10097261" y="3660285"/>
            <a:ext cx="1865376" cy="2054715"/>
          </a:xfrm>
          <a:prstGeom prst="rect">
            <a:avLst/>
          </a:prstGeom>
        </p:spPr>
        <p:txBody>
          <a:bodyPr lIns="0" tIns="0" rIns="0" bIns="0" anchor="t">
            <a:no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4" name="Spotlight Heading"/>
          <p:cNvSpPr>
            <a:spLocks noGrp="1"/>
          </p:cNvSpPr>
          <p:nvPr>
            <p:ph type="body" sz="quarter" idx="33" hasCustomPrompt="1"/>
          </p:nvPr>
        </p:nvSpPr>
        <p:spPr>
          <a:xfrm>
            <a:off x="10097261" y="3264413"/>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a:t>Heading</a:t>
            </a:r>
          </a:p>
        </p:txBody>
      </p:sp>
      <p:sp>
        <p:nvSpPr>
          <p:cNvPr id="15" name="Spotlight Divider"/>
          <p:cNvSpPr/>
          <p:nvPr userDrawn="1"/>
        </p:nvSpPr>
        <p:spPr>
          <a:xfrm>
            <a:off x="10801349" y="309067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potlight Image"/>
          <p:cNvSpPr>
            <a:spLocks noGrp="1"/>
          </p:cNvSpPr>
          <p:nvPr>
            <p:ph type="pic" sz="quarter" idx="28" hasCustomPrompt="1"/>
          </p:nvPr>
        </p:nvSpPr>
        <p:spPr>
          <a:xfrm>
            <a:off x="10572749" y="20574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a:t>Image</a:t>
            </a:r>
          </a:p>
        </p:txBody>
      </p:sp>
      <p:sp>
        <p:nvSpPr>
          <p:cNvPr id="17" name="Image"/>
          <p:cNvSpPr>
            <a:spLocks noGrp="1"/>
          </p:cNvSpPr>
          <p:nvPr>
            <p:ph type="pic" sz="quarter" idx="12" hasCustomPrompt="1"/>
          </p:nvPr>
        </p:nvSpPr>
        <p:spPr>
          <a:xfrm>
            <a:off x="5295901" y="0"/>
            <a:ext cx="4571998" cy="6858000"/>
          </a:xfrm>
          <a:custGeom>
            <a:avLst/>
            <a:gdLst>
              <a:gd name="connsiteX0" fmla="*/ 685800 w 4571998"/>
              <a:gd name="connsiteY0" fmla="*/ 0 h 6858000"/>
              <a:gd name="connsiteX1" fmla="*/ 4571998 w 4571998"/>
              <a:gd name="connsiteY1" fmla="*/ 0 h 6858000"/>
              <a:gd name="connsiteX2" fmla="*/ 4571998 w 4571998"/>
              <a:gd name="connsiteY2" fmla="*/ 6858000 h 6858000"/>
              <a:gd name="connsiteX3" fmla="*/ 0 w 4571998"/>
              <a:gd name="connsiteY3" fmla="*/ 6858000 h 6858000"/>
              <a:gd name="connsiteX4" fmla="*/ 0 w 4571998"/>
              <a:gd name="connsiteY4" fmla="*/ 6858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98" h="6858000">
                <a:moveTo>
                  <a:pt x="685800" y="0"/>
                </a:moveTo>
                <a:lnTo>
                  <a:pt x="4571998" y="0"/>
                </a:lnTo>
                <a:lnTo>
                  <a:pt x="4571998" y="6858000"/>
                </a:lnTo>
                <a:lnTo>
                  <a:pt x="0" y="6858000"/>
                </a:lnTo>
                <a:lnTo>
                  <a:pt x="0" y="685800"/>
                </a:lnTo>
                <a:close/>
              </a:path>
            </a:pathLst>
          </a:custGeom>
        </p:spPr>
        <p:txBody>
          <a:bodyPr wrap="square" lIns="0" tIns="0" rIns="0" bIns="0" anchor="ctr">
            <a:noAutofit/>
          </a:bodyPr>
          <a:lstStyle>
            <a:lvl1pPr marL="0" indent="0" algn="ctr">
              <a:buNone/>
              <a:defRPr sz="1800"/>
            </a:lvl1pPr>
          </a:lstStyle>
          <a:p>
            <a:r>
              <a:rPr lang="en-US" dirty="0"/>
              <a:t>Image</a:t>
            </a:r>
          </a:p>
        </p:txBody>
      </p:sp>
      <p:sp>
        <p:nvSpPr>
          <p:cNvPr id="6" name="Content"/>
          <p:cNvSpPr>
            <a:spLocks noGrp="1"/>
          </p:cNvSpPr>
          <p:nvPr>
            <p:ph sz="quarter" idx="16"/>
          </p:nvPr>
        </p:nvSpPr>
        <p:spPr>
          <a:xfrm>
            <a:off x="723901" y="2057401"/>
            <a:ext cx="4343400" cy="3657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ubtitle"/>
          <p:cNvSpPr>
            <a:spLocks noGrp="1"/>
          </p:cNvSpPr>
          <p:nvPr>
            <p:ph type="body" sz="quarter" idx="14" hasCustomPrompt="1"/>
          </p:nvPr>
        </p:nvSpPr>
        <p:spPr>
          <a:xfrm>
            <a:off x="723900" y="1485902"/>
            <a:ext cx="4342639"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89319"/>
            <a:ext cx="4343400" cy="682282"/>
          </a:xfrm>
        </p:spPr>
        <p:txBody>
          <a:bodyPr anchor="b">
            <a:normAutofit/>
          </a:bodyPr>
          <a:lstStyle>
            <a:lvl1pPr>
              <a:defRPr sz="4400"/>
            </a:lvl1pPr>
          </a:lstStyle>
          <a:p>
            <a:r>
              <a:rPr lang="en-US" dirty="0"/>
              <a:t>Slide title</a:t>
            </a:r>
          </a:p>
        </p:txBody>
      </p:sp>
    </p:spTree>
    <p:extLst>
      <p:ext uri="{BB962C8B-B14F-4D97-AF65-F5344CB8AC3E}">
        <p14:creationId xmlns:p14="http://schemas.microsoft.com/office/powerpoint/2010/main" val="116222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1" grpId="0"/>
      <p:bldP spid="17" grpId="0"/>
    </p:bld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sz="1000"/>
            </a:lvl1pPr>
          </a:lstStyle>
          <a:p>
            <a:fld id="{DCFE8AC6-424E-904F-AE4A-648F5E9D72F5}" type="slidenum">
              <a:rPr lang="en-US" smtClean="0"/>
              <a:pPr/>
              <a:t>‹#›</a:t>
            </a:fld>
            <a:endParaRPr lang="en-US" dirty="0"/>
          </a:p>
        </p:txBody>
      </p:sp>
      <p:sp>
        <p:nvSpPr>
          <p:cNvPr id="4" name="Footer"/>
          <p:cNvSpPr>
            <a:spLocks noGrp="1"/>
          </p:cNvSpPr>
          <p:nvPr>
            <p:ph type="ftr" sz="quarter" idx="15"/>
          </p:nvPr>
        </p:nvSpPr>
        <p:spPr/>
        <p:txBody>
          <a:bodyPr/>
          <a:lstStyle>
            <a:lvl1pPr>
              <a:defRPr sz="1000"/>
            </a:lvl1pPr>
          </a:lstStyle>
          <a:p>
            <a:endParaRPr lang="en-US" dirty="0"/>
          </a:p>
        </p:txBody>
      </p:sp>
      <p:sp>
        <p:nvSpPr>
          <p:cNvPr id="3" name="Content"/>
          <p:cNvSpPr>
            <a:spLocks noGrp="1"/>
          </p:cNvSpPr>
          <p:nvPr>
            <p:ph idx="1" hasCustomPrompt="1"/>
          </p:nvPr>
        </p:nvSpPr>
        <p:spPr>
          <a:xfrm>
            <a:off x="723900" y="2057401"/>
            <a:ext cx="10744200" cy="3657600"/>
          </a:xfrm>
          <a:prstGeom prst="rect">
            <a:avLst/>
          </a:prstGeom>
          <a:noFill/>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lnSpc>
                <a:spcPct val="100000"/>
              </a:lnSpc>
              <a:defRPr/>
            </a:lvl1pPr>
          </a:lstStyle>
          <a:p>
            <a:r>
              <a:rPr lang="en-US" dirty="0"/>
              <a:t>Slide title</a:t>
            </a:r>
          </a:p>
        </p:txBody>
      </p:sp>
    </p:spTree>
    <p:extLst>
      <p:ext uri="{BB962C8B-B14F-4D97-AF65-F5344CB8AC3E}">
        <p14:creationId xmlns:p14="http://schemas.microsoft.com/office/powerpoint/2010/main" val="2032555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14" name="Caption 2"/>
          <p:cNvSpPr>
            <a:spLocks noGrp="1"/>
          </p:cNvSpPr>
          <p:nvPr>
            <p:ph type="body" idx="113" hasCustomPrompt="1"/>
          </p:nvPr>
        </p:nvSpPr>
        <p:spPr>
          <a:xfrm>
            <a:off x="6210301" y="4152212"/>
            <a:ext cx="5257800" cy="15627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5" name="Heading 2"/>
          <p:cNvSpPr>
            <a:spLocks noGrp="1"/>
          </p:cNvSpPr>
          <p:nvPr>
            <p:ph type="body" sz="quarter" idx="114" hasCustomPrompt="1"/>
          </p:nvPr>
        </p:nvSpPr>
        <p:spPr>
          <a:xfrm>
            <a:off x="6210301" y="3602596"/>
            <a:ext cx="52578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16" name="Divider 2"/>
          <p:cNvSpPr/>
          <p:nvPr userDrawn="1"/>
        </p:nvSpPr>
        <p:spPr>
          <a:xfrm>
            <a:off x="62103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Caption 1"/>
          <p:cNvSpPr>
            <a:spLocks noGrp="1"/>
          </p:cNvSpPr>
          <p:nvPr>
            <p:ph type="body" idx="44" hasCustomPrompt="1"/>
          </p:nvPr>
        </p:nvSpPr>
        <p:spPr>
          <a:xfrm>
            <a:off x="723901" y="4152212"/>
            <a:ext cx="5257800" cy="15627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1" name="Heading 1"/>
          <p:cNvSpPr>
            <a:spLocks noGrp="1"/>
          </p:cNvSpPr>
          <p:nvPr>
            <p:ph type="body" sz="quarter" idx="33" hasCustomPrompt="1"/>
          </p:nvPr>
        </p:nvSpPr>
        <p:spPr>
          <a:xfrm>
            <a:off x="723901" y="3602595"/>
            <a:ext cx="52578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12" name="Divider 1"/>
          <p:cNvSpPr/>
          <p:nvPr userDrawn="1"/>
        </p:nvSpPr>
        <p:spPr>
          <a:xfrm>
            <a:off x="7239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21597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4" name="Caption 3"/>
          <p:cNvSpPr>
            <a:spLocks noGrp="1"/>
          </p:cNvSpPr>
          <p:nvPr>
            <p:ph type="body" idx="115" hasCustomPrompt="1"/>
          </p:nvPr>
        </p:nvSpPr>
        <p:spPr>
          <a:xfrm>
            <a:off x="8039101" y="4134879"/>
            <a:ext cx="3429000"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5" name="Heading 3"/>
          <p:cNvSpPr>
            <a:spLocks noGrp="1"/>
          </p:cNvSpPr>
          <p:nvPr>
            <p:ph type="body" sz="quarter" idx="116" hasCustomPrompt="1"/>
          </p:nvPr>
        </p:nvSpPr>
        <p:spPr>
          <a:xfrm>
            <a:off x="8039101" y="3594696"/>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26" name="Divider 3"/>
          <p:cNvSpPr/>
          <p:nvPr userDrawn="1"/>
        </p:nvSpPr>
        <p:spPr>
          <a:xfrm>
            <a:off x="80391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Caption 2"/>
          <p:cNvSpPr>
            <a:spLocks noGrp="1"/>
          </p:cNvSpPr>
          <p:nvPr>
            <p:ph type="body" idx="113" hasCustomPrompt="1"/>
          </p:nvPr>
        </p:nvSpPr>
        <p:spPr>
          <a:xfrm>
            <a:off x="4381501" y="4134879"/>
            <a:ext cx="3429000"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2" name="Heading 2"/>
          <p:cNvSpPr>
            <a:spLocks noGrp="1"/>
          </p:cNvSpPr>
          <p:nvPr>
            <p:ph type="body" sz="quarter" idx="114" hasCustomPrompt="1"/>
          </p:nvPr>
        </p:nvSpPr>
        <p:spPr>
          <a:xfrm>
            <a:off x="4381501" y="3594696"/>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23" name="Divider 2"/>
          <p:cNvSpPr/>
          <p:nvPr userDrawn="1"/>
        </p:nvSpPr>
        <p:spPr>
          <a:xfrm>
            <a:off x="43815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Caption 1"/>
          <p:cNvSpPr>
            <a:spLocks noGrp="1"/>
          </p:cNvSpPr>
          <p:nvPr>
            <p:ph type="body" idx="44" hasCustomPrompt="1"/>
          </p:nvPr>
        </p:nvSpPr>
        <p:spPr>
          <a:xfrm>
            <a:off x="723900" y="4134879"/>
            <a:ext cx="3429000"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9" name="Heading 1"/>
          <p:cNvSpPr>
            <a:spLocks noGrp="1"/>
          </p:cNvSpPr>
          <p:nvPr>
            <p:ph type="body" sz="quarter" idx="33" hasCustomPrompt="1"/>
          </p:nvPr>
        </p:nvSpPr>
        <p:spPr>
          <a:xfrm>
            <a:off x="723901" y="3594696"/>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20" name="Divider 1"/>
          <p:cNvSpPr/>
          <p:nvPr userDrawn="1"/>
        </p:nvSpPr>
        <p:spPr>
          <a:xfrm>
            <a:off x="7239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633969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0" grpId="0" animBg="1"/>
    </p:bldLst>
  </p:timing>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7" name="Caption 4"/>
          <p:cNvSpPr>
            <a:spLocks noGrp="1"/>
          </p:cNvSpPr>
          <p:nvPr>
            <p:ph type="body" idx="117" hasCustomPrompt="1"/>
          </p:nvPr>
        </p:nvSpPr>
        <p:spPr>
          <a:xfrm>
            <a:off x="89535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8" name="Heading 4"/>
          <p:cNvSpPr>
            <a:spLocks noGrp="1"/>
          </p:cNvSpPr>
          <p:nvPr>
            <p:ph type="body" sz="quarter" idx="118" hasCustomPrompt="1"/>
          </p:nvPr>
        </p:nvSpPr>
        <p:spPr>
          <a:xfrm>
            <a:off x="89535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a:t>Heading</a:t>
            </a:r>
          </a:p>
        </p:txBody>
      </p:sp>
      <p:sp>
        <p:nvSpPr>
          <p:cNvPr id="39" name="Divider 4"/>
          <p:cNvSpPr/>
          <p:nvPr userDrawn="1"/>
        </p:nvSpPr>
        <p:spPr>
          <a:xfrm>
            <a:off x="89535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Caption 3"/>
          <p:cNvSpPr>
            <a:spLocks noGrp="1"/>
          </p:cNvSpPr>
          <p:nvPr>
            <p:ph type="body" idx="115" hasCustomPrompt="1"/>
          </p:nvPr>
        </p:nvSpPr>
        <p:spPr>
          <a:xfrm>
            <a:off x="62103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3" name="Heading 3"/>
          <p:cNvSpPr>
            <a:spLocks noGrp="1"/>
          </p:cNvSpPr>
          <p:nvPr>
            <p:ph type="body" sz="quarter" idx="116" hasCustomPrompt="1"/>
          </p:nvPr>
        </p:nvSpPr>
        <p:spPr>
          <a:xfrm>
            <a:off x="62103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a:t>Heading</a:t>
            </a:r>
          </a:p>
        </p:txBody>
      </p:sp>
      <p:sp>
        <p:nvSpPr>
          <p:cNvPr id="36" name="Divider 3"/>
          <p:cNvSpPr/>
          <p:nvPr userDrawn="1"/>
        </p:nvSpPr>
        <p:spPr>
          <a:xfrm>
            <a:off x="62103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Caption 2"/>
          <p:cNvSpPr>
            <a:spLocks noGrp="1"/>
          </p:cNvSpPr>
          <p:nvPr>
            <p:ph type="body" idx="113" hasCustomPrompt="1"/>
          </p:nvPr>
        </p:nvSpPr>
        <p:spPr>
          <a:xfrm>
            <a:off x="34671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0" name="Heading 2"/>
          <p:cNvSpPr>
            <a:spLocks noGrp="1"/>
          </p:cNvSpPr>
          <p:nvPr>
            <p:ph type="body" sz="quarter" idx="114" hasCustomPrompt="1"/>
          </p:nvPr>
        </p:nvSpPr>
        <p:spPr>
          <a:xfrm>
            <a:off x="34671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a:t>Heading</a:t>
            </a:r>
          </a:p>
        </p:txBody>
      </p:sp>
      <p:sp>
        <p:nvSpPr>
          <p:cNvPr id="31" name="Divider 2"/>
          <p:cNvSpPr/>
          <p:nvPr userDrawn="1"/>
        </p:nvSpPr>
        <p:spPr>
          <a:xfrm>
            <a:off x="34671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Caption 1"/>
          <p:cNvSpPr>
            <a:spLocks noGrp="1"/>
          </p:cNvSpPr>
          <p:nvPr>
            <p:ph type="body" idx="44" hasCustomPrompt="1"/>
          </p:nvPr>
        </p:nvSpPr>
        <p:spPr>
          <a:xfrm>
            <a:off x="7239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1" name="Heading 1"/>
          <p:cNvSpPr>
            <a:spLocks noGrp="1"/>
          </p:cNvSpPr>
          <p:nvPr>
            <p:ph type="body" sz="quarter" idx="33" hasCustomPrompt="1"/>
          </p:nvPr>
        </p:nvSpPr>
        <p:spPr>
          <a:xfrm>
            <a:off x="7239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a:t>Heading</a:t>
            </a:r>
          </a:p>
        </p:txBody>
      </p:sp>
      <p:sp>
        <p:nvSpPr>
          <p:cNvPr id="28" name="Divider 1"/>
          <p:cNvSpPr/>
          <p:nvPr userDrawn="1"/>
        </p:nvSpPr>
        <p:spPr>
          <a:xfrm>
            <a:off x="7239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315062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6" grpId="0" animBg="1"/>
      <p:bldP spid="31" grpId="0" animBg="1"/>
      <p:bldP spid="28" grpId="0" animBg="1"/>
    </p:bldLst>
  </p:timing>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4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49" name="Caption 4"/>
          <p:cNvSpPr>
            <a:spLocks noGrp="1"/>
          </p:cNvSpPr>
          <p:nvPr>
            <p:ph type="body" idx="117" hasCustomPrompt="1"/>
          </p:nvPr>
        </p:nvSpPr>
        <p:spPr>
          <a:xfrm>
            <a:off x="6210298" y="4706754"/>
            <a:ext cx="5257802" cy="100824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0" name="Heading 4"/>
          <p:cNvSpPr>
            <a:spLocks noGrp="1"/>
          </p:cNvSpPr>
          <p:nvPr>
            <p:ph type="body" sz="quarter" idx="118" hasCustomPrompt="1"/>
          </p:nvPr>
        </p:nvSpPr>
        <p:spPr>
          <a:xfrm>
            <a:off x="6210298" y="4165616"/>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51" name="Divider 4"/>
          <p:cNvSpPr/>
          <p:nvPr userDrawn="1"/>
        </p:nvSpPr>
        <p:spPr>
          <a:xfrm>
            <a:off x="6210298" y="4000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Caption 3"/>
          <p:cNvSpPr>
            <a:spLocks noGrp="1"/>
          </p:cNvSpPr>
          <p:nvPr>
            <p:ph type="body" idx="115" hasCustomPrompt="1"/>
          </p:nvPr>
        </p:nvSpPr>
        <p:spPr>
          <a:xfrm>
            <a:off x="723898" y="4706754"/>
            <a:ext cx="5257802" cy="100824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7" name="Heading 3"/>
          <p:cNvSpPr>
            <a:spLocks noGrp="1"/>
          </p:cNvSpPr>
          <p:nvPr>
            <p:ph type="body" sz="quarter" idx="116" hasCustomPrompt="1"/>
          </p:nvPr>
        </p:nvSpPr>
        <p:spPr>
          <a:xfrm>
            <a:off x="723898" y="4165616"/>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48" name="Divider 3"/>
          <p:cNvSpPr/>
          <p:nvPr userDrawn="1"/>
        </p:nvSpPr>
        <p:spPr>
          <a:xfrm>
            <a:off x="723898" y="4000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Caption 2"/>
          <p:cNvSpPr>
            <a:spLocks noGrp="1"/>
          </p:cNvSpPr>
          <p:nvPr>
            <p:ph type="body" idx="113" hasCustomPrompt="1"/>
          </p:nvPr>
        </p:nvSpPr>
        <p:spPr>
          <a:xfrm>
            <a:off x="6210298" y="2776324"/>
            <a:ext cx="5257802" cy="995576"/>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3" name="Heading 2"/>
          <p:cNvSpPr>
            <a:spLocks noGrp="1"/>
          </p:cNvSpPr>
          <p:nvPr>
            <p:ph type="body" sz="quarter" idx="114" hasCustomPrompt="1"/>
          </p:nvPr>
        </p:nvSpPr>
        <p:spPr>
          <a:xfrm>
            <a:off x="6210298" y="2231137"/>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44" name="Divider 2"/>
          <p:cNvSpPr/>
          <p:nvPr userDrawn="1"/>
        </p:nvSpPr>
        <p:spPr>
          <a:xfrm>
            <a:off x="6210298"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Caption 1"/>
          <p:cNvSpPr>
            <a:spLocks noGrp="1"/>
          </p:cNvSpPr>
          <p:nvPr>
            <p:ph type="body" idx="44" hasCustomPrompt="1"/>
          </p:nvPr>
        </p:nvSpPr>
        <p:spPr>
          <a:xfrm>
            <a:off x="723898" y="2776324"/>
            <a:ext cx="5257802" cy="995576"/>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6" name="Heading 1"/>
          <p:cNvSpPr>
            <a:spLocks noGrp="1"/>
          </p:cNvSpPr>
          <p:nvPr>
            <p:ph type="body" sz="quarter" idx="33" hasCustomPrompt="1"/>
          </p:nvPr>
        </p:nvSpPr>
        <p:spPr>
          <a:xfrm>
            <a:off x="723898" y="2231137"/>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39" name="Divider 1"/>
          <p:cNvSpPr/>
          <p:nvPr userDrawn="1"/>
        </p:nvSpPr>
        <p:spPr>
          <a:xfrm>
            <a:off x="723898"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1857464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8" grpId="0" animBg="1"/>
      <p:bldP spid="44" grpId="0" animBg="1"/>
      <p:bldP spid="39" grpId="0" animBg="1"/>
    </p:bldLst>
  </p:timing>
  <p:extLst>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6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57" name="Caption 6"/>
          <p:cNvSpPr>
            <a:spLocks noGrp="1"/>
          </p:cNvSpPr>
          <p:nvPr>
            <p:ph type="body" idx="121" hasCustomPrompt="1"/>
          </p:nvPr>
        </p:nvSpPr>
        <p:spPr>
          <a:xfrm>
            <a:off x="8039100" y="4707209"/>
            <a:ext cx="34290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8" name="Heading 6"/>
          <p:cNvSpPr>
            <a:spLocks noGrp="1"/>
          </p:cNvSpPr>
          <p:nvPr>
            <p:ph type="body" sz="quarter" idx="122" hasCustomPrompt="1"/>
          </p:nvPr>
        </p:nvSpPr>
        <p:spPr>
          <a:xfrm>
            <a:off x="8039100" y="4168130"/>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61" name="Divider 6"/>
          <p:cNvSpPr/>
          <p:nvPr userDrawn="1"/>
        </p:nvSpPr>
        <p:spPr>
          <a:xfrm>
            <a:off x="80391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 name="Caption 5"/>
          <p:cNvSpPr>
            <a:spLocks noGrp="1"/>
          </p:cNvSpPr>
          <p:nvPr>
            <p:ph type="body" idx="119" hasCustomPrompt="1"/>
          </p:nvPr>
        </p:nvSpPr>
        <p:spPr>
          <a:xfrm>
            <a:off x="4381500" y="4707209"/>
            <a:ext cx="34290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5" name="Heading 5"/>
          <p:cNvSpPr>
            <a:spLocks noGrp="1"/>
          </p:cNvSpPr>
          <p:nvPr>
            <p:ph type="body" sz="quarter" idx="120" hasCustomPrompt="1"/>
          </p:nvPr>
        </p:nvSpPr>
        <p:spPr>
          <a:xfrm>
            <a:off x="4381500" y="4168130"/>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56" name="Divider 5"/>
          <p:cNvSpPr/>
          <p:nvPr userDrawn="1"/>
        </p:nvSpPr>
        <p:spPr>
          <a:xfrm>
            <a:off x="43815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Caption 4"/>
          <p:cNvSpPr>
            <a:spLocks noGrp="1"/>
          </p:cNvSpPr>
          <p:nvPr>
            <p:ph type="body" idx="117" hasCustomPrompt="1"/>
          </p:nvPr>
        </p:nvSpPr>
        <p:spPr>
          <a:xfrm>
            <a:off x="723900" y="4707209"/>
            <a:ext cx="34290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2" name="Heading 4"/>
          <p:cNvSpPr>
            <a:spLocks noGrp="1"/>
          </p:cNvSpPr>
          <p:nvPr>
            <p:ph type="body" sz="quarter" idx="118" hasCustomPrompt="1"/>
          </p:nvPr>
        </p:nvSpPr>
        <p:spPr>
          <a:xfrm>
            <a:off x="723900" y="4168130"/>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53" name="Divider 4"/>
          <p:cNvSpPr/>
          <p:nvPr userDrawn="1"/>
        </p:nvSpPr>
        <p:spPr>
          <a:xfrm>
            <a:off x="7239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Caption 3"/>
          <p:cNvSpPr>
            <a:spLocks noGrp="1"/>
          </p:cNvSpPr>
          <p:nvPr>
            <p:ph type="body" idx="115" hasCustomPrompt="1"/>
          </p:nvPr>
        </p:nvSpPr>
        <p:spPr>
          <a:xfrm>
            <a:off x="8039100" y="2771752"/>
            <a:ext cx="34290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9" name="Heading 3"/>
          <p:cNvSpPr>
            <a:spLocks noGrp="1"/>
          </p:cNvSpPr>
          <p:nvPr>
            <p:ph type="body" sz="quarter" idx="116" hasCustomPrompt="1"/>
          </p:nvPr>
        </p:nvSpPr>
        <p:spPr>
          <a:xfrm>
            <a:off x="8039100" y="2226565"/>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50" name="Divider 3"/>
          <p:cNvSpPr/>
          <p:nvPr userDrawn="1"/>
        </p:nvSpPr>
        <p:spPr>
          <a:xfrm>
            <a:off x="80391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Caption 2"/>
          <p:cNvSpPr>
            <a:spLocks noGrp="1"/>
          </p:cNvSpPr>
          <p:nvPr>
            <p:ph type="body" idx="113" hasCustomPrompt="1"/>
          </p:nvPr>
        </p:nvSpPr>
        <p:spPr>
          <a:xfrm>
            <a:off x="4381500" y="2771752"/>
            <a:ext cx="34290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5" name="Heading 2"/>
          <p:cNvSpPr>
            <a:spLocks noGrp="1"/>
          </p:cNvSpPr>
          <p:nvPr>
            <p:ph type="body" sz="quarter" idx="114" hasCustomPrompt="1"/>
          </p:nvPr>
        </p:nvSpPr>
        <p:spPr>
          <a:xfrm>
            <a:off x="4381500" y="2226565"/>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47" name="Divider 2"/>
          <p:cNvSpPr/>
          <p:nvPr userDrawn="1"/>
        </p:nvSpPr>
        <p:spPr>
          <a:xfrm>
            <a:off x="43815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Caption 1"/>
          <p:cNvSpPr>
            <a:spLocks noGrp="1"/>
          </p:cNvSpPr>
          <p:nvPr>
            <p:ph type="body" idx="44" hasCustomPrompt="1"/>
          </p:nvPr>
        </p:nvSpPr>
        <p:spPr>
          <a:xfrm>
            <a:off x="723900" y="2771752"/>
            <a:ext cx="34290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2" name="Heading 1"/>
          <p:cNvSpPr>
            <a:spLocks noGrp="1"/>
          </p:cNvSpPr>
          <p:nvPr>
            <p:ph type="body" sz="quarter" idx="33" hasCustomPrompt="1"/>
          </p:nvPr>
        </p:nvSpPr>
        <p:spPr>
          <a:xfrm>
            <a:off x="723900" y="2226565"/>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a:t>Heading</a:t>
            </a:r>
          </a:p>
        </p:txBody>
      </p:sp>
      <p:sp>
        <p:nvSpPr>
          <p:cNvPr id="43" name="Divider 1"/>
          <p:cNvSpPr/>
          <p:nvPr userDrawn="1"/>
        </p:nvSpPr>
        <p:spPr>
          <a:xfrm>
            <a:off x="7239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871687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6" grpId="0" animBg="1"/>
      <p:bldP spid="53" grpId="0" animBg="1"/>
      <p:bldP spid="50" grpId="0" animBg="1"/>
      <p:bldP spid="47" grpId="0" animBg="1"/>
      <p:bldP spid="43" grpId="0" animBg="1"/>
    </p:bldLst>
  </p:timing>
  <p:extLst>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6" name="Caption 2"/>
          <p:cNvSpPr>
            <a:spLocks noGrp="1"/>
          </p:cNvSpPr>
          <p:nvPr>
            <p:ph type="body" sz="quarter" idx="139" hasCustomPrompt="1"/>
          </p:nvPr>
        </p:nvSpPr>
        <p:spPr>
          <a:xfrm>
            <a:off x="6210300" y="4131812"/>
            <a:ext cx="52578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0" name="Heading 2"/>
          <p:cNvSpPr>
            <a:spLocks noGrp="1"/>
          </p:cNvSpPr>
          <p:nvPr>
            <p:ph type="body" sz="quarter" idx="144" hasCustomPrompt="1"/>
          </p:nvPr>
        </p:nvSpPr>
        <p:spPr>
          <a:xfrm>
            <a:off x="6210300" y="3592395"/>
            <a:ext cx="52578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2"/>
          <p:cNvSpPr/>
          <p:nvPr userDrawn="1"/>
        </p:nvSpPr>
        <p:spPr>
          <a:xfrm>
            <a:off x="86106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Number 2"/>
          <p:cNvSpPr>
            <a:spLocks noGrp="1"/>
          </p:cNvSpPr>
          <p:nvPr>
            <p:ph type="body" sz="quarter" idx="138" hasCustomPrompt="1"/>
          </p:nvPr>
        </p:nvSpPr>
        <p:spPr>
          <a:xfrm>
            <a:off x="6210300" y="2483704"/>
            <a:ext cx="5257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33" name="Line 1"/>
          <p:cNvCxnSpPr/>
          <p:nvPr userDrawn="1"/>
        </p:nvCxnSpPr>
        <p:spPr>
          <a:xfrm>
            <a:off x="6094957"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23900" y="4131812"/>
            <a:ext cx="52578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4" name="Heading 1"/>
          <p:cNvSpPr>
            <a:spLocks noGrp="1"/>
          </p:cNvSpPr>
          <p:nvPr>
            <p:ph type="body" sz="quarter" idx="33" hasCustomPrompt="1"/>
          </p:nvPr>
        </p:nvSpPr>
        <p:spPr>
          <a:xfrm>
            <a:off x="723900" y="3592395"/>
            <a:ext cx="52578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5" name="Divider 1"/>
          <p:cNvSpPr/>
          <p:nvPr userDrawn="1"/>
        </p:nvSpPr>
        <p:spPr>
          <a:xfrm>
            <a:off x="31242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Number 1"/>
          <p:cNvSpPr>
            <a:spLocks noGrp="1"/>
          </p:cNvSpPr>
          <p:nvPr>
            <p:ph type="body" sz="quarter" idx="125" hasCustomPrompt="1"/>
          </p:nvPr>
        </p:nvSpPr>
        <p:spPr>
          <a:xfrm>
            <a:off x="723900" y="2483704"/>
            <a:ext cx="5257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sp>
        <p:nvSpPr>
          <p:cNvPr id="15"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403389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outVertical)">
                                      <p:cBhvr>
                                        <p:cTn id="10" dur="500"/>
                                        <p:tgtEl>
                                          <p:spTgt spid="3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 calcmode="lin" valueType="num">
                                      <p:cBhvr additive="base">
                                        <p:cTn id="14"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2">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 calcmode="lin" valueType="num">
                                      <p:cBhvr additive="base">
                                        <p:cTn id="18"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35" grpId="0" animBg="1"/>
      <p:bldP spid="32" grpId="0" build="p">
        <p:tmplLst>
          <p:tmpl lvl="1">
            <p:tnLst>
              <p:par>
                <p:cTn presetID="1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orient="horz" pos="208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1" name="Caption 3"/>
          <p:cNvSpPr>
            <a:spLocks noGrp="1"/>
          </p:cNvSpPr>
          <p:nvPr>
            <p:ph type="body" sz="quarter" idx="143" hasCustomPrompt="1"/>
          </p:nvPr>
        </p:nvSpPr>
        <p:spPr>
          <a:xfrm>
            <a:off x="8039100" y="4131812"/>
            <a:ext cx="34290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1" name="Heading 3"/>
          <p:cNvSpPr>
            <a:spLocks noGrp="1"/>
          </p:cNvSpPr>
          <p:nvPr>
            <p:ph type="body" sz="quarter" idx="145" hasCustomPrompt="1"/>
          </p:nvPr>
        </p:nvSpPr>
        <p:spPr>
          <a:xfrm>
            <a:off x="8039100" y="3592395"/>
            <a:ext cx="34290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7" name="Divider 3"/>
          <p:cNvSpPr/>
          <p:nvPr userDrawn="1"/>
        </p:nvSpPr>
        <p:spPr>
          <a:xfrm>
            <a:off x="95250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Number 3"/>
          <p:cNvSpPr>
            <a:spLocks noGrp="1"/>
          </p:cNvSpPr>
          <p:nvPr>
            <p:ph type="body" sz="quarter" idx="142" hasCustomPrompt="1"/>
          </p:nvPr>
        </p:nvSpPr>
        <p:spPr>
          <a:xfrm>
            <a:off x="8039100" y="2483704"/>
            <a:ext cx="34290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34" name="Line 2"/>
          <p:cNvCxnSpPr/>
          <p:nvPr userDrawn="1"/>
        </p:nvCxnSpPr>
        <p:spPr>
          <a:xfrm>
            <a:off x="7920591"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aption 2"/>
          <p:cNvSpPr>
            <a:spLocks noGrp="1"/>
          </p:cNvSpPr>
          <p:nvPr>
            <p:ph type="body" sz="quarter" idx="139" hasCustomPrompt="1"/>
          </p:nvPr>
        </p:nvSpPr>
        <p:spPr>
          <a:xfrm>
            <a:off x="4381500" y="4131812"/>
            <a:ext cx="34290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0" name="Heading 2"/>
          <p:cNvSpPr>
            <a:spLocks noGrp="1"/>
          </p:cNvSpPr>
          <p:nvPr>
            <p:ph type="body" sz="quarter" idx="144" hasCustomPrompt="1"/>
          </p:nvPr>
        </p:nvSpPr>
        <p:spPr>
          <a:xfrm>
            <a:off x="4381500" y="3592395"/>
            <a:ext cx="34290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2"/>
          <p:cNvSpPr/>
          <p:nvPr userDrawn="1"/>
        </p:nvSpPr>
        <p:spPr>
          <a:xfrm>
            <a:off x="58674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Number 2"/>
          <p:cNvSpPr>
            <a:spLocks noGrp="1"/>
          </p:cNvSpPr>
          <p:nvPr>
            <p:ph type="body" sz="quarter" idx="138" hasCustomPrompt="1"/>
          </p:nvPr>
        </p:nvSpPr>
        <p:spPr>
          <a:xfrm>
            <a:off x="4381500" y="2483704"/>
            <a:ext cx="34290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33" name="Line 1"/>
          <p:cNvCxnSpPr/>
          <p:nvPr userDrawn="1"/>
        </p:nvCxnSpPr>
        <p:spPr>
          <a:xfrm>
            <a:off x="4270248"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23900" y="4131812"/>
            <a:ext cx="34290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4" name="Heading 1"/>
          <p:cNvSpPr>
            <a:spLocks noGrp="1"/>
          </p:cNvSpPr>
          <p:nvPr>
            <p:ph type="body" sz="quarter" idx="33" hasCustomPrompt="1"/>
          </p:nvPr>
        </p:nvSpPr>
        <p:spPr>
          <a:xfrm>
            <a:off x="723900" y="3592395"/>
            <a:ext cx="34290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5" name="Divider 1"/>
          <p:cNvSpPr/>
          <p:nvPr userDrawn="1"/>
        </p:nvSpPr>
        <p:spPr>
          <a:xfrm>
            <a:off x="22098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Number 1"/>
          <p:cNvSpPr>
            <a:spLocks noGrp="1"/>
          </p:cNvSpPr>
          <p:nvPr>
            <p:ph type="body" sz="quarter" idx="125" hasCustomPrompt="1"/>
          </p:nvPr>
        </p:nvSpPr>
        <p:spPr>
          <a:xfrm>
            <a:off x="723900" y="2483704"/>
            <a:ext cx="34290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sp>
        <p:nvSpPr>
          <p:cNvPr id="22"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756820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outVertical)">
                                      <p:cBhvr>
                                        <p:cTn id="10" dur="500"/>
                                        <p:tgtEl>
                                          <p:spTgt spid="3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outVertical)">
                                      <p:cBhvr>
                                        <p:cTn id="13" dur="500"/>
                                        <p:tgtEl>
                                          <p:spTgt spid="37"/>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 calcmode="lin" valueType="num">
                                      <p:cBhvr additive="base">
                                        <p:cTn id="17"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2">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 calcmode="lin" valueType="num">
                                      <p:cBhvr additive="base">
                                        <p:cTn id="21"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5">
                                            <p:txEl>
                                              <p:pRg st="0" end="0"/>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p:tgtEl>
                                          <p:spTgt spid="30">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build="p">
        <p:tmplLst>
          <p:tmpl lvl="1">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P spid="36" grpId="0" animBg="1"/>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35" grpId="0" animBg="1"/>
      <p:bldP spid="32" grpId="0" build="p">
        <p:tmplLst>
          <p:tmpl lvl="1">
            <p:tnLst>
              <p:par>
                <p:cTn presetID="1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orient="horz" pos="20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mber,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49" name="Caption 4"/>
          <p:cNvSpPr>
            <a:spLocks noGrp="1"/>
          </p:cNvSpPr>
          <p:nvPr>
            <p:ph type="body" sz="quarter" idx="138" hasCustomPrompt="1"/>
          </p:nvPr>
        </p:nvSpPr>
        <p:spPr>
          <a:xfrm>
            <a:off x="8953502" y="4004281"/>
            <a:ext cx="2514598"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42" name="Heading 4"/>
          <p:cNvSpPr>
            <a:spLocks noGrp="1"/>
          </p:cNvSpPr>
          <p:nvPr>
            <p:ph type="body" sz="quarter" idx="132" hasCustomPrompt="1"/>
          </p:nvPr>
        </p:nvSpPr>
        <p:spPr>
          <a:xfrm>
            <a:off x="8953502" y="3590183"/>
            <a:ext cx="2514598"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1" name="Divider 4"/>
          <p:cNvSpPr/>
          <p:nvPr userDrawn="1"/>
        </p:nvSpPr>
        <p:spPr>
          <a:xfrm>
            <a:off x="9982201"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Number 4"/>
          <p:cNvSpPr>
            <a:spLocks noGrp="1"/>
          </p:cNvSpPr>
          <p:nvPr>
            <p:ph type="body" sz="quarter" idx="134" hasCustomPrompt="1"/>
          </p:nvPr>
        </p:nvSpPr>
        <p:spPr>
          <a:xfrm>
            <a:off x="8953502" y="2482068"/>
            <a:ext cx="2514598"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25" name="Line 3"/>
          <p:cNvCxnSpPr/>
          <p:nvPr userDrawn="1"/>
        </p:nvCxnSpPr>
        <p:spPr>
          <a:xfrm>
            <a:off x="88422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Caption 3"/>
          <p:cNvSpPr>
            <a:spLocks noGrp="1"/>
          </p:cNvSpPr>
          <p:nvPr>
            <p:ph type="body" sz="quarter" idx="137" hasCustomPrompt="1"/>
          </p:nvPr>
        </p:nvSpPr>
        <p:spPr>
          <a:xfrm>
            <a:off x="6210298" y="4004281"/>
            <a:ext cx="2514602"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39" name="Heading 3"/>
          <p:cNvSpPr>
            <a:spLocks noGrp="1"/>
          </p:cNvSpPr>
          <p:nvPr>
            <p:ph type="body" sz="quarter" idx="129" hasCustomPrompt="1"/>
          </p:nvPr>
        </p:nvSpPr>
        <p:spPr>
          <a:xfrm>
            <a:off x="6210301" y="3590183"/>
            <a:ext cx="2514598"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0" name="Divider 3"/>
          <p:cNvSpPr/>
          <p:nvPr userDrawn="1"/>
        </p:nvSpPr>
        <p:spPr>
          <a:xfrm>
            <a:off x="72390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Number 3"/>
          <p:cNvSpPr>
            <a:spLocks noGrp="1"/>
          </p:cNvSpPr>
          <p:nvPr>
            <p:ph type="body" sz="quarter" idx="131" hasCustomPrompt="1"/>
          </p:nvPr>
        </p:nvSpPr>
        <p:spPr>
          <a:xfrm>
            <a:off x="6210301" y="2482068"/>
            <a:ext cx="2514598"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23" name="Line 2"/>
          <p:cNvCxnSpPr/>
          <p:nvPr userDrawn="1"/>
        </p:nvCxnSpPr>
        <p:spPr>
          <a:xfrm>
            <a:off x="60990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Caption 2"/>
          <p:cNvSpPr>
            <a:spLocks noGrp="1"/>
          </p:cNvSpPr>
          <p:nvPr>
            <p:ph type="body" sz="quarter" idx="136" hasCustomPrompt="1"/>
          </p:nvPr>
        </p:nvSpPr>
        <p:spPr>
          <a:xfrm>
            <a:off x="3468687" y="4004281"/>
            <a:ext cx="2511428"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36" name="Heading 2"/>
          <p:cNvSpPr>
            <a:spLocks noGrp="1"/>
          </p:cNvSpPr>
          <p:nvPr>
            <p:ph type="body" sz="quarter" idx="126" hasCustomPrompt="1"/>
          </p:nvPr>
        </p:nvSpPr>
        <p:spPr>
          <a:xfrm>
            <a:off x="3468686" y="3590183"/>
            <a:ext cx="2513014"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29" name="Divider 2"/>
          <p:cNvSpPr/>
          <p:nvPr userDrawn="1"/>
        </p:nvSpPr>
        <p:spPr>
          <a:xfrm>
            <a:off x="4496594"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Number 2"/>
          <p:cNvSpPr>
            <a:spLocks noGrp="1"/>
          </p:cNvSpPr>
          <p:nvPr>
            <p:ph type="body" sz="quarter" idx="128" hasCustomPrompt="1"/>
          </p:nvPr>
        </p:nvSpPr>
        <p:spPr>
          <a:xfrm>
            <a:off x="3468688" y="2485340"/>
            <a:ext cx="2513012"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a:t>###</a:t>
            </a:r>
          </a:p>
        </p:txBody>
      </p:sp>
      <p:cxnSp>
        <p:nvCxnSpPr>
          <p:cNvPr id="22" name="Line 1"/>
          <p:cNvCxnSpPr/>
          <p:nvPr userDrawn="1"/>
        </p:nvCxnSpPr>
        <p:spPr>
          <a:xfrm>
            <a:off x="33558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23901" y="4004281"/>
            <a:ext cx="2514598"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a:t>Caption</a:t>
            </a:r>
          </a:p>
        </p:txBody>
      </p:sp>
      <p:sp>
        <p:nvSpPr>
          <p:cNvPr id="24" name="Heading 1"/>
          <p:cNvSpPr>
            <a:spLocks noGrp="1"/>
          </p:cNvSpPr>
          <p:nvPr>
            <p:ph type="body" sz="quarter" idx="33" hasCustomPrompt="1"/>
          </p:nvPr>
        </p:nvSpPr>
        <p:spPr>
          <a:xfrm>
            <a:off x="723901" y="3590183"/>
            <a:ext cx="2514598"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27" name="Divider 1"/>
          <p:cNvSpPr/>
          <p:nvPr userDrawn="1"/>
        </p:nvSpPr>
        <p:spPr>
          <a:xfrm>
            <a:off x="17526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Number 1"/>
          <p:cNvSpPr>
            <a:spLocks noGrp="1"/>
          </p:cNvSpPr>
          <p:nvPr>
            <p:ph type="body" sz="quarter" idx="125" hasCustomPrompt="1"/>
          </p:nvPr>
        </p:nvSpPr>
        <p:spPr>
          <a:xfrm>
            <a:off x="723901" y="2485340"/>
            <a:ext cx="2514598"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a:t>###</a:t>
            </a:r>
            <a:endParaRPr lang="en-US" dirty="0"/>
          </a:p>
        </p:txBody>
      </p:sp>
      <p:sp>
        <p:nvSpPr>
          <p:cNvPr id="26"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107316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outVertical)">
                                      <p:cBhvr>
                                        <p:cTn id="13" dur="500"/>
                                        <p:tgtEl>
                                          <p:spTgt spid="30"/>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outVertical)">
                                      <p:cBhvr>
                                        <p:cTn id="16" dur="500"/>
                                        <p:tgtEl>
                                          <p:spTgt spid="31"/>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 calcmode="lin" valueType="num">
                                      <p:cBhvr additive="base">
                                        <p:cTn id="20"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2">
                                            <p:txEl>
                                              <p:pRg st="0" end="0"/>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8">
                                            <p:txEl>
                                              <p:pRg st="0" end="0"/>
                                            </p:txEl>
                                          </p:spTgt>
                                        </p:tgtEl>
                                        <p:attrNameLst>
                                          <p:attrName>style.visibility</p:attrName>
                                        </p:attrNameLst>
                                      </p:cBhvr>
                                      <p:to>
                                        <p:strVal val="visible"/>
                                      </p:to>
                                    </p:set>
                                    <p:anim calcmode="lin" valueType="num">
                                      <p:cBhvr additive="base">
                                        <p:cTn id="24"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8">
                                            <p:txEl>
                                              <p:pRg st="0" end="0"/>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41">
                                            <p:txEl>
                                              <p:pRg st="0" end="0"/>
                                            </p:txEl>
                                          </p:spTgt>
                                        </p:tgtEl>
                                        <p:attrNameLst>
                                          <p:attrName>style.visibility</p:attrName>
                                        </p:attrNameLst>
                                      </p:cBhvr>
                                      <p:to>
                                        <p:strVal val="visible"/>
                                      </p:to>
                                    </p:set>
                                    <p:anim calcmode="lin" valueType="num">
                                      <p:cBhvr additive="base">
                                        <p:cTn id="28" dur="500"/>
                                        <p:tgtEl>
                                          <p:spTgt spid="41">
                                            <p:txEl>
                                              <p:pRg st="0" end="0"/>
                                            </p:txEl>
                                          </p:spTgt>
                                        </p:tgtEl>
                                        <p:attrNameLst>
                                          <p:attrName>ppt_y</p:attrName>
                                        </p:attrNameLst>
                                      </p:cBhvr>
                                      <p:tavLst>
                                        <p:tav tm="0">
                                          <p:val>
                                            <p:strVal val="#ppt_y+#ppt_h*1.125000"/>
                                          </p:val>
                                        </p:tav>
                                        <p:tav tm="100000">
                                          <p:val>
                                            <p:strVal val="#ppt_y"/>
                                          </p:val>
                                        </p:tav>
                                      </p:tavLst>
                                    </p:anim>
                                    <p:animEffect transition="in" filter="wipe(up)">
                                      <p:cBhvr>
                                        <p:cTn id="29" dur="500"/>
                                        <p:tgtEl>
                                          <p:spTgt spid="41">
                                            <p:txEl>
                                              <p:pRg st="0" end="0"/>
                                            </p:txEl>
                                          </p:spTgt>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p:tgtEl>
                                          <p:spTgt spid="44">
                                            <p:txEl>
                                              <p:pRg st="0" end="0"/>
                                            </p:txEl>
                                          </p:spTgt>
                                        </p:tgtEl>
                                        <p:attrNameLst>
                                          <p:attrName>ppt_y</p:attrName>
                                        </p:attrNameLst>
                                      </p:cBhvr>
                                      <p:tavLst>
                                        <p:tav tm="0">
                                          <p:val>
                                            <p:strVal val="#ppt_y+#ppt_h*1.125000"/>
                                          </p:val>
                                        </p:tav>
                                        <p:tav tm="100000">
                                          <p:val>
                                            <p:strVal val="#ppt_y"/>
                                          </p:val>
                                        </p:tav>
                                      </p:tavLst>
                                    </p:anim>
                                    <p:animEffect transition="in" filter="wipe(up)">
                                      <p:cBhvr>
                                        <p:cTn id="3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4" grpId="0" build="p">
        <p:tmplLst>
          <p:tmpl lvl="1">
            <p:tnLst>
              <p:par>
                <p:cTn presetID="12" presetClass="entr" presetSubtype="4"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p:tgtEl>
                          <p:spTgt spid="44"/>
                        </p:tgtEl>
                        <p:attrNameLst>
                          <p:attrName>ppt_y</p:attrName>
                        </p:attrNameLst>
                      </p:cBhvr>
                      <p:tavLst>
                        <p:tav tm="0">
                          <p:val>
                            <p:strVal val="#ppt_y+#ppt_h*1.125000"/>
                          </p:val>
                        </p:tav>
                        <p:tav tm="100000">
                          <p:val>
                            <p:strVal val="#ppt_y"/>
                          </p:val>
                        </p:tav>
                      </p:tavLst>
                    </p:anim>
                    <p:animEffect transition="in" filter="wipe(up)">
                      <p:cBhvr>
                        <p:cTn dur="500"/>
                        <p:tgtEl>
                          <p:spTgt spid="44"/>
                        </p:tgtEl>
                      </p:cBhvr>
                    </p:animEffect>
                  </p:childTnLst>
                </p:cTn>
              </p:par>
            </p:tnLst>
          </p:tmpl>
        </p:tmplLst>
      </p:bldP>
      <p:bldP spid="30" grpId="0" animBg="1"/>
      <p:bldP spid="41" grpId="0" build="p">
        <p:tmplLst>
          <p:tmpl lvl="1">
            <p:tnLst>
              <p:par>
                <p:cTn presetID="12" presetClass="entr" presetSubtype="4"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ppt_y</p:attrName>
                        </p:attrNameLst>
                      </p:cBhvr>
                      <p:tavLst>
                        <p:tav tm="0">
                          <p:val>
                            <p:strVal val="#ppt_y+#ppt_h*1.125000"/>
                          </p:val>
                        </p:tav>
                        <p:tav tm="100000">
                          <p:val>
                            <p:strVal val="#ppt_y"/>
                          </p:val>
                        </p:tav>
                      </p:tavLst>
                    </p:anim>
                    <p:animEffect transition="in" filter="wipe(up)">
                      <p:cBhvr>
                        <p:cTn dur="500"/>
                        <p:tgtEl>
                          <p:spTgt spid="41"/>
                        </p:tgtEl>
                      </p:cBhvr>
                    </p:animEffect>
                  </p:childTnLst>
                </p:cTn>
              </p:par>
            </p:tnLst>
          </p:tmpl>
        </p:tmplLst>
      </p:bldP>
      <p:bldP spid="29" grpId="0" animBg="1"/>
      <p:bldP spid="38" grpId="0" build="p">
        <p:tmplLst>
          <p:tmpl lvl="1">
            <p:tnLst>
              <p:par>
                <p:cTn presetID="12" presetClass="entr" presetSubtype="4"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Lst>
      </p:bldP>
      <p:bldP spid="27" grpId="0" animBg="1"/>
      <p:bldP spid="32" grpId="0" build="p">
        <p:tmplLst>
          <p:tmpl lvl="1">
            <p:tnLst>
              <p:par>
                <p:cTn presetID="12" presetClass="entr" presetSubtype="4" fill="hold" nodeType="afterEffect" nodePh="1">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orient="horz" pos="20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ature w/Image, 2 Blocks, Horizontal">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5" name="Caption 2"/>
          <p:cNvSpPr>
            <a:spLocks noGrp="1"/>
          </p:cNvSpPr>
          <p:nvPr>
            <p:ph type="body" idx="115" hasCustomPrompt="1"/>
          </p:nvPr>
        </p:nvSpPr>
        <p:spPr>
          <a:xfrm>
            <a:off x="7467601" y="3607310"/>
            <a:ext cx="4000500" cy="2107690"/>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3" name="Heading 2"/>
          <p:cNvSpPr>
            <a:spLocks noGrp="1"/>
          </p:cNvSpPr>
          <p:nvPr>
            <p:ph type="body" sz="quarter" idx="113" hasCustomPrompt="1"/>
          </p:nvPr>
        </p:nvSpPr>
        <p:spPr>
          <a:xfrm>
            <a:off x="7467600" y="3044394"/>
            <a:ext cx="4000500" cy="430887"/>
          </a:xfrm>
          <a:prstGeom prst="rect">
            <a:avLst/>
          </a:prstGeom>
        </p:spPr>
        <p:txBody>
          <a:bodyPr wrap="square" lIns="0" tIns="0" rIns="0" bIns="0">
            <a:spAutoFit/>
          </a:bodyPr>
          <a:lstStyle>
            <a:lvl1pPr marL="0" indent="0" algn="l">
              <a:lnSpc>
                <a:spcPct val="100000"/>
              </a:lnSpc>
              <a:buNone/>
              <a:defRPr sz="2800" b="1" cap="all">
                <a:solidFill>
                  <a:schemeClr val="tx2"/>
                </a:solidFill>
              </a:defRPr>
            </a:lvl1pPr>
          </a:lstStyle>
          <a:p>
            <a:pPr lvl="0"/>
            <a:r>
              <a:rPr lang="en-US" dirty="0"/>
              <a:t>Heading</a:t>
            </a:r>
          </a:p>
        </p:txBody>
      </p:sp>
      <p:sp>
        <p:nvSpPr>
          <p:cNvPr id="15" name="Divider 2"/>
          <p:cNvSpPr/>
          <p:nvPr userDrawn="1"/>
        </p:nvSpPr>
        <p:spPr>
          <a:xfrm>
            <a:off x="7467600" y="2857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Image 2"/>
          <p:cNvSpPr>
            <a:spLocks noGrp="1"/>
          </p:cNvSpPr>
          <p:nvPr>
            <p:ph type="pic" sz="quarter" idx="114" hasCustomPrompt="1"/>
          </p:nvPr>
        </p:nvSpPr>
        <p:spPr>
          <a:xfrm>
            <a:off x="6210300" y="2857500"/>
            <a:ext cx="1143000" cy="11430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9" name="Caption 1"/>
          <p:cNvSpPr>
            <a:spLocks noGrp="1"/>
          </p:cNvSpPr>
          <p:nvPr>
            <p:ph type="body" idx="44" hasCustomPrompt="1"/>
          </p:nvPr>
        </p:nvSpPr>
        <p:spPr>
          <a:xfrm>
            <a:off x="1976627" y="3607310"/>
            <a:ext cx="4005072" cy="2107690"/>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6" name="Heading 1"/>
          <p:cNvSpPr>
            <a:spLocks noGrp="1"/>
          </p:cNvSpPr>
          <p:nvPr>
            <p:ph type="body" sz="quarter" idx="33" hasCustomPrompt="1"/>
          </p:nvPr>
        </p:nvSpPr>
        <p:spPr>
          <a:xfrm>
            <a:off x="1976628" y="3044394"/>
            <a:ext cx="4005072" cy="430887"/>
          </a:xfrm>
          <a:prstGeom prst="rect">
            <a:avLst/>
          </a:prstGeom>
        </p:spPr>
        <p:txBody>
          <a:bodyPr wrap="square" lIns="0" tIns="0" rIns="0" bIns="0">
            <a:spAutoFit/>
          </a:bodyPr>
          <a:lstStyle>
            <a:lvl1pPr marL="0" indent="0" algn="l">
              <a:lnSpc>
                <a:spcPct val="100000"/>
              </a:lnSpc>
              <a:buNone/>
              <a:defRPr sz="2800" b="1" cap="all">
                <a:solidFill>
                  <a:schemeClr val="tx2"/>
                </a:solidFill>
              </a:defRPr>
            </a:lvl1pPr>
          </a:lstStyle>
          <a:p>
            <a:pPr lvl="0"/>
            <a:r>
              <a:rPr lang="en-US" dirty="0"/>
              <a:t>Heading</a:t>
            </a:r>
          </a:p>
        </p:txBody>
      </p:sp>
      <p:sp>
        <p:nvSpPr>
          <p:cNvPr id="14" name="Divider 1"/>
          <p:cNvSpPr/>
          <p:nvPr userDrawn="1"/>
        </p:nvSpPr>
        <p:spPr>
          <a:xfrm>
            <a:off x="1981199" y="2857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Image 1"/>
          <p:cNvSpPr>
            <a:spLocks noGrp="1"/>
          </p:cNvSpPr>
          <p:nvPr>
            <p:ph type="pic" sz="quarter" idx="28" hasCustomPrompt="1"/>
          </p:nvPr>
        </p:nvSpPr>
        <p:spPr>
          <a:xfrm>
            <a:off x="723900" y="2857500"/>
            <a:ext cx="1143000" cy="11430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16"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359266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p:bldP spid="14" grpId="0" animBg="1"/>
      <p:bldP spid="7" grpId="0"/>
    </p:bldLst>
  </p:timing>
  <p:extLst>
    <p:ext uri="{DCECCB84-F9BA-43D5-87BE-67443E8EF086}">
      <p15:sldGuideLst xmlns:p15="http://schemas.microsoft.com/office/powerpoint/2012/main">
        <p15:guide id="1" orient="horz" pos="180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eature w/Image, 6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1" name="Caption 6"/>
          <p:cNvSpPr>
            <a:spLocks noGrp="1"/>
          </p:cNvSpPr>
          <p:nvPr>
            <p:ph type="body" idx="127" hasCustomPrompt="1"/>
          </p:nvPr>
        </p:nvSpPr>
        <p:spPr>
          <a:xfrm>
            <a:off x="8839198" y="4653714"/>
            <a:ext cx="2628902" cy="106128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9" name="Heading 6"/>
          <p:cNvSpPr>
            <a:spLocks noGrp="1"/>
          </p:cNvSpPr>
          <p:nvPr>
            <p:ph type="body" sz="quarter" idx="125" hasCustomPrompt="1"/>
          </p:nvPr>
        </p:nvSpPr>
        <p:spPr>
          <a:xfrm>
            <a:off x="8839200" y="4172352"/>
            <a:ext cx="2628900"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41" name="Divider 6"/>
          <p:cNvSpPr/>
          <p:nvPr userDrawn="1"/>
        </p:nvSpPr>
        <p:spPr>
          <a:xfrm>
            <a:off x="8839200"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Image 6"/>
          <p:cNvSpPr>
            <a:spLocks noGrp="1"/>
          </p:cNvSpPr>
          <p:nvPr>
            <p:ph type="pic" sz="quarter" idx="126" hasCustomPrompt="1"/>
          </p:nvPr>
        </p:nvSpPr>
        <p:spPr>
          <a:xfrm>
            <a:off x="8039100" y="40005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8" name="Caption 5"/>
          <p:cNvSpPr>
            <a:spLocks noGrp="1"/>
          </p:cNvSpPr>
          <p:nvPr>
            <p:ph type="body" idx="124" hasCustomPrompt="1"/>
          </p:nvPr>
        </p:nvSpPr>
        <p:spPr>
          <a:xfrm>
            <a:off x="5181597" y="4653713"/>
            <a:ext cx="2628902" cy="10612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6" name="Heading 5"/>
          <p:cNvSpPr>
            <a:spLocks noGrp="1"/>
          </p:cNvSpPr>
          <p:nvPr>
            <p:ph type="body" sz="quarter" idx="122" hasCustomPrompt="1"/>
          </p:nvPr>
        </p:nvSpPr>
        <p:spPr>
          <a:xfrm>
            <a:off x="5181357" y="4172158"/>
            <a:ext cx="2630988"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40" name="Divider 5"/>
          <p:cNvSpPr/>
          <p:nvPr userDrawn="1"/>
        </p:nvSpPr>
        <p:spPr>
          <a:xfrm>
            <a:off x="5181599"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Image 5"/>
          <p:cNvSpPr>
            <a:spLocks noGrp="1"/>
          </p:cNvSpPr>
          <p:nvPr>
            <p:ph type="pic" sz="quarter" idx="123" hasCustomPrompt="1"/>
          </p:nvPr>
        </p:nvSpPr>
        <p:spPr>
          <a:xfrm>
            <a:off x="4381500" y="40005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2" name="Caption 4"/>
          <p:cNvSpPr>
            <a:spLocks noGrp="1"/>
          </p:cNvSpPr>
          <p:nvPr>
            <p:ph type="body" idx="121" hasCustomPrompt="1"/>
          </p:nvPr>
        </p:nvSpPr>
        <p:spPr>
          <a:xfrm>
            <a:off x="1524000" y="4653713"/>
            <a:ext cx="2628900" cy="10612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0" name="Heading 4"/>
          <p:cNvSpPr>
            <a:spLocks noGrp="1"/>
          </p:cNvSpPr>
          <p:nvPr>
            <p:ph type="body" sz="quarter" idx="119" hasCustomPrompt="1"/>
          </p:nvPr>
        </p:nvSpPr>
        <p:spPr>
          <a:xfrm>
            <a:off x="1523997" y="4172158"/>
            <a:ext cx="2628901"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39" name="Divider 4"/>
          <p:cNvSpPr/>
          <p:nvPr userDrawn="1"/>
        </p:nvSpPr>
        <p:spPr>
          <a:xfrm>
            <a:off x="1524000"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Image 4"/>
          <p:cNvSpPr>
            <a:spLocks noGrp="1"/>
          </p:cNvSpPr>
          <p:nvPr>
            <p:ph type="pic" sz="quarter" idx="120" hasCustomPrompt="1"/>
          </p:nvPr>
        </p:nvSpPr>
        <p:spPr>
          <a:xfrm>
            <a:off x="723900" y="40005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17" name="Caption 3"/>
          <p:cNvSpPr>
            <a:spLocks noGrp="1"/>
          </p:cNvSpPr>
          <p:nvPr>
            <p:ph type="body" idx="118" hasCustomPrompt="1"/>
          </p:nvPr>
        </p:nvSpPr>
        <p:spPr>
          <a:xfrm>
            <a:off x="8839200" y="2698361"/>
            <a:ext cx="2628898" cy="107353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5" name="Heading 3"/>
          <p:cNvSpPr>
            <a:spLocks noGrp="1"/>
          </p:cNvSpPr>
          <p:nvPr>
            <p:ph type="body" sz="quarter" idx="116" hasCustomPrompt="1"/>
          </p:nvPr>
        </p:nvSpPr>
        <p:spPr>
          <a:xfrm>
            <a:off x="8839200" y="2220646"/>
            <a:ext cx="2628898"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38" name="Divider 3"/>
          <p:cNvSpPr/>
          <p:nvPr userDrawn="1"/>
        </p:nvSpPr>
        <p:spPr>
          <a:xfrm>
            <a:off x="88392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Image 3"/>
          <p:cNvSpPr>
            <a:spLocks noGrp="1"/>
          </p:cNvSpPr>
          <p:nvPr>
            <p:ph type="pic" sz="quarter" idx="117" hasCustomPrompt="1"/>
          </p:nvPr>
        </p:nvSpPr>
        <p:spPr>
          <a:xfrm>
            <a:off x="8039100" y="20574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14" name="Caption 2"/>
          <p:cNvSpPr>
            <a:spLocks noGrp="1"/>
          </p:cNvSpPr>
          <p:nvPr>
            <p:ph type="body" idx="115" hasCustomPrompt="1"/>
          </p:nvPr>
        </p:nvSpPr>
        <p:spPr>
          <a:xfrm>
            <a:off x="5181356" y="2698361"/>
            <a:ext cx="2630986" cy="107353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2" name="Heading 2"/>
          <p:cNvSpPr>
            <a:spLocks noGrp="1"/>
          </p:cNvSpPr>
          <p:nvPr>
            <p:ph type="body" sz="quarter" idx="113" hasCustomPrompt="1"/>
          </p:nvPr>
        </p:nvSpPr>
        <p:spPr>
          <a:xfrm>
            <a:off x="5181356" y="2220646"/>
            <a:ext cx="2630986"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37" name="Divider 2"/>
          <p:cNvSpPr/>
          <p:nvPr userDrawn="1"/>
        </p:nvSpPr>
        <p:spPr>
          <a:xfrm>
            <a:off x="5181599"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Image 2"/>
          <p:cNvSpPr>
            <a:spLocks noGrp="1"/>
          </p:cNvSpPr>
          <p:nvPr>
            <p:ph type="pic" sz="quarter" idx="114" hasCustomPrompt="1"/>
          </p:nvPr>
        </p:nvSpPr>
        <p:spPr>
          <a:xfrm>
            <a:off x="4381500" y="20574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9" name="Caption 1"/>
          <p:cNvSpPr>
            <a:spLocks noGrp="1"/>
          </p:cNvSpPr>
          <p:nvPr>
            <p:ph type="body" idx="44" hasCustomPrompt="1"/>
          </p:nvPr>
        </p:nvSpPr>
        <p:spPr>
          <a:xfrm>
            <a:off x="1524000" y="2698361"/>
            <a:ext cx="2628899" cy="107353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6" name="Heading 1"/>
          <p:cNvSpPr>
            <a:spLocks noGrp="1"/>
          </p:cNvSpPr>
          <p:nvPr>
            <p:ph type="body" sz="quarter" idx="33" hasCustomPrompt="1"/>
          </p:nvPr>
        </p:nvSpPr>
        <p:spPr>
          <a:xfrm>
            <a:off x="1525047" y="2220646"/>
            <a:ext cx="2627835"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a:t>Heading</a:t>
            </a:r>
          </a:p>
        </p:txBody>
      </p:sp>
      <p:sp>
        <p:nvSpPr>
          <p:cNvPr id="36" name="Divider 1"/>
          <p:cNvSpPr/>
          <p:nvPr userDrawn="1"/>
        </p:nvSpPr>
        <p:spPr>
          <a:xfrm>
            <a:off x="15240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Image 1"/>
          <p:cNvSpPr>
            <a:spLocks noGrp="1"/>
          </p:cNvSpPr>
          <p:nvPr>
            <p:ph type="pic" sz="quarter" idx="28" hasCustomPrompt="1"/>
          </p:nvPr>
        </p:nvSpPr>
        <p:spPr>
          <a:xfrm>
            <a:off x="723900" y="2057400"/>
            <a:ext cx="685800" cy="6858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32"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272246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ppt_y</p:attrName>
                                        </p:attrNameLst>
                                      </p:cBhvr>
                                      <p:tavLst>
                                        <p:tav tm="0">
                                          <p:val>
                                            <p:strVal val="#ppt_y+#ppt_h*1.125000"/>
                                          </p:val>
                                        </p:tav>
                                        <p:tav tm="100000">
                                          <p:val>
                                            <p:strVal val="#ppt_y"/>
                                          </p:val>
                                        </p:tav>
                                      </p:tavLst>
                                    </p:anim>
                                    <p:animEffect transition="in" filter="wipe(up)">
                                      <p:cBhvr>
                                        <p:cTn id="31" dur="500"/>
                                        <p:tgtEl>
                                          <p:spTgt spid="21"/>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ppt_y</p:attrName>
                                        </p:attrNameLst>
                                      </p:cBhvr>
                                      <p:tavLst>
                                        <p:tav tm="0">
                                          <p:val>
                                            <p:strVal val="#ppt_y+#ppt_h*1.125000"/>
                                          </p:val>
                                        </p:tav>
                                        <p:tav tm="100000">
                                          <p:val>
                                            <p:strVal val="#ppt_y"/>
                                          </p:val>
                                        </p:tav>
                                      </p:tavLst>
                                    </p:anim>
                                    <p:animEffect transition="in" filter="wipe(up)">
                                      <p:cBhvr>
                                        <p:cTn id="35" dur="500"/>
                                        <p:tgtEl>
                                          <p:spTgt spid="13"/>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ppt_y</p:attrName>
                                        </p:attrNameLst>
                                      </p:cBhvr>
                                      <p:tavLst>
                                        <p:tav tm="0">
                                          <p:val>
                                            <p:strVal val="#ppt_y+#ppt_h*1.125000"/>
                                          </p:val>
                                        </p:tav>
                                        <p:tav tm="100000">
                                          <p:val>
                                            <p:strVal val="#ppt_y"/>
                                          </p:val>
                                        </p:tav>
                                      </p:tavLst>
                                    </p:anim>
                                    <p:animEffect transition="in" filter="wipe(up)">
                                      <p:cBhvr>
                                        <p:cTn id="39" dur="500"/>
                                        <p:tgtEl>
                                          <p:spTgt spid="27"/>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p:tgtEl>
                                          <p:spTgt spid="16"/>
                                        </p:tgtEl>
                                        <p:attrNameLst>
                                          <p:attrName>ppt_y</p:attrName>
                                        </p:attrNameLst>
                                      </p:cBhvr>
                                      <p:tavLst>
                                        <p:tav tm="0">
                                          <p:val>
                                            <p:strVal val="#ppt_y+#ppt_h*1.125000"/>
                                          </p:val>
                                        </p:tav>
                                        <p:tav tm="100000">
                                          <p:val>
                                            <p:strVal val="#ppt_y"/>
                                          </p:val>
                                        </p:tav>
                                      </p:tavLst>
                                    </p:anim>
                                    <p:animEffect transition="in" filter="wipe(up)">
                                      <p:cBhvr>
                                        <p:cTn id="43" dur="500"/>
                                        <p:tgtEl>
                                          <p:spTgt spid="16"/>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p:tgtEl>
                                          <p:spTgt spid="30"/>
                                        </p:tgtEl>
                                        <p:attrNameLst>
                                          <p:attrName>ppt_y</p:attrName>
                                        </p:attrNameLst>
                                      </p:cBhvr>
                                      <p:tavLst>
                                        <p:tav tm="0">
                                          <p:val>
                                            <p:strVal val="#ppt_y+#ppt_h*1.125000"/>
                                          </p:val>
                                        </p:tav>
                                        <p:tav tm="100000">
                                          <p:val>
                                            <p:strVal val="#ppt_y"/>
                                          </p:val>
                                        </p:tav>
                                      </p:tavLst>
                                    </p:anim>
                                    <p:animEffect transition="in" filter="wipe(up)">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0" grpId="0"/>
      <p:bldP spid="40" grpId="0" animBg="1"/>
      <p:bldP spid="27" grpId="0"/>
      <p:bldP spid="39" grpId="0" animBg="1"/>
      <p:bldP spid="21" grpId="0"/>
      <p:bldP spid="38" grpId="0" animBg="1"/>
      <p:bldP spid="16" grpId="0"/>
      <p:bldP spid="37" grpId="0" animBg="1"/>
      <p:bldP spid="13" grpId="0"/>
      <p:bldP spid="36" grpId="0" animBg="1"/>
      <p:bldP spid="7" grpId="0"/>
    </p:bldLst>
  </p:timing>
  <p:extLst>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3" name="Footer"/>
          <p:cNvSpPr>
            <a:spLocks noGrp="1"/>
          </p:cNvSpPr>
          <p:nvPr>
            <p:ph type="ftr" sz="quarter" idx="15"/>
          </p:nvPr>
        </p:nvSpPr>
        <p:spPr/>
        <p:txBody>
          <a:bodyPr/>
          <a:lstStyle/>
          <a:p>
            <a:pPr algn="r"/>
            <a:endParaRPr lang="en-US" dirty="0"/>
          </a:p>
        </p:txBody>
      </p:sp>
      <p:sp>
        <p:nvSpPr>
          <p:cNvPr id="6"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990964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eature w/Image,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9" name="Caption 3"/>
          <p:cNvSpPr>
            <a:spLocks noGrp="1"/>
          </p:cNvSpPr>
          <p:nvPr>
            <p:ph type="body" idx="129" hasCustomPrompt="1"/>
          </p:nvPr>
        </p:nvSpPr>
        <p:spPr>
          <a:xfrm>
            <a:off x="8039100" y="4152498"/>
            <a:ext cx="34290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4" name="Heading 3"/>
          <p:cNvSpPr>
            <a:spLocks noGrp="1"/>
          </p:cNvSpPr>
          <p:nvPr>
            <p:ph type="body" sz="quarter" idx="116" hasCustomPrompt="1"/>
          </p:nvPr>
        </p:nvSpPr>
        <p:spPr>
          <a:xfrm>
            <a:off x="8039100" y="3602738"/>
            <a:ext cx="3429000" cy="430887"/>
          </a:xfrm>
          <a:prstGeom prst="rect">
            <a:avLst/>
          </a:prstGeom>
        </p:spPr>
        <p:txBody>
          <a:bodyPr wrap="square" lIns="0" tIns="0" rIns="0" bIns="0">
            <a:spAutoFit/>
          </a:bodyPr>
          <a:lstStyle>
            <a:lvl1pPr marL="0" indent="0" algn="ctr">
              <a:lnSpc>
                <a:spcPct val="100000"/>
              </a:lnSpc>
              <a:buNone/>
              <a:defRPr sz="2800" b="1" cap="all">
                <a:solidFill>
                  <a:schemeClr val="tx2"/>
                </a:solidFill>
              </a:defRPr>
            </a:lvl1pPr>
          </a:lstStyle>
          <a:p>
            <a:pPr lvl="0"/>
            <a:r>
              <a:rPr lang="en-US" dirty="0"/>
              <a:t>Heading</a:t>
            </a:r>
          </a:p>
        </p:txBody>
      </p:sp>
      <p:sp>
        <p:nvSpPr>
          <p:cNvPr id="35" name="Divider 3"/>
          <p:cNvSpPr/>
          <p:nvPr userDrawn="1"/>
        </p:nvSpPr>
        <p:spPr>
          <a:xfrm>
            <a:off x="8039100" y="3429000"/>
            <a:ext cx="3429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Image 3"/>
          <p:cNvSpPr>
            <a:spLocks noGrp="1"/>
          </p:cNvSpPr>
          <p:nvPr>
            <p:ph type="pic" sz="quarter" idx="117" hasCustomPrompt="1"/>
          </p:nvPr>
        </p:nvSpPr>
        <p:spPr>
          <a:xfrm>
            <a:off x="92964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8" name="Caption 2"/>
          <p:cNvSpPr>
            <a:spLocks noGrp="1"/>
          </p:cNvSpPr>
          <p:nvPr>
            <p:ph type="body" idx="128" hasCustomPrompt="1"/>
          </p:nvPr>
        </p:nvSpPr>
        <p:spPr>
          <a:xfrm>
            <a:off x="4381500" y="4152498"/>
            <a:ext cx="34290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1" name="Heading 2"/>
          <p:cNvSpPr>
            <a:spLocks noGrp="1"/>
          </p:cNvSpPr>
          <p:nvPr>
            <p:ph type="body" sz="quarter" idx="113" hasCustomPrompt="1"/>
          </p:nvPr>
        </p:nvSpPr>
        <p:spPr>
          <a:xfrm>
            <a:off x="4381500" y="3602738"/>
            <a:ext cx="3429000" cy="430887"/>
          </a:xfrm>
          <a:prstGeom prst="rect">
            <a:avLst/>
          </a:prstGeom>
        </p:spPr>
        <p:txBody>
          <a:bodyPr wrap="square" lIns="0" tIns="0" rIns="0" bIns="0">
            <a:spAutoFit/>
          </a:bodyPr>
          <a:lstStyle>
            <a:lvl1pPr marL="0" indent="0" algn="ctr">
              <a:lnSpc>
                <a:spcPct val="100000"/>
              </a:lnSpc>
              <a:buNone/>
              <a:defRPr sz="2800" b="1" cap="all">
                <a:solidFill>
                  <a:schemeClr val="tx2"/>
                </a:solidFill>
              </a:defRPr>
            </a:lvl1pPr>
          </a:lstStyle>
          <a:p>
            <a:pPr lvl="0"/>
            <a:r>
              <a:rPr lang="en-US" dirty="0"/>
              <a:t>Heading</a:t>
            </a:r>
          </a:p>
        </p:txBody>
      </p:sp>
      <p:sp>
        <p:nvSpPr>
          <p:cNvPr id="34" name="Divider 2"/>
          <p:cNvSpPr/>
          <p:nvPr userDrawn="1"/>
        </p:nvSpPr>
        <p:spPr>
          <a:xfrm>
            <a:off x="4381500" y="3429000"/>
            <a:ext cx="3429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Image 2"/>
          <p:cNvSpPr>
            <a:spLocks noGrp="1"/>
          </p:cNvSpPr>
          <p:nvPr>
            <p:ph type="pic" sz="quarter" idx="114" hasCustomPrompt="1"/>
          </p:nvPr>
        </p:nvSpPr>
        <p:spPr>
          <a:xfrm>
            <a:off x="56388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7" name="Caption 1"/>
          <p:cNvSpPr>
            <a:spLocks noGrp="1"/>
          </p:cNvSpPr>
          <p:nvPr>
            <p:ph type="body" idx="44" hasCustomPrompt="1"/>
          </p:nvPr>
        </p:nvSpPr>
        <p:spPr>
          <a:xfrm>
            <a:off x="723899" y="4152498"/>
            <a:ext cx="34290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 name="Heading 1"/>
          <p:cNvSpPr>
            <a:spLocks noGrp="1"/>
          </p:cNvSpPr>
          <p:nvPr>
            <p:ph type="body" sz="quarter" idx="33" hasCustomPrompt="1"/>
          </p:nvPr>
        </p:nvSpPr>
        <p:spPr>
          <a:xfrm>
            <a:off x="723899" y="3602738"/>
            <a:ext cx="3429000" cy="430887"/>
          </a:xfrm>
          <a:prstGeom prst="rect">
            <a:avLst/>
          </a:prstGeom>
        </p:spPr>
        <p:txBody>
          <a:bodyPr wrap="square" lIns="0" tIns="0" rIns="0" bIns="0">
            <a:spAutoFit/>
          </a:bodyPr>
          <a:lstStyle>
            <a:lvl1pPr marL="0" indent="0" algn="ctr">
              <a:lnSpc>
                <a:spcPct val="100000"/>
              </a:lnSpc>
              <a:buNone/>
              <a:defRPr sz="2800" b="1" cap="all">
                <a:solidFill>
                  <a:schemeClr val="tx2"/>
                </a:solidFill>
              </a:defRPr>
            </a:lvl1pPr>
          </a:lstStyle>
          <a:p>
            <a:pPr lvl="0"/>
            <a:r>
              <a:rPr lang="en-US" dirty="0"/>
              <a:t>Heading</a:t>
            </a:r>
          </a:p>
        </p:txBody>
      </p:sp>
      <p:sp>
        <p:nvSpPr>
          <p:cNvPr id="33" name="Divider 1"/>
          <p:cNvSpPr/>
          <p:nvPr userDrawn="1"/>
        </p:nvSpPr>
        <p:spPr>
          <a:xfrm>
            <a:off x="723899" y="3429000"/>
            <a:ext cx="3429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1981199"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1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86772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outVertical)">
                                      <p:cBhvr>
                                        <p:cTn id="13" dur="500"/>
                                        <p:tgtEl>
                                          <p:spTgt spid="35"/>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p:tgtEl>
                                          <p:spTgt spid="95"/>
                                        </p:tgtEl>
                                        <p:attrNameLst>
                                          <p:attrName>ppt_y</p:attrName>
                                        </p:attrNameLst>
                                      </p:cBhvr>
                                      <p:tavLst>
                                        <p:tav tm="0">
                                          <p:val>
                                            <p:strVal val="#ppt_y+#ppt_h*1.125000"/>
                                          </p:val>
                                        </p:tav>
                                        <p:tav tm="100000">
                                          <p:val>
                                            <p:strVal val="#ppt_y"/>
                                          </p:val>
                                        </p:tav>
                                      </p:tavLst>
                                    </p:anim>
                                    <p:animEffect transition="in" filter="wipe(up)">
                                      <p:cBhvr>
                                        <p:cTn id="18" dur="500"/>
                                        <p:tgtEl>
                                          <p:spTgt spid="9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5" grpId="0"/>
      <p:bldP spid="34" grpId="0" animBg="1"/>
      <p:bldP spid="12" grpId="0"/>
      <p:bldP spid="33" grpId="0" animBg="1"/>
      <p:bldP spid="95" grpId="0"/>
    </p:bldLst>
  </p:timing>
  <p:extLst>
    <p:ext uri="{DCECCB84-F9BA-43D5-87BE-67443E8EF086}">
      <p15:sldGuideLst xmlns:p15="http://schemas.microsoft.com/office/powerpoint/2012/main">
        <p15:guide id="1" orient="horz" pos="2160" userDrawn="1">
          <p15:clr>
            <a:srgbClr val="FBAE40"/>
          </p15:clr>
        </p15:guide>
        <p15:guide id="2" orient="horz" pos="15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 w/Image,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0" name="Caption 4"/>
          <p:cNvSpPr>
            <a:spLocks noGrp="1"/>
          </p:cNvSpPr>
          <p:nvPr>
            <p:ph type="body" idx="130" hasCustomPrompt="1"/>
          </p:nvPr>
        </p:nvSpPr>
        <p:spPr>
          <a:xfrm>
            <a:off x="8953499" y="4029388"/>
            <a:ext cx="2514602"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7" name="Heading 4"/>
          <p:cNvSpPr>
            <a:spLocks noGrp="1"/>
          </p:cNvSpPr>
          <p:nvPr>
            <p:ph type="body" sz="quarter" idx="119" hasCustomPrompt="1"/>
          </p:nvPr>
        </p:nvSpPr>
        <p:spPr>
          <a:xfrm>
            <a:off x="8953499" y="3602738"/>
            <a:ext cx="2514602"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a:t>Heading</a:t>
            </a:r>
          </a:p>
        </p:txBody>
      </p:sp>
      <p:sp>
        <p:nvSpPr>
          <p:cNvPr id="36" name="Divider 4"/>
          <p:cNvSpPr/>
          <p:nvPr userDrawn="1"/>
        </p:nvSpPr>
        <p:spPr>
          <a:xfrm>
            <a:off x="8953499" y="3429000"/>
            <a:ext cx="251460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Image 4"/>
          <p:cNvSpPr>
            <a:spLocks noGrp="1"/>
          </p:cNvSpPr>
          <p:nvPr>
            <p:ph type="pic" sz="quarter" idx="120" hasCustomPrompt="1"/>
          </p:nvPr>
        </p:nvSpPr>
        <p:spPr>
          <a:xfrm>
            <a:off x="97536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9" name="Caption 3"/>
          <p:cNvSpPr>
            <a:spLocks noGrp="1"/>
          </p:cNvSpPr>
          <p:nvPr>
            <p:ph type="body" idx="129" hasCustomPrompt="1"/>
          </p:nvPr>
        </p:nvSpPr>
        <p:spPr>
          <a:xfrm>
            <a:off x="6210299" y="4029388"/>
            <a:ext cx="2514602"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4" name="Heading 3"/>
          <p:cNvSpPr>
            <a:spLocks noGrp="1"/>
          </p:cNvSpPr>
          <p:nvPr>
            <p:ph type="body" sz="quarter" idx="116" hasCustomPrompt="1"/>
          </p:nvPr>
        </p:nvSpPr>
        <p:spPr>
          <a:xfrm>
            <a:off x="6210299" y="3602738"/>
            <a:ext cx="2514602"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a:t>Heading</a:t>
            </a:r>
          </a:p>
        </p:txBody>
      </p:sp>
      <p:sp>
        <p:nvSpPr>
          <p:cNvPr id="35" name="Divider 3"/>
          <p:cNvSpPr/>
          <p:nvPr userDrawn="1"/>
        </p:nvSpPr>
        <p:spPr>
          <a:xfrm>
            <a:off x="6210299" y="3429000"/>
            <a:ext cx="251460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Image 3"/>
          <p:cNvSpPr>
            <a:spLocks noGrp="1"/>
          </p:cNvSpPr>
          <p:nvPr>
            <p:ph type="pic" sz="quarter" idx="117" hasCustomPrompt="1"/>
          </p:nvPr>
        </p:nvSpPr>
        <p:spPr>
          <a:xfrm>
            <a:off x="70104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8" name="Caption 2"/>
          <p:cNvSpPr>
            <a:spLocks noGrp="1"/>
          </p:cNvSpPr>
          <p:nvPr>
            <p:ph type="body" idx="128" hasCustomPrompt="1"/>
          </p:nvPr>
        </p:nvSpPr>
        <p:spPr>
          <a:xfrm>
            <a:off x="3467099" y="4029388"/>
            <a:ext cx="2514602"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11" name="Heading 2"/>
          <p:cNvSpPr>
            <a:spLocks noGrp="1"/>
          </p:cNvSpPr>
          <p:nvPr>
            <p:ph type="body" sz="quarter" idx="113" hasCustomPrompt="1"/>
          </p:nvPr>
        </p:nvSpPr>
        <p:spPr>
          <a:xfrm>
            <a:off x="3467099" y="3602738"/>
            <a:ext cx="2514602"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a:t>Heading</a:t>
            </a:r>
          </a:p>
        </p:txBody>
      </p:sp>
      <p:sp>
        <p:nvSpPr>
          <p:cNvPr id="34" name="Divider 2"/>
          <p:cNvSpPr/>
          <p:nvPr userDrawn="1"/>
        </p:nvSpPr>
        <p:spPr>
          <a:xfrm>
            <a:off x="3467099" y="3429000"/>
            <a:ext cx="251460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Image 2"/>
          <p:cNvSpPr>
            <a:spLocks noGrp="1"/>
          </p:cNvSpPr>
          <p:nvPr>
            <p:ph type="pic" sz="quarter" idx="114" hasCustomPrompt="1"/>
          </p:nvPr>
        </p:nvSpPr>
        <p:spPr>
          <a:xfrm>
            <a:off x="42672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7" name="Caption 1"/>
          <p:cNvSpPr>
            <a:spLocks noGrp="1"/>
          </p:cNvSpPr>
          <p:nvPr>
            <p:ph type="body" idx="44" hasCustomPrompt="1"/>
          </p:nvPr>
        </p:nvSpPr>
        <p:spPr>
          <a:xfrm>
            <a:off x="723900" y="4029388"/>
            <a:ext cx="2514600"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5" name="Heading 1"/>
          <p:cNvSpPr>
            <a:spLocks noGrp="1"/>
          </p:cNvSpPr>
          <p:nvPr>
            <p:ph type="body" sz="quarter" idx="33" hasCustomPrompt="1"/>
          </p:nvPr>
        </p:nvSpPr>
        <p:spPr>
          <a:xfrm>
            <a:off x="723900" y="3602738"/>
            <a:ext cx="2514600"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a:t>Heading</a:t>
            </a:r>
          </a:p>
        </p:txBody>
      </p:sp>
      <p:sp>
        <p:nvSpPr>
          <p:cNvPr id="33" name="Divider 1"/>
          <p:cNvSpPr/>
          <p:nvPr userDrawn="1"/>
        </p:nvSpPr>
        <p:spPr>
          <a:xfrm>
            <a:off x="723900" y="3429000"/>
            <a:ext cx="2514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1524000" y="25146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2"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813871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outVertical)">
                                      <p:cBhvr>
                                        <p:cTn id="13" dur="500"/>
                                        <p:tgtEl>
                                          <p:spTgt spid="3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outVertical)">
                                      <p:cBhvr>
                                        <p:cTn id="16" dur="500"/>
                                        <p:tgtEl>
                                          <p:spTgt spid="36"/>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p:tgtEl>
                                          <p:spTgt spid="95"/>
                                        </p:tgtEl>
                                        <p:attrNameLst>
                                          <p:attrName>ppt_y</p:attrName>
                                        </p:attrNameLst>
                                      </p:cBhvr>
                                      <p:tavLst>
                                        <p:tav tm="0">
                                          <p:val>
                                            <p:strVal val="#ppt_y+#ppt_h*1.125000"/>
                                          </p:val>
                                        </p:tav>
                                        <p:tav tm="100000">
                                          <p:val>
                                            <p:strVal val="#ppt_y"/>
                                          </p:val>
                                        </p:tav>
                                      </p:tavLst>
                                    </p:anim>
                                    <p:animEffect transition="in" filter="wipe(up)">
                                      <p:cBhvr>
                                        <p:cTn id="21" dur="500"/>
                                        <p:tgtEl>
                                          <p:spTgt spid="9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up)">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p:bldP spid="35" grpId="0" animBg="1"/>
      <p:bldP spid="15" grpId="0"/>
      <p:bldP spid="34" grpId="0" animBg="1"/>
      <p:bldP spid="12" grpId="0"/>
      <p:bldP spid="33" grpId="0" animBg="1"/>
      <p:bldP spid="95" grpId="0"/>
    </p:bldLst>
  </p:timing>
  <p:extLst>
    <p:ext uri="{DCECCB84-F9BA-43D5-87BE-67443E8EF086}">
      <p15:sldGuideLst xmlns:p15="http://schemas.microsoft.com/office/powerpoint/2012/main">
        <p15:guide id="1" orient="horz" pos="2160" userDrawn="1">
          <p15:clr>
            <a:srgbClr val="FBAE40"/>
          </p15:clr>
        </p15:guide>
        <p15:guide id="2" orient="horz" pos="15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ames,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pic>
        <p:nvPicPr>
          <p:cNvPr id="38" name="Spirit Burs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7600" y="1143000"/>
            <a:ext cx="2743200" cy="2743200"/>
          </a:xfrm>
          <a:prstGeom prst="rect">
            <a:avLst/>
          </a:prstGeom>
          <a:noFill/>
          <a:ln>
            <a:noFill/>
          </a:ln>
        </p:spPr>
      </p:pic>
      <p:pic>
        <p:nvPicPr>
          <p:cNvPr id="37" name="Spirit Burs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1200" y="1143000"/>
            <a:ext cx="2743200" cy="2743200"/>
          </a:xfrm>
          <a:prstGeom prst="rect">
            <a:avLst/>
          </a:prstGeom>
          <a:noFill/>
          <a:ln>
            <a:noFill/>
          </a:ln>
        </p:spPr>
      </p:pic>
      <p:sp>
        <p:nvSpPr>
          <p:cNvPr id="27" name="Diagonal 2"/>
          <p:cNvSpPr/>
          <p:nvPr userDrawn="1"/>
        </p:nvSpPr>
        <p:spPr>
          <a:xfrm>
            <a:off x="6210300" y="2516135"/>
            <a:ext cx="5257800" cy="3198866"/>
          </a:xfrm>
          <a:custGeom>
            <a:avLst/>
            <a:gdLst>
              <a:gd name="connsiteX0" fmla="*/ 0 w 5257800"/>
              <a:gd name="connsiteY0" fmla="*/ 0 h 3198866"/>
              <a:gd name="connsiteX1" fmla="*/ 5257800 w 5257800"/>
              <a:gd name="connsiteY1" fmla="*/ 0 h 3198866"/>
              <a:gd name="connsiteX2" fmla="*/ 5257800 w 5257800"/>
              <a:gd name="connsiteY2" fmla="*/ 2741666 h 3198866"/>
              <a:gd name="connsiteX3" fmla="*/ 4800600 w 5257800"/>
              <a:gd name="connsiteY3" fmla="*/ 3198866 h 3198866"/>
              <a:gd name="connsiteX4" fmla="*/ 0 w 52578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3198866">
                <a:moveTo>
                  <a:pt x="0" y="0"/>
                </a:moveTo>
                <a:lnTo>
                  <a:pt x="5257800" y="0"/>
                </a:lnTo>
                <a:lnTo>
                  <a:pt x="5257800" y="2741666"/>
                </a:lnTo>
                <a:lnTo>
                  <a:pt x="48006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6324600" y="3768570"/>
            <a:ext cx="5029200" cy="182215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7" name="Heading 2"/>
          <p:cNvSpPr>
            <a:spLocks noGrp="1"/>
          </p:cNvSpPr>
          <p:nvPr>
            <p:ph type="body" sz="quarter" idx="116" hasCustomPrompt="1"/>
          </p:nvPr>
        </p:nvSpPr>
        <p:spPr>
          <a:xfrm>
            <a:off x="6324600" y="3235703"/>
            <a:ext cx="50292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49" name="Divider 2"/>
          <p:cNvSpPr/>
          <p:nvPr userDrawn="1"/>
        </p:nvSpPr>
        <p:spPr>
          <a:xfrm>
            <a:off x="8610600" y="3078859"/>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Image 2"/>
          <p:cNvSpPr>
            <a:spLocks noGrp="1"/>
          </p:cNvSpPr>
          <p:nvPr>
            <p:ph type="pic" sz="quarter" idx="113" hasCustomPrompt="1"/>
          </p:nvPr>
        </p:nvSpPr>
        <p:spPr>
          <a:xfrm>
            <a:off x="8382000"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2" name="Diagonal 1"/>
          <p:cNvSpPr/>
          <p:nvPr userDrawn="1"/>
        </p:nvSpPr>
        <p:spPr>
          <a:xfrm>
            <a:off x="723900" y="2516134"/>
            <a:ext cx="5257800" cy="3198866"/>
          </a:xfrm>
          <a:custGeom>
            <a:avLst/>
            <a:gdLst>
              <a:gd name="connsiteX0" fmla="*/ 0 w 5257800"/>
              <a:gd name="connsiteY0" fmla="*/ 0 h 3198866"/>
              <a:gd name="connsiteX1" fmla="*/ 5257800 w 5257800"/>
              <a:gd name="connsiteY1" fmla="*/ 0 h 3198866"/>
              <a:gd name="connsiteX2" fmla="*/ 5257800 w 5257800"/>
              <a:gd name="connsiteY2" fmla="*/ 2741666 h 3198866"/>
              <a:gd name="connsiteX3" fmla="*/ 4800600 w 5257800"/>
              <a:gd name="connsiteY3" fmla="*/ 3198866 h 3198866"/>
              <a:gd name="connsiteX4" fmla="*/ 0 w 52578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3198866">
                <a:moveTo>
                  <a:pt x="0" y="0"/>
                </a:moveTo>
                <a:lnTo>
                  <a:pt x="5257800" y="0"/>
                </a:lnTo>
                <a:lnTo>
                  <a:pt x="5257800" y="2741666"/>
                </a:lnTo>
                <a:lnTo>
                  <a:pt x="48006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838200" y="3768570"/>
            <a:ext cx="5029200" cy="182215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5" name="Heading 1"/>
          <p:cNvSpPr>
            <a:spLocks noGrp="1"/>
          </p:cNvSpPr>
          <p:nvPr>
            <p:ph type="body" sz="quarter" idx="33" hasCustomPrompt="1"/>
          </p:nvPr>
        </p:nvSpPr>
        <p:spPr>
          <a:xfrm>
            <a:off x="838200" y="3235703"/>
            <a:ext cx="50292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1"/>
          <p:cNvSpPr/>
          <p:nvPr userDrawn="1"/>
        </p:nvSpPr>
        <p:spPr>
          <a:xfrm>
            <a:off x="3124200" y="308211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Image 1"/>
          <p:cNvSpPr>
            <a:spLocks noGrp="1"/>
          </p:cNvSpPr>
          <p:nvPr>
            <p:ph type="pic" sz="quarter" idx="28" hasCustomPrompt="1"/>
          </p:nvPr>
        </p:nvSpPr>
        <p:spPr>
          <a:xfrm>
            <a:off x="2895600"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0"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1955941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edge">
                                      <p:cBhvr>
                                        <p:cTn id="10" dur="1000"/>
                                        <p:tgtEl>
                                          <p:spTgt spid="22"/>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edge">
                                      <p:cBhvr>
                                        <p:cTn id="16" dur="1000"/>
                                        <p:tgtEl>
                                          <p:spTgt spid="27"/>
                                        </p:tgtEl>
                                      </p:cBhvr>
                                    </p:animEffect>
                                  </p:childTnLst>
                                </p:cTn>
                              </p:par>
                              <p:par>
                                <p:cTn id="17" presetID="9"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par>
                                <p:cTn id="20" presetID="9"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ppt_y</p:attrName>
                                        </p:attrNameLst>
                                      </p:cBhvr>
                                      <p:tavLst>
                                        <p:tav tm="0">
                                          <p:val>
                                            <p:strVal val="#ppt_y+#ppt_h*1.125000"/>
                                          </p:val>
                                        </p:tav>
                                        <p:tav tm="100000">
                                          <p:val>
                                            <p:strVal val="#ppt_y"/>
                                          </p:val>
                                        </p:tav>
                                      </p:tavLst>
                                    </p:anim>
                                    <p:animEffect transition="in" filter="wipe(up)">
                                      <p:cBhvr>
                                        <p:cTn id="27" dur="500"/>
                                        <p:tgtEl>
                                          <p:spTgt spid="3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ppt_y</p:attrName>
                                        </p:attrNameLst>
                                      </p:cBhvr>
                                      <p:tavLst>
                                        <p:tav tm="0">
                                          <p:val>
                                            <p:strVal val="#ppt_y+#ppt_h*1.125000"/>
                                          </p:val>
                                        </p:tav>
                                        <p:tav tm="100000">
                                          <p:val>
                                            <p:strVal val="#ppt_y"/>
                                          </p:val>
                                        </p:tav>
                                      </p:tavLst>
                                    </p:anim>
                                    <p:animEffect transition="in" filter="wipe(up)">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9" grpId="0" animBg="1"/>
      <p:bldP spid="42" grpId="0"/>
      <p:bldP spid="22" grpId="0" animBg="1"/>
      <p:bldP spid="36" grpId="0" animBg="1"/>
      <p:bldP spid="3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ames,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pic>
        <p:nvPicPr>
          <p:cNvPr id="38" name="Spirit Burst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381999" y="1143000"/>
            <a:ext cx="2743200" cy="2743200"/>
          </a:xfrm>
          <a:prstGeom prst="rect">
            <a:avLst/>
          </a:prstGeom>
          <a:noFill/>
          <a:ln>
            <a:noFill/>
          </a:ln>
        </p:spPr>
      </p:pic>
      <p:pic>
        <p:nvPicPr>
          <p:cNvPr id="37" name="Spirit Burst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724400" y="1143000"/>
            <a:ext cx="2743200" cy="2743200"/>
          </a:xfrm>
          <a:prstGeom prst="rect">
            <a:avLst/>
          </a:prstGeom>
          <a:noFill/>
          <a:ln>
            <a:noFill/>
          </a:ln>
        </p:spPr>
      </p:pic>
      <p:pic>
        <p:nvPicPr>
          <p:cNvPr id="30" name="Spirit Burst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66800" y="1143000"/>
            <a:ext cx="2743200" cy="2743200"/>
          </a:xfrm>
          <a:prstGeom prst="rect">
            <a:avLst/>
          </a:prstGeom>
          <a:noFill/>
          <a:ln>
            <a:noFill/>
          </a:ln>
        </p:spPr>
      </p:pic>
      <p:sp>
        <p:nvSpPr>
          <p:cNvPr id="48" name="Diagonal 3"/>
          <p:cNvSpPr/>
          <p:nvPr userDrawn="1"/>
        </p:nvSpPr>
        <p:spPr>
          <a:xfrm>
            <a:off x="8039138" y="2516135"/>
            <a:ext cx="3428922" cy="3198866"/>
          </a:xfrm>
          <a:custGeom>
            <a:avLst/>
            <a:gdLst>
              <a:gd name="connsiteX0" fmla="*/ 0 w 3428922"/>
              <a:gd name="connsiteY0" fmla="*/ 0 h 3198866"/>
              <a:gd name="connsiteX1" fmla="*/ 3428922 w 3428922"/>
              <a:gd name="connsiteY1" fmla="*/ 0 h 3198866"/>
              <a:gd name="connsiteX2" fmla="*/ 3428922 w 3428922"/>
              <a:gd name="connsiteY2" fmla="*/ 2741666 h 3198866"/>
              <a:gd name="connsiteX3" fmla="*/ 2971722 w 3428922"/>
              <a:gd name="connsiteY3" fmla="*/ 3198866 h 3198866"/>
              <a:gd name="connsiteX4" fmla="*/ 0 w 3428922"/>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22" h="3198866">
                <a:moveTo>
                  <a:pt x="0" y="0"/>
                </a:moveTo>
                <a:lnTo>
                  <a:pt x="3428922" y="0"/>
                </a:lnTo>
                <a:lnTo>
                  <a:pt x="3428922" y="2741666"/>
                </a:lnTo>
                <a:lnTo>
                  <a:pt x="2971722"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1" name="Caption 3"/>
          <p:cNvSpPr>
            <a:spLocks noGrp="1"/>
          </p:cNvSpPr>
          <p:nvPr>
            <p:ph type="body" idx="119" hasCustomPrompt="1"/>
          </p:nvPr>
        </p:nvSpPr>
        <p:spPr>
          <a:xfrm>
            <a:off x="8153399" y="3785687"/>
            <a:ext cx="32004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72" name="Heading 3"/>
          <p:cNvSpPr>
            <a:spLocks noGrp="1"/>
          </p:cNvSpPr>
          <p:nvPr>
            <p:ph type="body" sz="quarter" idx="120" hasCustomPrompt="1"/>
          </p:nvPr>
        </p:nvSpPr>
        <p:spPr>
          <a:xfrm>
            <a:off x="8153399" y="3241408"/>
            <a:ext cx="32004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50" name="Divider 3"/>
          <p:cNvSpPr/>
          <p:nvPr userDrawn="1"/>
        </p:nvSpPr>
        <p:spPr>
          <a:xfrm>
            <a:off x="9524999" y="307315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Image 3"/>
          <p:cNvSpPr>
            <a:spLocks noGrp="1"/>
          </p:cNvSpPr>
          <p:nvPr>
            <p:ph type="pic" sz="quarter" idx="117" hasCustomPrompt="1"/>
          </p:nvPr>
        </p:nvSpPr>
        <p:spPr>
          <a:xfrm>
            <a:off x="9296399"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46" name="Diagonal 2"/>
          <p:cNvSpPr/>
          <p:nvPr userDrawn="1"/>
        </p:nvSpPr>
        <p:spPr>
          <a:xfrm>
            <a:off x="4381500" y="2516135"/>
            <a:ext cx="3429000" cy="3198866"/>
          </a:xfrm>
          <a:custGeom>
            <a:avLst/>
            <a:gdLst>
              <a:gd name="connsiteX0" fmla="*/ 0 w 3429000"/>
              <a:gd name="connsiteY0" fmla="*/ 0 h 3198866"/>
              <a:gd name="connsiteX1" fmla="*/ 3429000 w 3429000"/>
              <a:gd name="connsiteY1" fmla="*/ 0 h 3198866"/>
              <a:gd name="connsiteX2" fmla="*/ 3429000 w 3429000"/>
              <a:gd name="connsiteY2" fmla="*/ 2741666 h 3198866"/>
              <a:gd name="connsiteX3" fmla="*/ 2971800 w 3429000"/>
              <a:gd name="connsiteY3" fmla="*/ 3198866 h 3198866"/>
              <a:gd name="connsiteX4" fmla="*/ 0 w 34290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198866">
                <a:moveTo>
                  <a:pt x="0" y="0"/>
                </a:moveTo>
                <a:lnTo>
                  <a:pt x="3429000" y="0"/>
                </a:lnTo>
                <a:lnTo>
                  <a:pt x="3429000" y="2741666"/>
                </a:lnTo>
                <a:lnTo>
                  <a:pt x="29718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4495800" y="3785687"/>
            <a:ext cx="32004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7" name="Heading 2"/>
          <p:cNvSpPr>
            <a:spLocks noGrp="1"/>
          </p:cNvSpPr>
          <p:nvPr>
            <p:ph type="body" sz="quarter" idx="116" hasCustomPrompt="1"/>
          </p:nvPr>
        </p:nvSpPr>
        <p:spPr>
          <a:xfrm>
            <a:off x="4495800" y="3241408"/>
            <a:ext cx="32004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49" name="Divider 2"/>
          <p:cNvSpPr/>
          <p:nvPr userDrawn="1"/>
        </p:nvSpPr>
        <p:spPr>
          <a:xfrm>
            <a:off x="5867400" y="307433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Image 2"/>
          <p:cNvSpPr>
            <a:spLocks noGrp="1"/>
          </p:cNvSpPr>
          <p:nvPr>
            <p:ph type="pic" sz="quarter" idx="113" hasCustomPrompt="1"/>
          </p:nvPr>
        </p:nvSpPr>
        <p:spPr>
          <a:xfrm>
            <a:off x="5638800"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44" name="Diagonal 1"/>
          <p:cNvSpPr/>
          <p:nvPr userDrawn="1"/>
        </p:nvSpPr>
        <p:spPr>
          <a:xfrm>
            <a:off x="723900" y="2516134"/>
            <a:ext cx="3429000" cy="3198866"/>
          </a:xfrm>
          <a:custGeom>
            <a:avLst/>
            <a:gdLst>
              <a:gd name="connsiteX0" fmla="*/ 0 w 3429000"/>
              <a:gd name="connsiteY0" fmla="*/ 0 h 3198866"/>
              <a:gd name="connsiteX1" fmla="*/ 3429000 w 3429000"/>
              <a:gd name="connsiteY1" fmla="*/ 0 h 3198866"/>
              <a:gd name="connsiteX2" fmla="*/ 3429000 w 3429000"/>
              <a:gd name="connsiteY2" fmla="*/ 2741666 h 3198866"/>
              <a:gd name="connsiteX3" fmla="*/ 2971800 w 3429000"/>
              <a:gd name="connsiteY3" fmla="*/ 3198866 h 3198866"/>
              <a:gd name="connsiteX4" fmla="*/ 0 w 34290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198866">
                <a:moveTo>
                  <a:pt x="0" y="0"/>
                </a:moveTo>
                <a:lnTo>
                  <a:pt x="3429000" y="0"/>
                </a:lnTo>
                <a:lnTo>
                  <a:pt x="3429000" y="2741666"/>
                </a:lnTo>
                <a:lnTo>
                  <a:pt x="29718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838200" y="3785687"/>
            <a:ext cx="32004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5" name="Heading 1"/>
          <p:cNvSpPr>
            <a:spLocks noGrp="1"/>
          </p:cNvSpPr>
          <p:nvPr>
            <p:ph type="body" sz="quarter" idx="33" hasCustomPrompt="1"/>
          </p:nvPr>
        </p:nvSpPr>
        <p:spPr>
          <a:xfrm>
            <a:off x="838200" y="3241408"/>
            <a:ext cx="32004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1"/>
          <p:cNvSpPr/>
          <p:nvPr userDrawn="1"/>
        </p:nvSpPr>
        <p:spPr>
          <a:xfrm>
            <a:off x="2209800" y="307433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Image 1"/>
          <p:cNvSpPr>
            <a:spLocks noGrp="1"/>
          </p:cNvSpPr>
          <p:nvPr>
            <p:ph type="pic" sz="quarter" idx="28" hasCustomPrompt="1"/>
          </p:nvPr>
        </p:nvSpPr>
        <p:spPr>
          <a:xfrm>
            <a:off x="1981200"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27"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0" y="693057"/>
            <a:ext cx="10744200" cy="685800"/>
          </a:xfrm>
        </p:spPr>
        <p:txBody>
          <a:bodyPr/>
          <a:lstStyle>
            <a:lvl1pPr>
              <a:defRPr baseline="0"/>
            </a:lvl1pPr>
          </a:lstStyle>
          <a:p>
            <a:r>
              <a:rPr lang="en-US" dirty="0"/>
              <a:t>Slide title</a:t>
            </a:r>
          </a:p>
        </p:txBody>
      </p:sp>
    </p:spTree>
    <p:extLst>
      <p:ext uri="{BB962C8B-B14F-4D97-AF65-F5344CB8AC3E}">
        <p14:creationId xmlns:p14="http://schemas.microsoft.com/office/powerpoint/2010/main" val="1062255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edge">
                                      <p:cBhvr>
                                        <p:cTn id="10" dur="1000"/>
                                        <p:tgtEl>
                                          <p:spTgt spid="4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edge">
                                      <p:cBhvr>
                                        <p:cTn id="16" dur="1000"/>
                                        <p:tgtEl>
                                          <p:spTgt spid="46"/>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outVertical)">
                                      <p:cBhvr>
                                        <p:cTn id="19" dur="500"/>
                                        <p:tgtEl>
                                          <p:spTgt spid="50"/>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edge">
                                      <p:cBhvr>
                                        <p:cTn id="22" dur="1000"/>
                                        <p:tgtEl>
                                          <p:spTgt spid="48"/>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ssolve">
                                      <p:cBhvr>
                                        <p:cTn id="26" dur="500"/>
                                        <p:tgtEl>
                                          <p:spTgt spid="30"/>
                                        </p:tgtEl>
                                      </p:cBhvr>
                                    </p:animEffect>
                                  </p:childTnLst>
                                </p:cTn>
                              </p:par>
                              <p:par>
                                <p:cTn id="27" presetID="9"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par>
                                <p:cTn id="30" presetID="9"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childTnLst>
                          </p:cTn>
                        </p:par>
                        <p:par>
                          <p:cTn id="33" fill="hold">
                            <p:stCondLst>
                              <p:cond delay="1500"/>
                            </p:stCondLst>
                            <p:childTnLst>
                              <p:par>
                                <p:cTn id="34" presetID="12" presetClass="entr" presetSubtype="4"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ppt_y</p:attrName>
                                        </p:attrNameLst>
                                      </p:cBhvr>
                                      <p:tavLst>
                                        <p:tav tm="0">
                                          <p:val>
                                            <p:strVal val="#ppt_y+#ppt_h*1.125000"/>
                                          </p:val>
                                        </p:tav>
                                        <p:tav tm="100000">
                                          <p:val>
                                            <p:strVal val="#ppt_y"/>
                                          </p:val>
                                        </p:tav>
                                      </p:tavLst>
                                    </p:anim>
                                    <p:animEffect transition="in" filter="wipe(up)">
                                      <p:cBhvr>
                                        <p:cTn id="37" dur="500"/>
                                        <p:tgtEl>
                                          <p:spTgt spid="3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p:tgtEl>
                                          <p:spTgt spid="42"/>
                                        </p:tgtEl>
                                        <p:attrNameLst>
                                          <p:attrName>ppt_y</p:attrName>
                                        </p:attrNameLst>
                                      </p:cBhvr>
                                      <p:tavLst>
                                        <p:tav tm="0">
                                          <p:val>
                                            <p:strVal val="#ppt_y+#ppt_h*1.125000"/>
                                          </p:val>
                                        </p:tav>
                                        <p:tav tm="100000">
                                          <p:val>
                                            <p:strVal val="#ppt_y"/>
                                          </p:val>
                                        </p:tav>
                                      </p:tavLst>
                                    </p:anim>
                                    <p:animEffect transition="in" filter="wipe(up)">
                                      <p:cBhvr>
                                        <p:cTn id="41" dur="500"/>
                                        <p:tgtEl>
                                          <p:spTgt spid="42"/>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69" grpId="0"/>
      <p:bldP spid="46" grpId="0" animBg="1"/>
      <p:bldP spid="49" grpId="0" animBg="1"/>
      <p:bldP spid="42" grpId="0"/>
      <p:bldP spid="44" grpId="0" animBg="1"/>
      <p:bldP spid="36" grpId="0" animBg="1"/>
      <p:bldP spid="32"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ames,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pic>
        <p:nvPicPr>
          <p:cNvPr id="39" name="Spirit Burst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855001" y="1158023"/>
            <a:ext cx="2743200" cy="2743200"/>
          </a:xfrm>
          <a:prstGeom prst="rect">
            <a:avLst/>
          </a:prstGeom>
          <a:noFill/>
          <a:ln>
            <a:noFill/>
          </a:ln>
        </p:spPr>
      </p:pic>
      <p:pic>
        <p:nvPicPr>
          <p:cNvPr id="38" name="Spirit Burst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106534" y="1143000"/>
            <a:ext cx="2743200" cy="2743200"/>
          </a:xfrm>
          <a:prstGeom prst="rect">
            <a:avLst/>
          </a:prstGeom>
          <a:noFill/>
          <a:ln>
            <a:noFill/>
          </a:ln>
        </p:spPr>
      </p:pic>
      <p:pic>
        <p:nvPicPr>
          <p:cNvPr id="37" name="Spirit Burst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067" y="1143000"/>
            <a:ext cx="2743200" cy="2743200"/>
          </a:xfrm>
          <a:prstGeom prst="rect">
            <a:avLst/>
          </a:prstGeom>
          <a:noFill/>
          <a:ln>
            <a:noFill/>
          </a:ln>
        </p:spPr>
      </p:pic>
      <p:pic>
        <p:nvPicPr>
          <p:cNvPr id="30" name="Spirit Burst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0" y="1143000"/>
            <a:ext cx="2743200" cy="2743200"/>
          </a:xfrm>
          <a:prstGeom prst="rect">
            <a:avLst/>
          </a:prstGeom>
          <a:noFill/>
          <a:ln>
            <a:noFill/>
          </a:ln>
        </p:spPr>
      </p:pic>
      <p:sp>
        <p:nvSpPr>
          <p:cNvPr id="64" name="Diagonal 4"/>
          <p:cNvSpPr/>
          <p:nvPr userDrawn="1"/>
        </p:nvSpPr>
        <p:spPr>
          <a:xfrm>
            <a:off x="8965117" y="2516135"/>
            <a:ext cx="2514522" cy="3198866"/>
          </a:xfrm>
          <a:custGeom>
            <a:avLst/>
            <a:gdLst>
              <a:gd name="connsiteX0" fmla="*/ 0 w 2514522"/>
              <a:gd name="connsiteY0" fmla="*/ 0 h 3198866"/>
              <a:gd name="connsiteX1" fmla="*/ 2514522 w 2514522"/>
              <a:gd name="connsiteY1" fmla="*/ 0 h 3198866"/>
              <a:gd name="connsiteX2" fmla="*/ 2514522 w 2514522"/>
              <a:gd name="connsiteY2" fmla="*/ 2741666 h 3198866"/>
              <a:gd name="connsiteX3" fmla="*/ 2057322 w 2514522"/>
              <a:gd name="connsiteY3" fmla="*/ 3198866 h 3198866"/>
              <a:gd name="connsiteX4" fmla="*/ 0 w 2514522"/>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22" h="3198866">
                <a:moveTo>
                  <a:pt x="0" y="0"/>
                </a:moveTo>
                <a:lnTo>
                  <a:pt x="2514522" y="0"/>
                </a:lnTo>
                <a:lnTo>
                  <a:pt x="2514522" y="2741666"/>
                </a:lnTo>
                <a:lnTo>
                  <a:pt x="2057322"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3" name="Caption 4"/>
          <p:cNvSpPr>
            <a:spLocks noGrp="1"/>
          </p:cNvSpPr>
          <p:nvPr>
            <p:ph type="body" idx="124" hasCustomPrompt="1"/>
          </p:nvPr>
        </p:nvSpPr>
        <p:spPr>
          <a:xfrm>
            <a:off x="9079378"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4" name="Heading 4"/>
          <p:cNvSpPr>
            <a:spLocks noGrp="1"/>
          </p:cNvSpPr>
          <p:nvPr>
            <p:ph type="body" sz="quarter" idx="125" hasCustomPrompt="1"/>
          </p:nvPr>
        </p:nvSpPr>
        <p:spPr>
          <a:xfrm>
            <a:off x="9079378"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48" name="Divider 4"/>
          <p:cNvSpPr/>
          <p:nvPr userDrawn="1"/>
        </p:nvSpPr>
        <p:spPr>
          <a:xfrm>
            <a:off x="9993778" y="308673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Image 4"/>
          <p:cNvSpPr>
            <a:spLocks noGrp="1"/>
          </p:cNvSpPr>
          <p:nvPr>
            <p:ph type="pic" sz="quarter" idx="126" hasCustomPrompt="1"/>
          </p:nvPr>
        </p:nvSpPr>
        <p:spPr>
          <a:xfrm>
            <a:off x="9765178"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62" name="Diagonal 3"/>
          <p:cNvSpPr/>
          <p:nvPr userDrawn="1"/>
        </p:nvSpPr>
        <p:spPr>
          <a:xfrm>
            <a:off x="6210376" y="2516135"/>
            <a:ext cx="2514522" cy="3198866"/>
          </a:xfrm>
          <a:custGeom>
            <a:avLst/>
            <a:gdLst>
              <a:gd name="connsiteX0" fmla="*/ 0 w 2514522"/>
              <a:gd name="connsiteY0" fmla="*/ 0 h 3198866"/>
              <a:gd name="connsiteX1" fmla="*/ 2514522 w 2514522"/>
              <a:gd name="connsiteY1" fmla="*/ 0 h 3198866"/>
              <a:gd name="connsiteX2" fmla="*/ 2514522 w 2514522"/>
              <a:gd name="connsiteY2" fmla="*/ 2741666 h 3198866"/>
              <a:gd name="connsiteX3" fmla="*/ 2057322 w 2514522"/>
              <a:gd name="connsiteY3" fmla="*/ 3198866 h 3198866"/>
              <a:gd name="connsiteX4" fmla="*/ 0 w 2514522"/>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22" h="3198866">
                <a:moveTo>
                  <a:pt x="0" y="0"/>
                </a:moveTo>
                <a:lnTo>
                  <a:pt x="2514522" y="0"/>
                </a:lnTo>
                <a:lnTo>
                  <a:pt x="2514522" y="2741666"/>
                </a:lnTo>
                <a:lnTo>
                  <a:pt x="2057322"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1" name="Caption 3"/>
          <p:cNvSpPr>
            <a:spLocks noGrp="1"/>
          </p:cNvSpPr>
          <p:nvPr>
            <p:ph type="body" idx="119" hasCustomPrompt="1"/>
          </p:nvPr>
        </p:nvSpPr>
        <p:spPr>
          <a:xfrm>
            <a:off x="6324637"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72" name="Heading 3"/>
          <p:cNvSpPr>
            <a:spLocks noGrp="1"/>
          </p:cNvSpPr>
          <p:nvPr>
            <p:ph type="body" sz="quarter" idx="120" hasCustomPrompt="1"/>
          </p:nvPr>
        </p:nvSpPr>
        <p:spPr>
          <a:xfrm>
            <a:off x="6324637"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50" name="Divider 3"/>
          <p:cNvSpPr/>
          <p:nvPr userDrawn="1"/>
        </p:nvSpPr>
        <p:spPr>
          <a:xfrm>
            <a:off x="7239037" y="308673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Image 3"/>
          <p:cNvSpPr>
            <a:spLocks noGrp="1"/>
          </p:cNvSpPr>
          <p:nvPr>
            <p:ph type="pic" sz="quarter" idx="117" hasCustomPrompt="1"/>
          </p:nvPr>
        </p:nvSpPr>
        <p:spPr>
          <a:xfrm>
            <a:off x="7010437"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55" name="Diagonal 2"/>
          <p:cNvSpPr/>
          <p:nvPr userDrawn="1"/>
        </p:nvSpPr>
        <p:spPr>
          <a:xfrm>
            <a:off x="3477786" y="2511777"/>
            <a:ext cx="2514600" cy="3198866"/>
          </a:xfrm>
          <a:custGeom>
            <a:avLst/>
            <a:gdLst>
              <a:gd name="connsiteX0" fmla="*/ 0 w 2514600"/>
              <a:gd name="connsiteY0" fmla="*/ 0 h 3198866"/>
              <a:gd name="connsiteX1" fmla="*/ 2514600 w 2514600"/>
              <a:gd name="connsiteY1" fmla="*/ 0 h 3198866"/>
              <a:gd name="connsiteX2" fmla="*/ 2514600 w 2514600"/>
              <a:gd name="connsiteY2" fmla="*/ 2741666 h 3198866"/>
              <a:gd name="connsiteX3" fmla="*/ 2057400 w 2514600"/>
              <a:gd name="connsiteY3" fmla="*/ 3198866 h 3198866"/>
              <a:gd name="connsiteX4" fmla="*/ 0 w 25146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198866">
                <a:moveTo>
                  <a:pt x="0" y="0"/>
                </a:moveTo>
                <a:lnTo>
                  <a:pt x="2514600" y="0"/>
                </a:lnTo>
                <a:lnTo>
                  <a:pt x="2514600" y="2741666"/>
                </a:lnTo>
                <a:lnTo>
                  <a:pt x="20574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3592086"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47" name="Heading 2"/>
          <p:cNvSpPr>
            <a:spLocks noGrp="1"/>
          </p:cNvSpPr>
          <p:nvPr>
            <p:ph type="body" sz="quarter" idx="116" hasCustomPrompt="1"/>
          </p:nvPr>
        </p:nvSpPr>
        <p:spPr>
          <a:xfrm>
            <a:off x="3592086"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49" name="Divider 2"/>
          <p:cNvSpPr/>
          <p:nvPr userDrawn="1"/>
        </p:nvSpPr>
        <p:spPr>
          <a:xfrm>
            <a:off x="4506486" y="3087916"/>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Image 2"/>
          <p:cNvSpPr>
            <a:spLocks noGrp="1"/>
          </p:cNvSpPr>
          <p:nvPr>
            <p:ph type="pic" sz="quarter" idx="113" hasCustomPrompt="1"/>
          </p:nvPr>
        </p:nvSpPr>
        <p:spPr>
          <a:xfrm>
            <a:off x="4277886" y="2054577"/>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46" name="Diagonal 1"/>
          <p:cNvSpPr/>
          <p:nvPr userDrawn="1"/>
        </p:nvSpPr>
        <p:spPr>
          <a:xfrm>
            <a:off x="723900" y="2516134"/>
            <a:ext cx="2514600" cy="3198866"/>
          </a:xfrm>
          <a:custGeom>
            <a:avLst/>
            <a:gdLst>
              <a:gd name="connsiteX0" fmla="*/ 0 w 2514600"/>
              <a:gd name="connsiteY0" fmla="*/ 0 h 3198866"/>
              <a:gd name="connsiteX1" fmla="*/ 2514600 w 2514600"/>
              <a:gd name="connsiteY1" fmla="*/ 0 h 3198866"/>
              <a:gd name="connsiteX2" fmla="*/ 2514600 w 2514600"/>
              <a:gd name="connsiteY2" fmla="*/ 2741666 h 3198866"/>
              <a:gd name="connsiteX3" fmla="*/ 2057400 w 2514600"/>
              <a:gd name="connsiteY3" fmla="*/ 3198866 h 3198866"/>
              <a:gd name="connsiteX4" fmla="*/ 0 w 25146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198866">
                <a:moveTo>
                  <a:pt x="0" y="0"/>
                </a:moveTo>
                <a:lnTo>
                  <a:pt x="2514600" y="0"/>
                </a:lnTo>
                <a:lnTo>
                  <a:pt x="2514600" y="2741666"/>
                </a:lnTo>
                <a:lnTo>
                  <a:pt x="20574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838200"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5" name="Heading 1"/>
          <p:cNvSpPr>
            <a:spLocks noGrp="1"/>
          </p:cNvSpPr>
          <p:nvPr>
            <p:ph type="body" sz="quarter" idx="33" hasCustomPrompt="1"/>
          </p:nvPr>
        </p:nvSpPr>
        <p:spPr>
          <a:xfrm>
            <a:off x="838200"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6" name="Divider 1"/>
          <p:cNvSpPr/>
          <p:nvPr userDrawn="1"/>
        </p:nvSpPr>
        <p:spPr>
          <a:xfrm>
            <a:off x="1752600" y="3087916"/>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Image 1"/>
          <p:cNvSpPr>
            <a:spLocks noGrp="1"/>
          </p:cNvSpPr>
          <p:nvPr>
            <p:ph type="pic" sz="quarter" idx="28" hasCustomPrompt="1"/>
          </p:nvPr>
        </p:nvSpPr>
        <p:spPr>
          <a:xfrm>
            <a:off x="1524000" y="2057400"/>
            <a:ext cx="914400" cy="914400"/>
          </a:xfrm>
          <a:prstGeom prst="rect">
            <a:avLst/>
          </a:prstGeom>
          <a:noFill/>
        </p:spPr>
        <p:txBody>
          <a:bodyPr anchor="ctr">
            <a:normAutofit/>
          </a:bodyPr>
          <a:lstStyle>
            <a:lvl1pPr marL="0" indent="0" algn="ctr">
              <a:lnSpc>
                <a:spcPct val="100000"/>
              </a:lnSpc>
              <a:buNone/>
              <a:defRPr sz="900"/>
            </a:lvl1pPr>
          </a:lstStyle>
          <a:p>
            <a:r>
              <a:rPr lang="en-US" dirty="0"/>
              <a:t>Image</a:t>
            </a:r>
          </a:p>
        </p:txBody>
      </p:sp>
      <p:sp>
        <p:nvSpPr>
          <p:cNvPr id="41"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743287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edge">
                                      <p:cBhvr>
                                        <p:cTn id="10" dur="1000"/>
                                        <p:tgtEl>
                                          <p:spTgt spid="4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1000"/>
                                        <p:tgtEl>
                                          <p:spTgt spid="55"/>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outVertical)">
                                      <p:cBhvr>
                                        <p:cTn id="19" dur="500"/>
                                        <p:tgtEl>
                                          <p:spTgt spid="50"/>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edge">
                                      <p:cBhvr>
                                        <p:cTn id="22" dur="1000"/>
                                        <p:tgtEl>
                                          <p:spTgt spid="62"/>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outVertical)">
                                      <p:cBhvr>
                                        <p:cTn id="25" dur="500"/>
                                        <p:tgtEl>
                                          <p:spTgt spid="4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edge">
                                      <p:cBhvr>
                                        <p:cTn id="28" dur="1000"/>
                                        <p:tgtEl>
                                          <p:spTgt spid="64"/>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dissolve">
                                      <p:cBhvr>
                                        <p:cTn id="35" dur="500"/>
                                        <p:tgtEl>
                                          <p:spTgt spid="37"/>
                                        </p:tgtEl>
                                      </p:cBhvr>
                                    </p:animEffect>
                                  </p:childTnLst>
                                </p:cTn>
                              </p:par>
                              <p:par>
                                <p:cTn id="36" presetID="9"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dissolve">
                                      <p:cBhvr>
                                        <p:cTn id="38" dur="500"/>
                                        <p:tgtEl>
                                          <p:spTgt spid="38"/>
                                        </p:tgtEl>
                                      </p:cBhvr>
                                    </p:animEffect>
                                  </p:childTnLst>
                                </p:cTn>
                              </p:par>
                              <p:par>
                                <p:cTn id="39" presetID="9"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dissolve">
                                      <p:cBhvr>
                                        <p:cTn id="41" dur="500"/>
                                        <p:tgtEl>
                                          <p:spTgt spid="39"/>
                                        </p:tgtEl>
                                      </p:cBhvr>
                                    </p:animEffect>
                                  </p:childTnLst>
                                </p:cTn>
                              </p:par>
                            </p:childTnLst>
                          </p:cTn>
                        </p:par>
                        <p:par>
                          <p:cTn id="42" fill="hold">
                            <p:stCondLst>
                              <p:cond delay="1500"/>
                            </p:stCondLst>
                            <p:childTnLst>
                              <p:par>
                                <p:cTn id="43" presetID="12" presetClass="entr" presetSubtype="4"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p:tgtEl>
                                          <p:spTgt spid="32"/>
                                        </p:tgtEl>
                                        <p:attrNameLst>
                                          <p:attrName>ppt_y</p:attrName>
                                        </p:attrNameLst>
                                      </p:cBhvr>
                                      <p:tavLst>
                                        <p:tav tm="0">
                                          <p:val>
                                            <p:strVal val="#ppt_y+#ppt_h*1.125000"/>
                                          </p:val>
                                        </p:tav>
                                        <p:tav tm="100000">
                                          <p:val>
                                            <p:strVal val="#ppt_y"/>
                                          </p:val>
                                        </p:tav>
                                      </p:tavLst>
                                    </p:anim>
                                    <p:animEffect transition="in" filter="wipe(up)">
                                      <p:cBhvr>
                                        <p:cTn id="46" dur="500"/>
                                        <p:tgtEl>
                                          <p:spTgt spid="32"/>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p:tgtEl>
                                          <p:spTgt spid="42"/>
                                        </p:tgtEl>
                                        <p:attrNameLst>
                                          <p:attrName>ppt_y</p:attrName>
                                        </p:attrNameLst>
                                      </p:cBhvr>
                                      <p:tavLst>
                                        <p:tav tm="0">
                                          <p:val>
                                            <p:strVal val="#ppt_y+#ppt_h*1.125000"/>
                                          </p:val>
                                        </p:tav>
                                        <p:tav tm="100000">
                                          <p:val>
                                            <p:strVal val="#ppt_y"/>
                                          </p:val>
                                        </p:tav>
                                      </p:tavLst>
                                    </p:anim>
                                    <p:animEffect transition="in" filter="wipe(up)">
                                      <p:cBhvr>
                                        <p:cTn id="50" dur="500"/>
                                        <p:tgtEl>
                                          <p:spTgt spid="4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p:tgtEl>
                                          <p:spTgt spid="69"/>
                                        </p:tgtEl>
                                        <p:attrNameLst>
                                          <p:attrName>ppt_y</p:attrName>
                                        </p:attrNameLst>
                                      </p:cBhvr>
                                      <p:tavLst>
                                        <p:tav tm="0">
                                          <p:val>
                                            <p:strVal val="#ppt_y+#ppt_h*1.125000"/>
                                          </p:val>
                                        </p:tav>
                                        <p:tav tm="100000">
                                          <p:val>
                                            <p:strVal val="#ppt_y"/>
                                          </p:val>
                                        </p:tav>
                                      </p:tavLst>
                                    </p:anim>
                                    <p:animEffect transition="in" filter="wipe(up)">
                                      <p:cBhvr>
                                        <p:cTn id="54" dur="500"/>
                                        <p:tgtEl>
                                          <p:spTgt spid="69"/>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p:tgtEl>
                                          <p:spTgt spid="53"/>
                                        </p:tgtEl>
                                        <p:attrNameLst>
                                          <p:attrName>ppt_y</p:attrName>
                                        </p:attrNameLst>
                                      </p:cBhvr>
                                      <p:tavLst>
                                        <p:tav tm="0">
                                          <p:val>
                                            <p:strVal val="#ppt_y+#ppt_h*1.125000"/>
                                          </p:val>
                                        </p:tav>
                                        <p:tav tm="100000">
                                          <p:val>
                                            <p:strVal val="#ppt_y"/>
                                          </p:val>
                                        </p:tav>
                                      </p:tavLst>
                                    </p:anim>
                                    <p:animEffect transition="in" filter="wipe(up)">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8" grpId="0" animBg="1"/>
      <p:bldP spid="53" grpId="0"/>
      <p:bldP spid="62" grpId="0" animBg="1"/>
      <p:bldP spid="50" grpId="0" animBg="1"/>
      <p:bldP spid="69" grpId="0"/>
      <p:bldP spid="55" grpId="0" animBg="1"/>
      <p:bldP spid="49" grpId="0" animBg="1"/>
      <p:bldP spid="42" grpId="0"/>
      <p:bldP spid="46" grpId="0" animBg="1"/>
      <p:bldP spid="36" grpId="0" animBg="1"/>
      <p:bldP spid="3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otlight,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26" name="Caption 2"/>
          <p:cNvSpPr>
            <a:spLocks noGrp="1"/>
          </p:cNvSpPr>
          <p:nvPr>
            <p:ph type="body" idx="115" hasCustomPrompt="1"/>
          </p:nvPr>
        </p:nvSpPr>
        <p:spPr>
          <a:xfrm>
            <a:off x="6210303" y="4143350"/>
            <a:ext cx="5257794"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7" name="Heading 2"/>
          <p:cNvSpPr>
            <a:spLocks noGrp="1"/>
          </p:cNvSpPr>
          <p:nvPr>
            <p:ph type="body" sz="quarter" idx="116" hasCustomPrompt="1"/>
          </p:nvPr>
        </p:nvSpPr>
        <p:spPr>
          <a:xfrm>
            <a:off x="6210303" y="3598163"/>
            <a:ext cx="5257794"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7" name="Divider 2"/>
          <p:cNvSpPr/>
          <p:nvPr userDrawn="1"/>
        </p:nvSpPr>
        <p:spPr>
          <a:xfrm>
            <a:off x="8610600"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Image 2"/>
          <p:cNvSpPr>
            <a:spLocks noGrp="1"/>
          </p:cNvSpPr>
          <p:nvPr>
            <p:ph type="pic" sz="quarter" idx="113" hasCustomPrompt="1"/>
          </p:nvPr>
        </p:nvSpPr>
        <p:spPr>
          <a:xfrm>
            <a:off x="8382000"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2" name="Caption 1"/>
          <p:cNvSpPr>
            <a:spLocks noGrp="1"/>
          </p:cNvSpPr>
          <p:nvPr>
            <p:ph type="body" idx="44" hasCustomPrompt="1"/>
          </p:nvPr>
        </p:nvSpPr>
        <p:spPr>
          <a:xfrm>
            <a:off x="723901" y="4143350"/>
            <a:ext cx="5257796"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3" name="Heading 1"/>
          <p:cNvSpPr>
            <a:spLocks noGrp="1"/>
          </p:cNvSpPr>
          <p:nvPr>
            <p:ph type="body" sz="quarter" idx="33" hasCustomPrompt="1"/>
          </p:nvPr>
        </p:nvSpPr>
        <p:spPr>
          <a:xfrm>
            <a:off x="723901" y="3598163"/>
            <a:ext cx="5257796"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1"/>
          <p:cNvSpPr/>
          <p:nvPr userDrawn="1"/>
        </p:nvSpPr>
        <p:spPr>
          <a:xfrm>
            <a:off x="3124199"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2895599"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14"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532041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additive="base">
                                        <p:cTn id="14" dur="500"/>
                                        <p:tgtEl>
                                          <p:spTgt spid="95"/>
                                        </p:tgtEl>
                                        <p:attrNameLst>
                                          <p:attrName>ppt_y</p:attrName>
                                        </p:attrNameLst>
                                      </p:cBhvr>
                                      <p:tavLst>
                                        <p:tav tm="0">
                                          <p:val>
                                            <p:strVal val="#ppt_y+#ppt_h*1.125000"/>
                                          </p:val>
                                        </p:tav>
                                        <p:tav tm="100000">
                                          <p:val>
                                            <p:strVal val="#ppt_y"/>
                                          </p:val>
                                        </p:tav>
                                      </p:tavLst>
                                    </p:anim>
                                    <p:animEffect transition="in" filter="wipe(up)">
                                      <p:cBhvr>
                                        <p:cTn id="15" dur="500"/>
                                        <p:tgtEl>
                                          <p:spTgt spid="9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4" grpId="0"/>
      <p:bldP spid="36" grpId="0" animBg="1"/>
      <p:bldP spid="95" grpId="0"/>
    </p:bldLst>
  </p:timing>
  <p:extLst>
    <p:ext uri="{DCECCB84-F9BA-43D5-87BE-67443E8EF086}">
      <p15:sldGuideLst xmlns:p15="http://schemas.microsoft.com/office/powerpoint/2012/main">
        <p15:guide id="1" orient="horz" pos="2088" userDrawn="1">
          <p15:clr>
            <a:srgbClr val="FBAE40"/>
          </p15:clr>
        </p15:guide>
        <p15:guide id="2" orient="horz"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otlight,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0" name="Caption 3"/>
          <p:cNvSpPr>
            <a:spLocks noGrp="1"/>
          </p:cNvSpPr>
          <p:nvPr>
            <p:ph type="body" idx="119" hasCustomPrompt="1"/>
          </p:nvPr>
        </p:nvSpPr>
        <p:spPr>
          <a:xfrm>
            <a:off x="8039033" y="4143350"/>
            <a:ext cx="3435276"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1" name="Heading 3"/>
          <p:cNvSpPr>
            <a:spLocks noGrp="1"/>
          </p:cNvSpPr>
          <p:nvPr>
            <p:ph type="body" sz="quarter" idx="120" hasCustomPrompt="1"/>
          </p:nvPr>
        </p:nvSpPr>
        <p:spPr>
          <a:xfrm>
            <a:off x="8039033" y="3598163"/>
            <a:ext cx="3435276"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8" name="Divider 3"/>
          <p:cNvSpPr/>
          <p:nvPr userDrawn="1"/>
        </p:nvSpPr>
        <p:spPr>
          <a:xfrm>
            <a:off x="952807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Image 3"/>
          <p:cNvSpPr>
            <a:spLocks noGrp="1"/>
          </p:cNvSpPr>
          <p:nvPr>
            <p:ph type="pic" sz="quarter" idx="117" hasCustomPrompt="1"/>
          </p:nvPr>
        </p:nvSpPr>
        <p:spPr>
          <a:xfrm>
            <a:off x="929947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6" name="Caption 2"/>
          <p:cNvSpPr>
            <a:spLocks noGrp="1"/>
          </p:cNvSpPr>
          <p:nvPr>
            <p:ph type="body" idx="115" hasCustomPrompt="1"/>
          </p:nvPr>
        </p:nvSpPr>
        <p:spPr>
          <a:xfrm>
            <a:off x="4381504" y="4143350"/>
            <a:ext cx="3428994"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7" name="Heading 2"/>
          <p:cNvSpPr>
            <a:spLocks noGrp="1"/>
          </p:cNvSpPr>
          <p:nvPr>
            <p:ph type="body" sz="quarter" idx="116" hasCustomPrompt="1"/>
          </p:nvPr>
        </p:nvSpPr>
        <p:spPr>
          <a:xfrm>
            <a:off x="4381504" y="3598163"/>
            <a:ext cx="3428994"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7" name="Divider 2"/>
          <p:cNvSpPr/>
          <p:nvPr userDrawn="1"/>
        </p:nvSpPr>
        <p:spPr>
          <a:xfrm>
            <a:off x="58674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Image 2"/>
          <p:cNvSpPr>
            <a:spLocks noGrp="1"/>
          </p:cNvSpPr>
          <p:nvPr>
            <p:ph type="pic" sz="quarter" idx="113" hasCustomPrompt="1"/>
          </p:nvPr>
        </p:nvSpPr>
        <p:spPr>
          <a:xfrm>
            <a:off x="56388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2" name="Caption 1"/>
          <p:cNvSpPr>
            <a:spLocks noGrp="1"/>
          </p:cNvSpPr>
          <p:nvPr>
            <p:ph type="body" idx="44" hasCustomPrompt="1"/>
          </p:nvPr>
        </p:nvSpPr>
        <p:spPr>
          <a:xfrm>
            <a:off x="723901" y="4143350"/>
            <a:ext cx="3428996"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3" name="Heading 1"/>
          <p:cNvSpPr>
            <a:spLocks noGrp="1"/>
          </p:cNvSpPr>
          <p:nvPr>
            <p:ph type="body" sz="quarter" idx="33" hasCustomPrompt="1"/>
          </p:nvPr>
        </p:nvSpPr>
        <p:spPr>
          <a:xfrm>
            <a:off x="723901" y="3598163"/>
            <a:ext cx="3428996"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a:t>Heading</a:t>
            </a:r>
          </a:p>
        </p:txBody>
      </p:sp>
      <p:sp>
        <p:nvSpPr>
          <p:cNvPr id="36" name="Divider 1"/>
          <p:cNvSpPr/>
          <p:nvPr userDrawn="1"/>
        </p:nvSpPr>
        <p:spPr>
          <a:xfrm>
            <a:off x="2209799"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1981199"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1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519522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500"/>
                                        <p:tgtEl>
                                          <p:spTgt spid="38"/>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p:tgtEl>
                                          <p:spTgt spid="95"/>
                                        </p:tgtEl>
                                        <p:attrNameLst>
                                          <p:attrName>ppt_y</p:attrName>
                                        </p:attrNameLst>
                                      </p:cBhvr>
                                      <p:tavLst>
                                        <p:tav tm="0">
                                          <p:val>
                                            <p:strVal val="#ppt_y+#ppt_h*1.125000"/>
                                          </p:val>
                                        </p:tav>
                                        <p:tav tm="100000">
                                          <p:val>
                                            <p:strVal val="#ppt_y"/>
                                          </p:val>
                                        </p:tav>
                                      </p:tavLst>
                                    </p:anim>
                                    <p:animEffect transition="in" filter="wipe(up)">
                                      <p:cBhvr>
                                        <p:cTn id="18" dur="500"/>
                                        <p:tgtEl>
                                          <p:spTgt spid="9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ppt_y</p:attrName>
                                        </p:attrNameLst>
                                      </p:cBhvr>
                                      <p:tavLst>
                                        <p:tav tm="0">
                                          <p:val>
                                            <p:strVal val="#ppt_y+#ppt_h*1.125000"/>
                                          </p:val>
                                        </p:tav>
                                        <p:tav tm="100000">
                                          <p:val>
                                            <p:strVal val="#ppt_y"/>
                                          </p:val>
                                        </p:tav>
                                      </p:tavLst>
                                    </p:anim>
                                    <p:animEffect transition="in" filter="wipe(up)">
                                      <p:cBhvr>
                                        <p:cTn id="22" dur="500"/>
                                        <p:tgtEl>
                                          <p:spTgt spid="2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ppt_y</p:attrName>
                                        </p:attrNameLst>
                                      </p:cBhvr>
                                      <p:tavLst>
                                        <p:tav tm="0">
                                          <p:val>
                                            <p:strVal val="#ppt_y+#ppt_h*1.125000"/>
                                          </p:val>
                                        </p:tav>
                                        <p:tav tm="100000">
                                          <p:val>
                                            <p:strVal val="#ppt_y"/>
                                          </p:val>
                                        </p:tav>
                                      </p:tavLst>
                                    </p:anim>
                                    <p:animEffect transition="in" filter="wipe(up)">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8" grpId="0"/>
      <p:bldP spid="37" grpId="0" animBg="1"/>
      <p:bldP spid="24" grpId="0"/>
      <p:bldP spid="36" grpId="0" animBg="1"/>
      <p:bldP spid="95" grpId="0"/>
    </p:bldLst>
  </p:timing>
  <p:extLst>
    <p:ext uri="{DCECCB84-F9BA-43D5-87BE-67443E8EF086}">
      <p15:sldGuideLst xmlns:p15="http://schemas.microsoft.com/office/powerpoint/2012/main">
        <p15:guide id="1" orient="horz" pos="2088" userDrawn="1">
          <p15:clr>
            <a:srgbClr val="FBAE40"/>
          </p15:clr>
        </p15:guide>
        <p15:guide id="2" orient="horz" pos="21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potlight,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34" name="Caption 4"/>
          <p:cNvSpPr>
            <a:spLocks noGrp="1"/>
          </p:cNvSpPr>
          <p:nvPr>
            <p:ph type="body" idx="123" hasCustomPrompt="1"/>
          </p:nvPr>
        </p:nvSpPr>
        <p:spPr>
          <a:xfrm>
            <a:off x="89535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5" name="Heading 4"/>
          <p:cNvSpPr>
            <a:spLocks noGrp="1"/>
          </p:cNvSpPr>
          <p:nvPr>
            <p:ph type="body" sz="quarter" idx="124" hasCustomPrompt="1"/>
          </p:nvPr>
        </p:nvSpPr>
        <p:spPr>
          <a:xfrm>
            <a:off x="89535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9" name="Divider 4"/>
          <p:cNvSpPr/>
          <p:nvPr userDrawn="1"/>
        </p:nvSpPr>
        <p:spPr>
          <a:xfrm>
            <a:off x="99822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Image 4"/>
          <p:cNvSpPr>
            <a:spLocks noGrp="1"/>
          </p:cNvSpPr>
          <p:nvPr>
            <p:ph type="pic" sz="quarter" idx="121" hasCustomPrompt="1"/>
          </p:nvPr>
        </p:nvSpPr>
        <p:spPr>
          <a:xfrm>
            <a:off x="97536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30" name="Caption 3"/>
          <p:cNvSpPr>
            <a:spLocks noGrp="1"/>
          </p:cNvSpPr>
          <p:nvPr>
            <p:ph type="body" idx="119" hasCustomPrompt="1"/>
          </p:nvPr>
        </p:nvSpPr>
        <p:spPr>
          <a:xfrm>
            <a:off x="62103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31" name="Heading 3"/>
          <p:cNvSpPr>
            <a:spLocks noGrp="1"/>
          </p:cNvSpPr>
          <p:nvPr>
            <p:ph type="body" sz="quarter" idx="120" hasCustomPrompt="1"/>
          </p:nvPr>
        </p:nvSpPr>
        <p:spPr>
          <a:xfrm>
            <a:off x="62103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8" name="Divider 3"/>
          <p:cNvSpPr/>
          <p:nvPr userDrawn="1"/>
        </p:nvSpPr>
        <p:spPr>
          <a:xfrm>
            <a:off x="72390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Image 3"/>
          <p:cNvSpPr>
            <a:spLocks noGrp="1"/>
          </p:cNvSpPr>
          <p:nvPr>
            <p:ph type="pic" sz="quarter" idx="117" hasCustomPrompt="1"/>
          </p:nvPr>
        </p:nvSpPr>
        <p:spPr>
          <a:xfrm>
            <a:off x="70104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6" name="Caption 2"/>
          <p:cNvSpPr>
            <a:spLocks noGrp="1"/>
          </p:cNvSpPr>
          <p:nvPr>
            <p:ph type="body" idx="115" hasCustomPrompt="1"/>
          </p:nvPr>
        </p:nvSpPr>
        <p:spPr>
          <a:xfrm>
            <a:off x="34671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7" name="Heading 2"/>
          <p:cNvSpPr>
            <a:spLocks noGrp="1"/>
          </p:cNvSpPr>
          <p:nvPr>
            <p:ph type="body" sz="quarter" idx="116" hasCustomPrompt="1"/>
          </p:nvPr>
        </p:nvSpPr>
        <p:spPr>
          <a:xfrm>
            <a:off x="34671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7" name="Divider 2"/>
          <p:cNvSpPr/>
          <p:nvPr userDrawn="1"/>
        </p:nvSpPr>
        <p:spPr>
          <a:xfrm>
            <a:off x="44958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Image 2"/>
          <p:cNvSpPr>
            <a:spLocks noGrp="1"/>
          </p:cNvSpPr>
          <p:nvPr>
            <p:ph type="pic" sz="quarter" idx="113" hasCustomPrompt="1"/>
          </p:nvPr>
        </p:nvSpPr>
        <p:spPr>
          <a:xfrm>
            <a:off x="42672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2" name="Caption 1"/>
          <p:cNvSpPr>
            <a:spLocks noGrp="1"/>
          </p:cNvSpPr>
          <p:nvPr>
            <p:ph type="body" idx="44" hasCustomPrompt="1"/>
          </p:nvPr>
        </p:nvSpPr>
        <p:spPr>
          <a:xfrm>
            <a:off x="7239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Caption</a:t>
            </a:r>
          </a:p>
        </p:txBody>
      </p:sp>
      <p:sp>
        <p:nvSpPr>
          <p:cNvPr id="23" name="Heading 1"/>
          <p:cNvSpPr>
            <a:spLocks noGrp="1"/>
          </p:cNvSpPr>
          <p:nvPr>
            <p:ph type="body" sz="quarter" idx="33" hasCustomPrompt="1"/>
          </p:nvPr>
        </p:nvSpPr>
        <p:spPr>
          <a:xfrm>
            <a:off x="7239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a:t>Heading</a:t>
            </a:r>
          </a:p>
        </p:txBody>
      </p:sp>
      <p:sp>
        <p:nvSpPr>
          <p:cNvPr id="36" name="Divider 1"/>
          <p:cNvSpPr/>
          <p:nvPr userDrawn="1"/>
        </p:nvSpPr>
        <p:spPr>
          <a:xfrm>
            <a:off x="17526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15240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25"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457847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500"/>
                                        <p:tgtEl>
                                          <p:spTgt spid="3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outVertical)">
                                      <p:cBhvr>
                                        <p:cTn id="16" dur="500"/>
                                        <p:tgtEl>
                                          <p:spTgt spid="39"/>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p:tgtEl>
                                          <p:spTgt spid="95"/>
                                        </p:tgtEl>
                                        <p:attrNameLst>
                                          <p:attrName>ppt_y</p:attrName>
                                        </p:attrNameLst>
                                      </p:cBhvr>
                                      <p:tavLst>
                                        <p:tav tm="0">
                                          <p:val>
                                            <p:strVal val="#ppt_y+#ppt_h*1.125000"/>
                                          </p:val>
                                        </p:tav>
                                        <p:tav tm="100000">
                                          <p:val>
                                            <p:strVal val="#ppt_y"/>
                                          </p:val>
                                        </p:tav>
                                      </p:tavLst>
                                    </p:anim>
                                    <p:animEffect transition="in" filter="wipe(up)">
                                      <p:cBhvr>
                                        <p:cTn id="21" dur="500"/>
                                        <p:tgtEl>
                                          <p:spTgt spid="9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p:tgtEl>
                                          <p:spTgt spid="24"/>
                                        </p:tgtEl>
                                        <p:attrNameLst>
                                          <p:attrName>ppt_y</p:attrName>
                                        </p:attrNameLst>
                                      </p:cBhvr>
                                      <p:tavLst>
                                        <p:tav tm="0">
                                          <p:val>
                                            <p:strVal val="#ppt_y+#ppt_h*1.125000"/>
                                          </p:val>
                                        </p:tav>
                                        <p:tav tm="100000">
                                          <p:val>
                                            <p:strVal val="#ppt_y"/>
                                          </p:val>
                                        </p:tav>
                                      </p:tavLst>
                                    </p:anim>
                                    <p:animEffect transition="in" filter="wipe(up)">
                                      <p:cBhvr>
                                        <p:cTn id="25" dur="500"/>
                                        <p:tgtEl>
                                          <p:spTgt spid="24"/>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p:tgtEl>
                                          <p:spTgt spid="28"/>
                                        </p:tgtEl>
                                        <p:attrNameLst>
                                          <p:attrName>ppt_y</p:attrName>
                                        </p:attrNameLst>
                                      </p:cBhvr>
                                      <p:tavLst>
                                        <p:tav tm="0">
                                          <p:val>
                                            <p:strVal val="#ppt_y+#ppt_h*1.125000"/>
                                          </p:val>
                                        </p:tav>
                                        <p:tav tm="100000">
                                          <p:val>
                                            <p:strVal val="#ppt_y"/>
                                          </p:val>
                                        </p:tav>
                                      </p:tavLst>
                                    </p:anim>
                                    <p:animEffect transition="in" filter="wipe(up)">
                                      <p:cBhvr>
                                        <p:cTn id="29" dur="500"/>
                                        <p:tgtEl>
                                          <p:spTgt spid="28"/>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p:tgtEl>
                                          <p:spTgt spid="32"/>
                                        </p:tgtEl>
                                        <p:attrNameLst>
                                          <p:attrName>ppt_y</p:attrName>
                                        </p:attrNameLst>
                                      </p:cBhvr>
                                      <p:tavLst>
                                        <p:tav tm="0">
                                          <p:val>
                                            <p:strVal val="#ppt_y+#ppt_h*1.125000"/>
                                          </p:val>
                                        </p:tav>
                                        <p:tav tm="100000">
                                          <p:val>
                                            <p:strVal val="#ppt_y"/>
                                          </p:val>
                                        </p:tav>
                                      </p:tavLst>
                                    </p:anim>
                                    <p:animEffect transition="in" filter="wipe(up)">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2" grpId="0"/>
      <p:bldP spid="38" grpId="0" animBg="1"/>
      <p:bldP spid="28" grpId="0"/>
      <p:bldP spid="37" grpId="0" animBg="1"/>
      <p:bldP spid="24" grpId="0"/>
      <p:bldP spid="36" grpId="0" animBg="1"/>
      <p:bldP spid="95" grpId="0"/>
    </p:bldLst>
  </p:timing>
  <p:extLst>
    <p:ext uri="{DCECCB84-F9BA-43D5-87BE-67443E8EF086}">
      <p15:sldGuideLst xmlns:p15="http://schemas.microsoft.com/office/powerpoint/2012/main">
        <p15:guide id="1" orient="horz" pos="2088" userDrawn="1">
          <p15:clr>
            <a:srgbClr val="FBAE40"/>
          </p15:clr>
        </p15:guide>
        <p15:guide id="2" orient="horz" pos="216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otlight, 1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993E5C3D-A167-DF43-B02B-F492F89E54CA}" type="slidenum">
              <a:rPr lang="en-US" smtClean="0"/>
              <a:t>‹#›</a:t>
            </a:fld>
            <a:endParaRPr lang="en-US" dirty="0"/>
          </a:p>
        </p:txBody>
      </p:sp>
      <p:sp>
        <p:nvSpPr>
          <p:cNvPr id="10" name="Footer"/>
          <p:cNvSpPr>
            <a:spLocks noGrp="1"/>
          </p:cNvSpPr>
          <p:nvPr>
            <p:ph type="ftr" sz="quarter" idx="112"/>
          </p:nvPr>
        </p:nvSpPr>
        <p:spPr/>
        <p:txBody>
          <a:bodyPr/>
          <a:lstStyle/>
          <a:p>
            <a:pPr algn="r"/>
            <a:endParaRPr lang="en-US" dirty="0"/>
          </a:p>
        </p:txBody>
      </p:sp>
      <p:sp>
        <p:nvSpPr>
          <p:cNvPr id="71" name="Heading 12"/>
          <p:cNvSpPr>
            <a:spLocks noGrp="1"/>
          </p:cNvSpPr>
          <p:nvPr>
            <p:ph type="body" sz="quarter" idx="150" hasCustomPrompt="1"/>
          </p:nvPr>
        </p:nvSpPr>
        <p:spPr>
          <a:xfrm>
            <a:off x="9867900"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80" name="Divider 12"/>
          <p:cNvSpPr/>
          <p:nvPr userDrawn="1"/>
        </p:nvSpPr>
        <p:spPr>
          <a:xfrm>
            <a:off x="10439401"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Image 12"/>
          <p:cNvSpPr>
            <a:spLocks noGrp="1"/>
          </p:cNvSpPr>
          <p:nvPr>
            <p:ph type="pic" sz="quarter" idx="148" hasCustomPrompt="1"/>
          </p:nvPr>
        </p:nvSpPr>
        <p:spPr>
          <a:xfrm>
            <a:off x="10210801"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66" name="Heading 11"/>
          <p:cNvSpPr>
            <a:spLocks noGrp="1"/>
          </p:cNvSpPr>
          <p:nvPr>
            <p:ph type="body" sz="quarter" idx="147" hasCustomPrompt="1"/>
          </p:nvPr>
        </p:nvSpPr>
        <p:spPr>
          <a:xfrm>
            <a:off x="80391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9" name="Divider 11"/>
          <p:cNvSpPr/>
          <p:nvPr userDrawn="1"/>
        </p:nvSpPr>
        <p:spPr>
          <a:xfrm>
            <a:off x="8610601"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Image 11"/>
          <p:cNvSpPr>
            <a:spLocks noGrp="1"/>
          </p:cNvSpPr>
          <p:nvPr>
            <p:ph type="pic" sz="quarter" idx="145" hasCustomPrompt="1"/>
          </p:nvPr>
        </p:nvSpPr>
        <p:spPr>
          <a:xfrm>
            <a:off x="8382001"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63" name="Heading 10"/>
          <p:cNvSpPr>
            <a:spLocks noGrp="1"/>
          </p:cNvSpPr>
          <p:nvPr>
            <p:ph type="body" sz="quarter" idx="144" hasCustomPrompt="1"/>
          </p:nvPr>
        </p:nvSpPr>
        <p:spPr>
          <a:xfrm>
            <a:off x="62103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8" name="Divider 10"/>
          <p:cNvSpPr/>
          <p:nvPr userDrawn="1"/>
        </p:nvSpPr>
        <p:spPr>
          <a:xfrm>
            <a:off x="6781801"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Image 10"/>
          <p:cNvSpPr>
            <a:spLocks noGrp="1"/>
          </p:cNvSpPr>
          <p:nvPr>
            <p:ph type="pic" sz="quarter" idx="142" hasCustomPrompt="1"/>
          </p:nvPr>
        </p:nvSpPr>
        <p:spPr>
          <a:xfrm>
            <a:off x="6553201"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60" name="Heading 9"/>
          <p:cNvSpPr>
            <a:spLocks noGrp="1"/>
          </p:cNvSpPr>
          <p:nvPr>
            <p:ph type="body" sz="quarter" idx="141" hasCustomPrompt="1"/>
          </p:nvPr>
        </p:nvSpPr>
        <p:spPr>
          <a:xfrm>
            <a:off x="43815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7" name="Divider 9"/>
          <p:cNvSpPr/>
          <p:nvPr userDrawn="1"/>
        </p:nvSpPr>
        <p:spPr>
          <a:xfrm>
            <a:off x="4953002"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Image 9"/>
          <p:cNvSpPr>
            <a:spLocks noGrp="1"/>
          </p:cNvSpPr>
          <p:nvPr>
            <p:ph type="pic" sz="quarter" idx="139" hasCustomPrompt="1"/>
          </p:nvPr>
        </p:nvSpPr>
        <p:spPr>
          <a:xfrm>
            <a:off x="4724402"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57" name="Heading 8"/>
          <p:cNvSpPr>
            <a:spLocks noGrp="1"/>
          </p:cNvSpPr>
          <p:nvPr>
            <p:ph type="body" sz="quarter" idx="138" hasCustomPrompt="1"/>
          </p:nvPr>
        </p:nvSpPr>
        <p:spPr>
          <a:xfrm>
            <a:off x="25527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6" name="Divider 8"/>
          <p:cNvSpPr/>
          <p:nvPr userDrawn="1"/>
        </p:nvSpPr>
        <p:spPr>
          <a:xfrm>
            <a:off x="3124202"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Image 8"/>
          <p:cNvSpPr>
            <a:spLocks noGrp="1"/>
          </p:cNvSpPr>
          <p:nvPr>
            <p:ph type="pic" sz="quarter" idx="136" hasCustomPrompt="1"/>
          </p:nvPr>
        </p:nvSpPr>
        <p:spPr>
          <a:xfrm>
            <a:off x="2895602"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54" name="Heading 7"/>
          <p:cNvSpPr>
            <a:spLocks noGrp="1"/>
          </p:cNvSpPr>
          <p:nvPr>
            <p:ph type="body" sz="quarter" idx="135" hasCustomPrompt="1"/>
          </p:nvPr>
        </p:nvSpPr>
        <p:spPr>
          <a:xfrm>
            <a:off x="7239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5" name="Divider 7"/>
          <p:cNvSpPr/>
          <p:nvPr userDrawn="1"/>
        </p:nvSpPr>
        <p:spPr>
          <a:xfrm>
            <a:off x="1295402"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Image 7"/>
          <p:cNvSpPr>
            <a:spLocks noGrp="1"/>
          </p:cNvSpPr>
          <p:nvPr>
            <p:ph type="pic" sz="quarter" idx="133" hasCustomPrompt="1"/>
          </p:nvPr>
        </p:nvSpPr>
        <p:spPr>
          <a:xfrm>
            <a:off x="1066802"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68" name="Heading 6"/>
          <p:cNvSpPr>
            <a:spLocks noGrp="1"/>
          </p:cNvSpPr>
          <p:nvPr>
            <p:ph type="body" sz="quarter" idx="132" hasCustomPrompt="1"/>
          </p:nvPr>
        </p:nvSpPr>
        <p:spPr>
          <a:xfrm>
            <a:off x="9867901"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4" name="Divider 6"/>
          <p:cNvSpPr/>
          <p:nvPr userDrawn="1"/>
        </p:nvSpPr>
        <p:spPr>
          <a:xfrm>
            <a:off x="10439401"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Image 6"/>
          <p:cNvSpPr>
            <a:spLocks noGrp="1"/>
          </p:cNvSpPr>
          <p:nvPr>
            <p:ph type="pic" sz="quarter" idx="129" hasCustomPrompt="1"/>
          </p:nvPr>
        </p:nvSpPr>
        <p:spPr>
          <a:xfrm>
            <a:off x="10210801"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45" name="Heading 5"/>
          <p:cNvSpPr>
            <a:spLocks noGrp="1"/>
          </p:cNvSpPr>
          <p:nvPr>
            <p:ph type="body" sz="quarter" idx="128" hasCustomPrompt="1"/>
          </p:nvPr>
        </p:nvSpPr>
        <p:spPr>
          <a:xfrm>
            <a:off x="8039101"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3" name="Divider 5"/>
          <p:cNvSpPr/>
          <p:nvPr userDrawn="1"/>
        </p:nvSpPr>
        <p:spPr>
          <a:xfrm>
            <a:off x="8610601"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Image 5"/>
          <p:cNvSpPr>
            <a:spLocks noGrp="1"/>
          </p:cNvSpPr>
          <p:nvPr>
            <p:ph type="pic" sz="quarter" idx="125" hasCustomPrompt="1"/>
          </p:nvPr>
        </p:nvSpPr>
        <p:spPr>
          <a:xfrm>
            <a:off x="8382001"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41" name="Heading 4"/>
          <p:cNvSpPr>
            <a:spLocks noGrp="1"/>
          </p:cNvSpPr>
          <p:nvPr>
            <p:ph type="body" sz="quarter" idx="124" hasCustomPrompt="1"/>
          </p:nvPr>
        </p:nvSpPr>
        <p:spPr>
          <a:xfrm>
            <a:off x="6210301"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72" name="Divider 4"/>
          <p:cNvSpPr/>
          <p:nvPr userDrawn="1"/>
        </p:nvSpPr>
        <p:spPr>
          <a:xfrm>
            <a:off x="6781801"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Image 4"/>
          <p:cNvSpPr>
            <a:spLocks noGrp="1"/>
          </p:cNvSpPr>
          <p:nvPr>
            <p:ph type="pic" sz="quarter" idx="121" hasCustomPrompt="1"/>
          </p:nvPr>
        </p:nvSpPr>
        <p:spPr>
          <a:xfrm>
            <a:off x="6553201"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37" name="Heading 3"/>
          <p:cNvSpPr>
            <a:spLocks noGrp="1"/>
          </p:cNvSpPr>
          <p:nvPr>
            <p:ph type="body" sz="quarter" idx="120" hasCustomPrompt="1"/>
          </p:nvPr>
        </p:nvSpPr>
        <p:spPr>
          <a:xfrm>
            <a:off x="4381502"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67" name="Divider 3"/>
          <p:cNvSpPr/>
          <p:nvPr userDrawn="1"/>
        </p:nvSpPr>
        <p:spPr>
          <a:xfrm>
            <a:off x="4953002"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Image 3"/>
          <p:cNvSpPr>
            <a:spLocks noGrp="1"/>
          </p:cNvSpPr>
          <p:nvPr>
            <p:ph type="pic" sz="quarter" idx="117" hasCustomPrompt="1"/>
          </p:nvPr>
        </p:nvSpPr>
        <p:spPr>
          <a:xfrm>
            <a:off x="4724402"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33" name="Heading 2"/>
          <p:cNvSpPr>
            <a:spLocks noGrp="1"/>
          </p:cNvSpPr>
          <p:nvPr>
            <p:ph type="body" sz="quarter" idx="116" hasCustomPrompt="1"/>
          </p:nvPr>
        </p:nvSpPr>
        <p:spPr>
          <a:xfrm>
            <a:off x="2552702"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50" name="Divider 2"/>
          <p:cNvSpPr/>
          <p:nvPr userDrawn="1"/>
        </p:nvSpPr>
        <p:spPr>
          <a:xfrm>
            <a:off x="3124202"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Image 2"/>
          <p:cNvSpPr>
            <a:spLocks noGrp="1"/>
          </p:cNvSpPr>
          <p:nvPr>
            <p:ph type="pic" sz="quarter" idx="113" hasCustomPrompt="1"/>
          </p:nvPr>
        </p:nvSpPr>
        <p:spPr>
          <a:xfrm>
            <a:off x="2895602"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51" name="Heading 1"/>
          <p:cNvSpPr>
            <a:spLocks noGrp="1"/>
          </p:cNvSpPr>
          <p:nvPr>
            <p:ph type="body" sz="quarter" idx="33" hasCustomPrompt="1"/>
          </p:nvPr>
        </p:nvSpPr>
        <p:spPr>
          <a:xfrm>
            <a:off x="723902"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a:t>Heading</a:t>
            </a:r>
          </a:p>
        </p:txBody>
      </p:sp>
      <p:sp>
        <p:nvSpPr>
          <p:cNvPr id="44" name="Divider 1"/>
          <p:cNvSpPr/>
          <p:nvPr userDrawn="1"/>
        </p:nvSpPr>
        <p:spPr>
          <a:xfrm>
            <a:off x="1295402"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Image 1"/>
          <p:cNvSpPr>
            <a:spLocks noGrp="1"/>
          </p:cNvSpPr>
          <p:nvPr>
            <p:ph type="pic" sz="quarter" idx="28" hasCustomPrompt="1"/>
          </p:nvPr>
        </p:nvSpPr>
        <p:spPr>
          <a:xfrm>
            <a:off x="1066802"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a:t>Image</a:t>
            </a:r>
          </a:p>
        </p:txBody>
      </p:sp>
      <p:sp>
        <p:nvSpPr>
          <p:cNvPr id="43"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1058516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outVertical)">
                                      <p:cBhvr>
                                        <p:cTn id="7" dur="500"/>
                                        <p:tgtEl>
                                          <p:spTgt spid="4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outVertical)">
                                      <p:cBhvr>
                                        <p:cTn id="10" dur="500"/>
                                        <p:tgtEl>
                                          <p:spTgt spid="50"/>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arn(outVertical)">
                                      <p:cBhvr>
                                        <p:cTn id="13" dur="500"/>
                                        <p:tgtEl>
                                          <p:spTgt spid="67"/>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arn(outVertical)">
                                      <p:cBhvr>
                                        <p:cTn id="16" dur="500"/>
                                        <p:tgtEl>
                                          <p:spTgt spid="72"/>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arn(outVertical)">
                                      <p:cBhvr>
                                        <p:cTn id="19" dur="500"/>
                                        <p:tgtEl>
                                          <p:spTgt spid="73"/>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arn(outVertical)">
                                      <p:cBhvr>
                                        <p:cTn id="22" dur="500"/>
                                        <p:tgtEl>
                                          <p:spTgt spid="7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arn(outVertical)">
                                      <p:cBhvr>
                                        <p:cTn id="25" dur="500"/>
                                        <p:tgtEl>
                                          <p:spTgt spid="75"/>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arn(outVertical)">
                                      <p:cBhvr>
                                        <p:cTn id="28" dur="500"/>
                                        <p:tgtEl>
                                          <p:spTgt spid="76"/>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arn(outVertical)">
                                      <p:cBhvr>
                                        <p:cTn id="31" dur="500"/>
                                        <p:tgtEl>
                                          <p:spTgt spid="77"/>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barn(outVertical)">
                                      <p:cBhvr>
                                        <p:cTn id="34" dur="500"/>
                                        <p:tgtEl>
                                          <p:spTgt spid="78"/>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arn(outVertical)">
                                      <p:cBhvr>
                                        <p:cTn id="37" dur="500"/>
                                        <p:tgtEl>
                                          <p:spTgt spid="7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barn(outVertical)">
                                      <p:cBhvr>
                                        <p:cTn id="40" dur="500"/>
                                        <p:tgtEl>
                                          <p:spTgt spid="80"/>
                                        </p:tgtEl>
                                      </p:cBhvr>
                                    </p:animEffect>
                                  </p:childTnLst>
                                </p:cTn>
                              </p:par>
                            </p:childTnLst>
                          </p:cTn>
                        </p:par>
                        <p:par>
                          <p:cTn id="41" fill="hold">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additive="base">
                                        <p:cTn id="44" dur="500"/>
                                        <p:tgtEl>
                                          <p:spTgt spid="95"/>
                                        </p:tgtEl>
                                        <p:attrNameLst>
                                          <p:attrName>ppt_y</p:attrName>
                                        </p:attrNameLst>
                                      </p:cBhvr>
                                      <p:tavLst>
                                        <p:tav tm="0">
                                          <p:val>
                                            <p:strVal val="#ppt_y+#ppt_h*1.125000"/>
                                          </p:val>
                                        </p:tav>
                                        <p:tav tm="100000">
                                          <p:val>
                                            <p:strVal val="#ppt_y"/>
                                          </p:val>
                                        </p:tav>
                                      </p:tavLst>
                                    </p:anim>
                                    <p:animEffect transition="in" filter="wipe(up)">
                                      <p:cBhvr>
                                        <p:cTn id="45" dur="500"/>
                                        <p:tgtEl>
                                          <p:spTgt spid="95"/>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p:tgtEl>
                                          <p:spTgt spid="30"/>
                                        </p:tgtEl>
                                        <p:attrNameLst>
                                          <p:attrName>ppt_y</p:attrName>
                                        </p:attrNameLst>
                                      </p:cBhvr>
                                      <p:tavLst>
                                        <p:tav tm="0">
                                          <p:val>
                                            <p:strVal val="#ppt_y+#ppt_h*1.125000"/>
                                          </p:val>
                                        </p:tav>
                                        <p:tav tm="100000">
                                          <p:val>
                                            <p:strVal val="#ppt_y"/>
                                          </p:val>
                                        </p:tav>
                                      </p:tavLst>
                                    </p:anim>
                                    <p:animEffect transition="in" filter="wipe(up)">
                                      <p:cBhvr>
                                        <p:cTn id="49" dur="500"/>
                                        <p:tgtEl>
                                          <p:spTgt spid="3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p:tgtEl>
                                          <p:spTgt spid="34"/>
                                        </p:tgtEl>
                                        <p:attrNameLst>
                                          <p:attrName>ppt_y</p:attrName>
                                        </p:attrNameLst>
                                      </p:cBhvr>
                                      <p:tavLst>
                                        <p:tav tm="0">
                                          <p:val>
                                            <p:strVal val="#ppt_y+#ppt_h*1.125000"/>
                                          </p:val>
                                        </p:tav>
                                        <p:tav tm="100000">
                                          <p:val>
                                            <p:strVal val="#ppt_y"/>
                                          </p:val>
                                        </p:tav>
                                      </p:tavLst>
                                    </p:anim>
                                    <p:animEffect transition="in" filter="wipe(up)">
                                      <p:cBhvr>
                                        <p:cTn id="53" dur="500"/>
                                        <p:tgtEl>
                                          <p:spTgt spid="34"/>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p:tgtEl>
                                          <p:spTgt spid="38"/>
                                        </p:tgtEl>
                                        <p:attrNameLst>
                                          <p:attrName>ppt_y</p:attrName>
                                        </p:attrNameLst>
                                      </p:cBhvr>
                                      <p:tavLst>
                                        <p:tav tm="0">
                                          <p:val>
                                            <p:strVal val="#ppt_y+#ppt_h*1.125000"/>
                                          </p:val>
                                        </p:tav>
                                        <p:tav tm="100000">
                                          <p:val>
                                            <p:strVal val="#ppt_y"/>
                                          </p:val>
                                        </p:tav>
                                      </p:tavLst>
                                    </p:anim>
                                    <p:animEffect transition="in" filter="wipe(up)">
                                      <p:cBhvr>
                                        <p:cTn id="57" dur="500"/>
                                        <p:tgtEl>
                                          <p:spTgt spid="3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p:tgtEl>
                                          <p:spTgt spid="42"/>
                                        </p:tgtEl>
                                        <p:attrNameLst>
                                          <p:attrName>ppt_y</p:attrName>
                                        </p:attrNameLst>
                                      </p:cBhvr>
                                      <p:tavLst>
                                        <p:tav tm="0">
                                          <p:val>
                                            <p:strVal val="#ppt_y+#ppt_h*1.125000"/>
                                          </p:val>
                                        </p:tav>
                                        <p:tav tm="100000">
                                          <p:val>
                                            <p:strVal val="#ppt_y"/>
                                          </p:val>
                                        </p:tav>
                                      </p:tavLst>
                                    </p:anim>
                                    <p:animEffect transition="in" filter="wipe(up)">
                                      <p:cBhvr>
                                        <p:cTn id="61" dur="500"/>
                                        <p:tgtEl>
                                          <p:spTgt spid="42"/>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ppt_y</p:attrName>
                                        </p:attrNameLst>
                                      </p:cBhvr>
                                      <p:tavLst>
                                        <p:tav tm="0">
                                          <p:val>
                                            <p:strVal val="#ppt_y+#ppt_h*1.125000"/>
                                          </p:val>
                                        </p:tav>
                                        <p:tav tm="100000">
                                          <p:val>
                                            <p:strVal val="#ppt_y"/>
                                          </p:val>
                                        </p:tav>
                                      </p:tavLst>
                                    </p:anim>
                                    <p:animEffect transition="in" filter="wipe(up)">
                                      <p:cBhvr>
                                        <p:cTn id="65" dur="500"/>
                                        <p:tgtEl>
                                          <p:spTgt spid="47"/>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p:tgtEl>
                                          <p:spTgt spid="52"/>
                                        </p:tgtEl>
                                        <p:attrNameLst>
                                          <p:attrName>ppt_y</p:attrName>
                                        </p:attrNameLst>
                                      </p:cBhvr>
                                      <p:tavLst>
                                        <p:tav tm="0">
                                          <p:val>
                                            <p:strVal val="#ppt_y+#ppt_h*1.125000"/>
                                          </p:val>
                                        </p:tav>
                                        <p:tav tm="100000">
                                          <p:val>
                                            <p:strVal val="#ppt_y"/>
                                          </p:val>
                                        </p:tav>
                                      </p:tavLst>
                                    </p:anim>
                                    <p:animEffect transition="in" filter="wipe(up)">
                                      <p:cBhvr>
                                        <p:cTn id="69" dur="500"/>
                                        <p:tgtEl>
                                          <p:spTgt spid="5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p:tgtEl>
                                          <p:spTgt spid="55"/>
                                        </p:tgtEl>
                                        <p:attrNameLst>
                                          <p:attrName>ppt_y</p:attrName>
                                        </p:attrNameLst>
                                      </p:cBhvr>
                                      <p:tavLst>
                                        <p:tav tm="0">
                                          <p:val>
                                            <p:strVal val="#ppt_y+#ppt_h*1.125000"/>
                                          </p:val>
                                        </p:tav>
                                        <p:tav tm="100000">
                                          <p:val>
                                            <p:strVal val="#ppt_y"/>
                                          </p:val>
                                        </p:tav>
                                      </p:tavLst>
                                    </p:anim>
                                    <p:animEffect transition="in" filter="wipe(up)">
                                      <p:cBhvr>
                                        <p:cTn id="73" dur="500"/>
                                        <p:tgtEl>
                                          <p:spTgt spid="55"/>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p:tgtEl>
                                          <p:spTgt spid="58"/>
                                        </p:tgtEl>
                                        <p:attrNameLst>
                                          <p:attrName>ppt_y</p:attrName>
                                        </p:attrNameLst>
                                      </p:cBhvr>
                                      <p:tavLst>
                                        <p:tav tm="0">
                                          <p:val>
                                            <p:strVal val="#ppt_y+#ppt_h*1.125000"/>
                                          </p:val>
                                        </p:tav>
                                        <p:tav tm="100000">
                                          <p:val>
                                            <p:strVal val="#ppt_y"/>
                                          </p:val>
                                        </p:tav>
                                      </p:tavLst>
                                    </p:anim>
                                    <p:animEffect transition="in" filter="wipe(up)">
                                      <p:cBhvr>
                                        <p:cTn id="77" dur="500"/>
                                        <p:tgtEl>
                                          <p:spTgt spid="58"/>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p:tgtEl>
                                          <p:spTgt spid="61"/>
                                        </p:tgtEl>
                                        <p:attrNameLst>
                                          <p:attrName>ppt_y</p:attrName>
                                        </p:attrNameLst>
                                      </p:cBhvr>
                                      <p:tavLst>
                                        <p:tav tm="0">
                                          <p:val>
                                            <p:strVal val="#ppt_y+#ppt_h*1.125000"/>
                                          </p:val>
                                        </p:tav>
                                        <p:tav tm="100000">
                                          <p:val>
                                            <p:strVal val="#ppt_y"/>
                                          </p:val>
                                        </p:tav>
                                      </p:tavLst>
                                    </p:anim>
                                    <p:animEffect transition="in" filter="wipe(up)">
                                      <p:cBhvr>
                                        <p:cTn id="81" dur="500"/>
                                        <p:tgtEl>
                                          <p:spTgt spid="61"/>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p:tgtEl>
                                          <p:spTgt spid="64"/>
                                        </p:tgtEl>
                                        <p:attrNameLst>
                                          <p:attrName>ppt_y</p:attrName>
                                        </p:attrNameLst>
                                      </p:cBhvr>
                                      <p:tavLst>
                                        <p:tav tm="0">
                                          <p:val>
                                            <p:strVal val="#ppt_y+#ppt_h*1.125000"/>
                                          </p:val>
                                        </p:tav>
                                        <p:tav tm="100000">
                                          <p:val>
                                            <p:strVal val="#ppt_y"/>
                                          </p:val>
                                        </p:tav>
                                      </p:tavLst>
                                    </p:anim>
                                    <p:animEffect transition="in" filter="wipe(up)">
                                      <p:cBhvr>
                                        <p:cTn id="85" dur="500"/>
                                        <p:tgtEl>
                                          <p:spTgt spid="64"/>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additive="base">
                                        <p:cTn id="88" dur="500"/>
                                        <p:tgtEl>
                                          <p:spTgt spid="69"/>
                                        </p:tgtEl>
                                        <p:attrNameLst>
                                          <p:attrName>ppt_y</p:attrName>
                                        </p:attrNameLst>
                                      </p:cBhvr>
                                      <p:tavLst>
                                        <p:tav tm="0">
                                          <p:val>
                                            <p:strVal val="#ppt_y+#ppt_h*1.125000"/>
                                          </p:val>
                                        </p:tav>
                                        <p:tav tm="100000">
                                          <p:val>
                                            <p:strVal val="#ppt_y"/>
                                          </p:val>
                                        </p:tav>
                                      </p:tavLst>
                                    </p:anim>
                                    <p:animEffect transition="in" filter="wipe(up)">
                                      <p:cBhvr>
                                        <p:cTn id="8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69" grpId="0"/>
      <p:bldP spid="79" grpId="0" animBg="1"/>
      <p:bldP spid="64" grpId="0"/>
      <p:bldP spid="78" grpId="0" animBg="1"/>
      <p:bldP spid="61" grpId="0"/>
      <p:bldP spid="77" grpId="0" animBg="1"/>
      <p:bldP spid="58" grpId="0"/>
      <p:bldP spid="76" grpId="0" animBg="1"/>
      <p:bldP spid="55" grpId="0"/>
      <p:bldP spid="75" grpId="0" animBg="1"/>
      <p:bldP spid="52" grpId="0"/>
      <p:bldP spid="74" grpId="0" animBg="1"/>
      <p:bldP spid="47" grpId="0"/>
      <p:bldP spid="73" grpId="0" animBg="1"/>
      <p:bldP spid="42" grpId="0"/>
      <p:bldP spid="72" grpId="0" animBg="1"/>
      <p:bldP spid="38" grpId="0"/>
      <p:bldP spid="67" grpId="0" animBg="1"/>
      <p:bldP spid="34" grpId="0"/>
      <p:bldP spid="50" grpId="0" animBg="1"/>
      <p:bldP spid="30" grpId="0"/>
      <p:bldP spid="44" grpId="0" animBg="1"/>
      <p:bldP spid="95" grpId="0"/>
    </p:bldLst>
  </p:timing>
  <p:extLst>
    <p:ext uri="{DCECCB84-F9BA-43D5-87BE-67443E8EF086}">
      <p15:sldGuideLst xmlns:p15="http://schemas.microsoft.com/office/powerpoint/2012/main">
        <p15:guide id="1" orient="horz" pos="2376" userDrawn="1">
          <p15:clr>
            <a:srgbClr val="FBAE40"/>
          </p15:clr>
        </p15:guide>
        <p15:guide id="2" orient="horz" pos="25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Title, Number O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ounding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9" name="Graphic 8">
            <a:extLst>
              <a:ext uri="{FF2B5EF4-FFF2-40B4-BE49-F238E27FC236}">
                <a16:creationId xmlns:a16="http://schemas.microsoft.com/office/drawing/2014/main" id="{B28C2FB8-F8EF-3646-B9B4-9B0C977E01B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3900" y="5943600"/>
            <a:ext cx="2341756" cy="457200"/>
          </a:xfrm>
          <a:prstGeom prst="rect">
            <a:avLst/>
          </a:prstGeom>
        </p:spPr>
      </p:pic>
      <p:pic>
        <p:nvPicPr>
          <p:cNvPr id="11" name="Graphic 10">
            <a:extLst>
              <a:ext uri="{FF2B5EF4-FFF2-40B4-BE49-F238E27FC236}">
                <a16:creationId xmlns:a16="http://schemas.microsoft.com/office/drawing/2014/main" id="{A3F80F8F-CD1D-3043-898E-19D720EBE5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9078" y="2057399"/>
            <a:ext cx="4367560" cy="2591739"/>
          </a:xfrm>
          <a:prstGeom prst="rect">
            <a:avLst/>
          </a:prstGeom>
        </p:spPr>
      </p:pic>
    </p:spTree>
    <p:extLst>
      <p:ext uri="{BB962C8B-B14F-4D97-AF65-F5344CB8AC3E}">
        <p14:creationId xmlns:p14="http://schemas.microsoft.com/office/powerpoint/2010/main" val="1729335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2" name="Footer"/>
          <p:cNvSpPr>
            <a:spLocks noGrp="1"/>
          </p:cNvSpPr>
          <p:nvPr>
            <p:ph type="ftr" sz="quarter" idx="13"/>
          </p:nvPr>
        </p:nvSpPr>
        <p:spPr/>
        <p:txBody>
          <a:bodyPr/>
          <a:lstStyle/>
          <a:p>
            <a:pPr algn="r"/>
            <a:endParaRPr lang="en-US" dirty="0"/>
          </a:p>
        </p:txBody>
      </p:sp>
    </p:spTree>
    <p:extLst>
      <p:ext uri="{BB962C8B-B14F-4D97-AF65-F5344CB8AC3E}">
        <p14:creationId xmlns:p14="http://schemas.microsoft.com/office/powerpoint/2010/main" val="1423600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Title, Bear Head Bann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ounding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8" name="Graphic 7">
            <a:extLst>
              <a:ext uri="{FF2B5EF4-FFF2-40B4-BE49-F238E27FC236}">
                <a16:creationId xmlns:a16="http://schemas.microsoft.com/office/drawing/2014/main" id="{E14A9F92-ADF5-034A-991B-DE0D86287E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3900" y="5943600"/>
            <a:ext cx="2341756" cy="457200"/>
          </a:xfrm>
          <a:prstGeom prst="rect">
            <a:avLst/>
          </a:prstGeom>
        </p:spPr>
      </p:pic>
      <p:pic>
        <p:nvPicPr>
          <p:cNvPr id="10" name="Graphic 9">
            <a:extLst>
              <a:ext uri="{FF2B5EF4-FFF2-40B4-BE49-F238E27FC236}">
                <a16:creationId xmlns:a16="http://schemas.microsoft.com/office/drawing/2014/main" id="{1925E2E4-A100-3C4E-8180-02E634D2C6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9078" y="2057399"/>
            <a:ext cx="4367560" cy="259173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Title, Students w/Raised Hand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286"/>
          </a:xfrm>
          <a:prstGeom prst="rect">
            <a:avLst/>
          </a:prstGeom>
        </p:spPr>
      </p:pic>
      <p:pic>
        <p:nvPicPr>
          <p:cNvPr id="6" name="Grounding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2954" y="-2"/>
            <a:ext cx="766091" cy="460391"/>
          </a:xfrm>
          <a:prstGeom prst="rect">
            <a:avLst/>
          </a:prstGeom>
          <a:noFill/>
          <a:ln>
            <a:noFill/>
          </a:ln>
        </p:spPr>
      </p:pic>
      <p:pic>
        <p:nvPicPr>
          <p:cNvPr id="10" name="Graphic 9">
            <a:extLst>
              <a:ext uri="{FF2B5EF4-FFF2-40B4-BE49-F238E27FC236}">
                <a16:creationId xmlns:a16="http://schemas.microsoft.com/office/drawing/2014/main" id="{129ABEF3-CFDD-2C45-AB32-596D96FE79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25122" y="1828800"/>
            <a:ext cx="2341756" cy="457200"/>
          </a:xfrm>
          <a:prstGeom prst="rect">
            <a:avLst/>
          </a:prstGeom>
        </p:spPr>
      </p:pic>
      <p:pic>
        <p:nvPicPr>
          <p:cNvPr id="11" name="Graphic 10">
            <a:extLst>
              <a:ext uri="{FF2B5EF4-FFF2-40B4-BE49-F238E27FC236}">
                <a16:creationId xmlns:a16="http://schemas.microsoft.com/office/drawing/2014/main" id="{B4A0D4A2-0620-2D48-8343-0F7744F2B2C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67000" y="967675"/>
            <a:ext cx="6858000" cy="4191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77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p:bg>
      <p:bgRef idx="1001">
        <a:schemeClr val="bg2"/>
      </p:bgRef>
    </p:bg>
    <p:spTree>
      <p:nvGrpSpPr>
        <p:cNvPr id="1" name=""/>
        <p:cNvGrpSpPr/>
        <p:nvPr/>
      </p:nvGrpSpPr>
      <p:grpSpPr>
        <a:xfrm>
          <a:off x="0" y="0"/>
          <a:ext cx="0" cy="0"/>
          <a:chOff x="0" y="0"/>
          <a:chExt cx="0" cy="0"/>
        </a:xfrm>
      </p:grpSpPr>
      <p:sp>
        <p:nvSpPr>
          <p:cNvPr id="9" name="Diagonal"/>
          <p:cNvSpPr/>
          <p:nvPr userDrawn="1"/>
        </p:nvSpPr>
        <p:spPr>
          <a:xfrm>
            <a:off x="228600" y="228600"/>
            <a:ext cx="11734800" cy="6400800"/>
          </a:xfrm>
          <a:custGeom>
            <a:avLst/>
            <a:gdLst>
              <a:gd name="connsiteX0" fmla="*/ 0 w 11734800"/>
              <a:gd name="connsiteY0" fmla="*/ 0 h 6400800"/>
              <a:gd name="connsiteX1" fmla="*/ 11734800 w 11734800"/>
              <a:gd name="connsiteY1" fmla="*/ 0 h 6400800"/>
              <a:gd name="connsiteX2" fmla="*/ 11734800 w 11734800"/>
              <a:gd name="connsiteY2" fmla="*/ 5029200 h 6400800"/>
              <a:gd name="connsiteX3" fmla="*/ 10363200 w 11734800"/>
              <a:gd name="connsiteY3" fmla="*/ 6400800 h 6400800"/>
              <a:gd name="connsiteX4" fmla="*/ 0 w 11734800"/>
              <a:gd name="connsiteY4" fmla="*/ 640080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4800" h="6400800">
                <a:moveTo>
                  <a:pt x="0" y="0"/>
                </a:moveTo>
                <a:lnTo>
                  <a:pt x="11734800" y="0"/>
                </a:lnTo>
                <a:lnTo>
                  <a:pt x="11734800" y="5029200"/>
                </a:lnTo>
                <a:lnTo>
                  <a:pt x="10363200" y="6400800"/>
                </a:lnTo>
                <a:lnTo>
                  <a:pt x="0" y="6400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1" name="Subtitle"/>
          <p:cNvSpPr>
            <a:spLocks noGrp="1"/>
          </p:cNvSpPr>
          <p:nvPr>
            <p:ph type="body" sz="quarter" idx="11" hasCustomPrompt="1"/>
          </p:nvPr>
        </p:nvSpPr>
        <p:spPr>
          <a:xfrm>
            <a:off x="723900" y="4572002"/>
            <a:ext cx="9829800" cy="1143001"/>
          </a:xfrm>
          <a:prstGeom prst="rect">
            <a:avLst/>
          </a:prstGeom>
        </p:spPr>
        <p:txBody>
          <a:bodyPr lIns="0" tIns="0" rIns="0" bIns="0">
            <a:normAutofit/>
          </a:bodyPr>
          <a:lstStyle>
            <a:lvl1pPr marL="0" indent="0" algn="l">
              <a:buNone/>
              <a:defRPr sz="2800" b="1" cap="all" baseline="0">
                <a:solidFill>
                  <a:schemeClr val="accent2"/>
                </a:solidFill>
              </a:defRPr>
            </a:lvl1pPr>
          </a:lstStyle>
          <a:p>
            <a:pPr lvl="0"/>
            <a:r>
              <a:rPr lang="en-US" dirty="0"/>
              <a:t>Section subtitle</a:t>
            </a:r>
          </a:p>
        </p:txBody>
      </p:sp>
      <p:sp>
        <p:nvSpPr>
          <p:cNvPr id="5" name="Divider"/>
          <p:cNvSpPr/>
          <p:nvPr userDrawn="1"/>
        </p:nvSpPr>
        <p:spPr>
          <a:xfrm>
            <a:off x="723900"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cNvSpPr>
            <a:spLocks noGrp="1"/>
          </p:cNvSpPr>
          <p:nvPr>
            <p:ph type="title" hasCustomPrompt="1"/>
          </p:nvPr>
        </p:nvSpPr>
        <p:spPr>
          <a:xfrm>
            <a:off x="723900" y="685801"/>
            <a:ext cx="10744200" cy="3314700"/>
          </a:xfrm>
        </p:spPr>
        <p:txBody>
          <a:bodyPr lIns="0" tIns="0" rIns="0" bIns="0" anchor="b">
            <a:normAutofit/>
          </a:bodyPr>
          <a:lstStyle>
            <a:lvl1pPr>
              <a:lnSpc>
                <a:spcPct val="90000"/>
              </a:lnSpc>
              <a:defRPr sz="4800" baseline="0"/>
            </a:lvl1pPr>
          </a:lstStyle>
          <a:p>
            <a:r>
              <a:rPr lang="en-US" dirty="0"/>
              <a:t>Section title</a:t>
            </a:r>
          </a:p>
        </p:txBody>
      </p:sp>
      <p:pic>
        <p:nvPicPr>
          <p:cNvPr id="10" name="Grounding Bar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12" name="Graphic 11">
            <a:extLst>
              <a:ext uri="{FF2B5EF4-FFF2-40B4-BE49-F238E27FC236}">
                <a16:creationId xmlns:a16="http://schemas.microsoft.com/office/drawing/2014/main" id="{DDEAC16A-B9A7-3C4D-952D-1421B48630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3900" y="6057900"/>
            <a:ext cx="1756317" cy="342900"/>
          </a:xfrm>
          <a:prstGeom prst="rect">
            <a:avLst/>
          </a:prstGeom>
        </p:spPr>
      </p:pic>
    </p:spTree>
    <p:extLst>
      <p:ext uri="{BB962C8B-B14F-4D97-AF65-F5344CB8AC3E}">
        <p14:creationId xmlns:p14="http://schemas.microsoft.com/office/powerpoint/2010/main" val="1130991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DCECCB84-F9BA-43D5-87BE-67443E8EF086}">
      <p15:sldGuideLst xmlns:p15="http://schemas.microsoft.com/office/powerpoint/2012/main">
        <p15:guide id="1" orient="horz" pos="2520" userDrawn="1">
          <p15:clr>
            <a:srgbClr val="FBAE40"/>
          </p15:clr>
        </p15:guide>
        <p15:guide id="2" orient="horz" pos="2880" userDrawn="1">
          <p15:clr>
            <a:srgbClr val="FBAE40"/>
          </p15:clr>
        </p15:guide>
        <p15:guide id="3" pos="144" userDrawn="1">
          <p15:clr>
            <a:srgbClr val="FBAE40"/>
          </p15:clr>
        </p15:guide>
        <p15:guide id="4" pos="75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Image">
    <p:bg>
      <p:bgRef idx="1001">
        <a:schemeClr val="bg2"/>
      </p:bgRef>
    </p:bg>
    <p:spTree>
      <p:nvGrpSpPr>
        <p:cNvPr id="1" name=""/>
        <p:cNvGrpSpPr/>
        <p:nvPr/>
      </p:nvGrpSpPr>
      <p:grpSpPr>
        <a:xfrm>
          <a:off x="0" y="0"/>
          <a:ext cx="0" cy="0"/>
          <a:chOff x="0" y="0"/>
          <a:chExt cx="0" cy="0"/>
        </a:xfrm>
      </p:grpSpPr>
      <p:sp>
        <p:nvSpPr>
          <p:cNvPr id="15" name="Diagonal"/>
          <p:cNvSpPr/>
          <p:nvPr userDrawn="1"/>
        </p:nvSpPr>
        <p:spPr>
          <a:xfrm>
            <a:off x="228600" y="228600"/>
            <a:ext cx="11734800" cy="6400800"/>
          </a:xfrm>
          <a:custGeom>
            <a:avLst/>
            <a:gdLst>
              <a:gd name="connsiteX0" fmla="*/ 0 w 11734800"/>
              <a:gd name="connsiteY0" fmla="*/ 0 h 6400800"/>
              <a:gd name="connsiteX1" fmla="*/ 11734800 w 11734800"/>
              <a:gd name="connsiteY1" fmla="*/ 0 h 6400800"/>
              <a:gd name="connsiteX2" fmla="*/ 11734800 w 11734800"/>
              <a:gd name="connsiteY2" fmla="*/ 5029200 h 6400800"/>
              <a:gd name="connsiteX3" fmla="*/ 10363200 w 11734800"/>
              <a:gd name="connsiteY3" fmla="*/ 6400800 h 6400800"/>
              <a:gd name="connsiteX4" fmla="*/ 0 w 11734800"/>
              <a:gd name="connsiteY4" fmla="*/ 640080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4800" h="6400800">
                <a:moveTo>
                  <a:pt x="0" y="0"/>
                </a:moveTo>
                <a:lnTo>
                  <a:pt x="11734800" y="0"/>
                </a:lnTo>
                <a:lnTo>
                  <a:pt x="11734800" y="5029200"/>
                </a:lnTo>
                <a:lnTo>
                  <a:pt x="10363200" y="6400800"/>
                </a:lnTo>
                <a:lnTo>
                  <a:pt x="0" y="6400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8" name="Image"/>
          <p:cNvSpPr>
            <a:spLocks noGrp="1" noChangeAspect="1"/>
          </p:cNvSpPr>
          <p:nvPr>
            <p:ph type="pic" sz="quarter" idx="28" hasCustomPrompt="1"/>
          </p:nvPr>
        </p:nvSpPr>
        <p:spPr>
          <a:xfrm>
            <a:off x="7124700" y="685800"/>
            <a:ext cx="4343400" cy="5029200"/>
          </a:xfrm>
          <a:custGeom>
            <a:avLst/>
            <a:gdLst>
              <a:gd name="connsiteX0" fmla="*/ 0 w 4343400"/>
              <a:gd name="connsiteY0" fmla="*/ 0 h 5029200"/>
              <a:gd name="connsiteX1" fmla="*/ 4343400 w 4343400"/>
              <a:gd name="connsiteY1" fmla="*/ 0 h 5029200"/>
              <a:gd name="connsiteX2" fmla="*/ 4343400 w 4343400"/>
              <a:gd name="connsiteY2" fmla="*/ 4381499 h 5029200"/>
              <a:gd name="connsiteX3" fmla="*/ 3695699 w 4343400"/>
              <a:gd name="connsiteY3" fmla="*/ 5029200 h 5029200"/>
              <a:gd name="connsiteX4" fmla="*/ 0 w 4343400"/>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5029200">
                <a:moveTo>
                  <a:pt x="0" y="0"/>
                </a:moveTo>
                <a:lnTo>
                  <a:pt x="4343400" y="0"/>
                </a:lnTo>
                <a:lnTo>
                  <a:pt x="4343400" y="4381499"/>
                </a:lnTo>
                <a:lnTo>
                  <a:pt x="3695699" y="5029200"/>
                </a:lnTo>
                <a:lnTo>
                  <a:pt x="0" y="5029200"/>
                </a:lnTo>
                <a:close/>
              </a:path>
            </a:pathLst>
          </a:custGeom>
          <a:noFill/>
          <a:ln w="127000" cmpd="sng">
            <a:noFill/>
            <a:miter lim="800000"/>
          </a:ln>
        </p:spPr>
        <p:txBody>
          <a:bodyPr vert="horz" wrap="square" anchor="ctr">
            <a:noAutofit/>
          </a:bodyPr>
          <a:lstStyle>
            <a:lvl1pPr marL="0" indent="0" algn="ctr">
              <a:buNone/>
              <a:defRPr sz="1800"/>
            </a:lvl1pPr>
          </a:lstStyle>
          <a:p>
            <a:r>
              <a:rPr lang="en-US" dirty="0"/>
              <a:t>Image</a:t>
            </a:r>
          </a:p>
        </p:txBody>
      </p:sp>
      <p:sp>
        <p:nvSpPr>
          <p:cNvPr id="11" name="Subtitle"/>
          <p:cNvSpPr>
            <a:spLocks noGrp="1"/>
          </p:cNvSpPr>
          <p:nvPr>
            <p:ph type="body" sz="quarter" idx="11" hasCustomPrompt="1"/>
          </p:nvPr>
        </p:nvSpPr>
        <p:spPr>
          <a:xfrm>
            <a:off x="723900" y="4572000"/>
            <a:ext cx="6172200" cy="1143000"/>
          </a:xfrm>
          <a:prstGeom prst="rect">
            <a:avLst/>
          </a:prstGeom>
        </p:spPr>
        <p:txBody>
          <a:bodyPr lIns="0" tIns="0" rIns="0" bIns="0">
            <a:normAutofit/>
          </a:bodyPr>
          <a:lstStyle>
            <a:lvl1pPr marL="0" indent="0" algn="l">
              <a:buNone/>
              <a:defRPr sz="2800" b="1" cap="all" baseline="0">
                <a:solidFill>
                  <a:schemeClr val="accent2"/>
                </a:solidFill>
                <a:latin typeface="+mn-lt"/>
              </a:defRPr>
            </a:lvl1pPr>
          </a:lstStyle>
          <a:p>
            <a:pPr lvl="0"/>
            <a:r>
              <a:rPr lang="en-US" dirty="0"/>
              <a:t>Section subtitle</a:t>
            </a:r>
          </a:p>
        </p:txBody>
      </p:sp>
      <p:sp>
        <p:nvSpPr>
          <p:cNvPr id="9" name="Divider"/>
          <p:cNvSpPr/>
          <p:nvPr userDrawn="1"/>
        </p:nvSpPr>
        <p:spPr>
          <a:xfrm>
            <a:off x="723900"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cNvSpPr>
            <a:spLocks noGrp="1"/>
          </p:cNvSpPr>
          <p:nvPr>
            <p:ph type="title" hasCustomPrompt="1"/>
          </p:nvPr>
        </p:nvSpPr>
        <p:spPr>
          <a:xfrm>
            <a:off x="723900" y="685800"/>
            <a:ext cx="6172200" cy="3314700"/>
          </a:xfrm>
        </p:spPr>
        <p:txBody>
          <a:bodyPr lIns="0" tIns="0" rIns="0" bIns="0" anchor="b">
            <a:normAutofit/>
          </a:bodyPr>
          <a:lstStyle>
            <a:lvl1pPr>
              <a:lnSpc>
                <a:spcPct val="90000"/>
              </a:lnSpc>
              <a:defRPr sz="4800" baseline="0"/>
            </a:lvl1pPr>
          </a:lstStyle>
          <a:p>
            <a:r>
              <a:rPr lang="en-US" dirty="0"/>
              <a:t>Section title</a:t>
            </a:r>
          </a:p>
        </p:txBody>
      </p:sp>
      <p:pic>
        <p:nvPicPr>
          <p:cNvPr id="14" name="Grounding Bar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12" name="Graphic 11">
            <a:extLst>
              <a:ext uri="{FF2B5EF4-FFF2-40B4-BE49-F238E27FC236}">
                <a16:creationId xmlns:a16="http://schemas.microsoft.com/office/drawing/2014/main" id="{74BA23E8-94BE-474C-9849-F774F22C0E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3900" y="6057900"/>
            <a:ext cx="1756317" cy="342900"/>
          </a:xfrm>
          <a:prstGeom prst="rect">
            <a:avLst/>
          </a:prstGeom>
        </p:spPr>
      </p:pic>
    </p:spTree>
    <p:extLst>
      <p:ext uri="{BB962C8B-B14F-4D97-AF65-F5344CB8AC3E}">
        <p14:creationId xmlns:p14="http://schemas.microsoft.com/office/powerpoint/2010/main" val="183192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Lst>
  </p:timing>
  <p:extLst>
    <p:ext uri="{DCECCB84-F9BA-43D5-87BE-67443E8EF086}">
      <p15:sldGuideLst xmlns:p15="http://schemas.microsoft.com/office/powerpoint/2012/main">
        <p15:guide id="1" orient="horz" pos="2520" userDrawn="1">
          <p15:clr>
            <a:srgbClr val="FBAE40"/>
          </p15:clr>
        </p15:guide>
        <p15:guide id="2" orient="horz" pos="2880" userDrawn="1">
          <p15:clr>
            <a:srgbClr val="FBAE40"/>
          </p15:clr>
        </p15:guide>
        <p15:guide id="3" pos="144" userDrawn="1">
          <p15:clr>
            <a:srgbClr val="FBAE40"/>
          </p15:clr>
        </p15:guide>
        <p15:guide id="4" pos="753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Blocks">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p:txBody>
          <a:bodyPr/>
          <a:lstStyle/>
          <a:p>
            <a:pPr algn="r"/>
            <a:endParaRPr lang="en-US" dirty="0"/>
          </a:p>
        </p:txBody>
      </p:sp>
      <p:sp>
        <p:nvSpPr>
          <p:cNvPr id="4" name="Content 2"/>
          <p:cNvSpPr>
            <a:spLocks noGrp="1"/>
          </p:cNvSpPr>
          <p:nvPr>
            <p:ph sz="half" idx="2" hasCustomPrompt="1"/>
          </p:nvPr>
        </p:nvSpPr>
        <p:spPr>
          <a:xfrm>
            <a:off x="6210301" y="2057400"/>
            <a:ext cx="52578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hasCustomPrompt="1"/>
          </p:nvPr>
        </p:nvSpPr>
        <p:spPr>
          <a:xfrm>
            <a:off x="723901" y="2057400"/>
            <a:ext cx="52578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2147170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p:txBody>
          <a:bodyPr/>
          <a:lstStyle/>
          <a:p>
            <a:pPr algn="r"/>
            <a:endParaRPr lang="en-US" dirty="0"/>
          </a:p>
        </p:txBody>
      </p:sp>
      <p:pic>
        <p:nvPicPr>
          <p:cNvPr id="4" name="Spirit Burst"/>
          <p:cNvPicPr>
            <a:picLocks noChangeAspect="1"/>
          </p:cNvPicPr>
          <p:nvPr userDrawn="1"/>
        </p:nvPicPr>
        <p:blipFill rotWithShape="1">
          <a:blip r:embed="rId2">
            <a:extLst>
              <a:ext uri="{28A0092B-C50C-407E-A947-70E740481C1C}">
                <a14:useLocalDpi xmlns:a14="http://schemas.microsoft.com/office/drawing/2010/main" val="0"/>
              </a:ext>
            </a:extLst>
          </a:blip>
          <a:srcRect l="8" t="8" r="50010" b="50010"/>
          <a:stretch/>
        </p:blipFill>
        <p:spPr>
          <a:xfrm>
            <a:off x="10209276" y="4463676"/>
            <a:ext cx="1371078" cy="1371078"/>
          </a:xfrm>
          <a:prstGeom prst="rect">
            <a:avLst/>
          </a:prstGeom>
          <a:noFill/>
          <a:ln>
            <a:noFill/>
          </a:ln>
        </p:spPr>
      </p:pic>
      <p:sp>
        <p:nvSpPr>
          <p:cNvPr id="11" name="Image"/>
          <p:cNvSpPr>
            <a:spLocks noGrp="1"/>
          </p:cNvSpPr>
          <p:nvPr>
            <p:ph type="pic" sz="quarter" idx="16" hasCustomPrompt="1"/>
          </p:nvPr>
        </p:nvSpPr>
        <p:spPr>
          <a:xfrm>
            <a:off x="8039101" y="2057400"/>
            <a:ext cx="3429000" cy="3657600"/>
          </a:xfrm>
          <a:custGeom>
            <a:avLst/>
            <a:gdLst>
              <a:gd name="connsiteX0" fmla="*/ 457200 w 3429000"/>
              <a:gd name="connsiteY0" fmla="*/ 0 h 3657600"/>
              <a:gd name="connsiteX1" fmla="*/ 3429000 w 3429000"/>
              <a:gd name="connsiteY1" fmla="*/ 0 h 3657600"/>
              <a:gd name="connsiteX2" fmla="*/ 3429000 w 3429000"/>
              <a:gd name="connsiteY2" fmla="*/ 3657600 h 3657600"/>
              <a:gd name="connsiteX3" fmla="*/ 0 w 3429000"/>
              <a:gd name="connsiteY3" fmla="*/ 3657600 h 3657600"/>
              <a:gd name="connsiteX4" fmla="*/ 0 w 3429000"/>
              <a:gd name="connsiteY4" fmla="*/ 4572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657600">
                <a:moveTo>
                  <a:pt x="457200" y="0"/>
                </a:moveTo>
                <a:lnTo>
                  <a:pt x="3429000" y="0"/>
                </a:lnTo>
                <a:lnTo>
                  <a:pt x="3429000" y="3657600"/>
                </a:lnTo>
                <a:lnTo>
                  <a:pt x="0" y="3657600"/>
                </a:lnTo>
                <a:lnTo>
                  <a:pt x="0" y="457200"/>
                </a:lnTo>
                <a:close/>
              </a:path>
            </a:pathLst>
          </a:custGeom>
        </p:spPr>
        <p:txBody>
          <a:bodyPr wrap="square" anchor="ctr">
            <a:noAutofit/>
          </a:bodyPr>
          <a:lstStyle>
            <a:lvl1pPr marL="0" indent="0" algn="ctr">
              <a:buNone/>
              <a:defRPr sz="1800"/>
            </a:lvl1pPr>
          </a:lstStyle>
          <a:p>
            <a:r>
              <a:rPr lang="en-US" dirty="0"/>
              <a:t>Image</a:t>
            </a:r>
          </a:p>
        </p:txBody>
      </p:sp>
      <p:sp>
        <p:nvSpPr>
          <p:cNvPr id="3" name="Content"/>
          <p:cNvSpPr>
            <a:spLocks noGrp="1"/>
          </p:cNvSpPr>
          <p:nvPr>
            <p:ph sz="half" idx="1" hasCustomPrompt="1"/>
          </p:nvPr>
        </p:nvSpPr>
        <p:spPr>
          <a:xfrm>
            <a:off x="723901" y="2057400"/>
            <a:ext cx="70866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191120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idebar Image">
    <p:spTree>
      <p:nvGrpSpPr>
        <p:cNvPr id="1" name=""/>
        <p:cNvGrpSpPr/>
        <p:nvPr/>
      </p:nvGrpSpPr>
      <p:grpSpPr>
        <a:xfrm>
          <a:off x="0" y="0"/>
          <a:ext cx="0" cy="0"/>
          <a:chOff x="0" y="0"/>
          <a:chExt cx="0" cy="0"/>
        </a:xfrm>
      </p:grpSpPr>
      <p:sp>
        <p:nvSpPr>
          <p:cNvPr id="11" name="Image"/>
          <p:cNvSpPr>
            <a:spLocks noGrp="1"/>
          </p:cNvSpPr>
          <p:nvPr>
            <p:ph type="pic" sz="quarter" idx="16" hasCustomPrompt="1"/>
          </p:nvPr>
        </p:nvSpPr>
        <p:spPr>
          <a:xfrm>
            <a:off x="9867900" y="0"/>
            <a:ext cx="2324100" cy="6858000"/>
          </a:xfrm>
          <a:custGeom>
            <a:avLst/>
            <a:gdLst>
              <a:gd name="connsiteX0" fmla="*/ 457200 w 2324100"/>
              <a:gd name="connsiteY0" fmla="*/ 0 h 6858000"/>
              <a:gd name="connsiteX1" fmla="*/ 2324100 w 2324100"/>
              <a:gd name="connsiteY1" fmla="*/ 0 h 6858000"/>
              <a:gd name="connsiteX2" fmla="*/ 2324100 w 2324100"/>
              <a:gd name="connsiteY2" fmla="*/ 6858000 h 6858000"/>
              <a:gd name="connsiteX3" fmla="*/ 0 w 2324100"/>
              <a:gd name="connsiteY3" fmla="*/ 6858000 h 6858000"/>
              <a:gd name="connsiteX4" fmla="*/ 0 w 2324100"/>
              <a:gd name="connsiteY4" fmla="*/ 4572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100" h="6858000">
                <a:moveTo>
                  <a:pt x="457200" y="0"/>
                </a:moveTo>
                <a:lnTo>
                  <a:pt x="2324100" y="0"/>
                </a:lnTo>
                <a:lnTo>
                  <a:pt x="2324100" y="6858000"/>
                </a:lnTo>
                <a:lnTo>
                  <a:pt x="0" y="6858000"/>
                </a:lnTo>
                <a:lnTo>
                  <a:pt x="0" y="457200"/>
                </a:lnTo>
                <a:close/>
              </a:path>
            </a:pathLst>
          </a:custGeom>
        </p:spPr>
        <p:txBody>
          <a:bodyPr wrap="square" anchor="ctr">
            <a:noAutofit/>
          </a:bodyPr>
          <a:lstStyle>
            <a:lvl1pPr marL="0" indent="0" algn="ctr">
              <a:buNone/>
              <a:defRPr sz="1800"/>
            </a:lvl1pPr>
          </a:lstStyle>
          <a:p>
            <a:r>
              <a:rPr lang="en-US" dirty="0"/>
              <a:t>Image</a:t>
            </a:r>
          </a:p>
        </p:txBody>
      </p:sp>
      <p:sp>
        <p:nvSpPr>
          <p:cNvPr id="7" name="Slide Number"/>
          <p:cNvSpPr>
            <a:spLocks noGrp="1"/>
          </p:cNvSpPr>
          <p:nvPr>
            <p:ph type="sldNum" sz="quarter" idx="12"/>
          </p:nvPr>
        </p:nvSpPr>
        <p:spPr>
          <a:xfrm>
            <a:off x="8953500" y="6062473"/>
            <a:ext cx="685800" cy="338328"/>
          </a:xfrm>
        </p:spPr>
        <p:txBody>
          <a:bodyPr/>
          <a:lstStyle/>
          <a:p>
            <a:fld id="{DCFE8AC6-424E-904F-AE4A-648F5E9D72F5}" type="slidenum">
              <a:rPr lang="en-US" smtClean="0"/>
              <a:t>‹#›</a:t>
            </a:fld>
            <a:endParaRPr lang="en-US" dirty="0"/>
          </a:p>
        </p:txBody>
      </p:sp>
      <p:sp>
        <p:nvSpPr>
          <p:cNvPr id="5" name="Footer"/>
          <p:cNvSpPr>
            <a:spLocks noGrp="1"/>
          </p:cNvSpPr>
          <p:nvPr>
            <p:ph type="ftr" sz="quarter" idx="15"/>
          </p:nvPr>
        </p:nvSpPr>
        <p:spPr>
          <a:xfrm>
            <a:off x="5295901" y="6062473"/>
            <a:ext cx="3657600" cy="338328"/>
          </a:xfrm>
        </p:spPr>
        <p:txBody>
          <a:bodyPr/>
          <a:lstStyle/>
          <a:p>
            <a:pPr algn="r"/>
            <a:endParaRPr lang="en-US" dirty="0"/>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4" hasCustomPrompt="1"/>
          </p:nvPr>
        </p:nvSpPr>
        <p:spPr>
          <a:xfrm>
            <a:off x="723900" y="1485902"/>
            <a:ext cx="89154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subtitle</a:t>
            </a:r>
          </a:p>
        </p:txBody>
      </p:sp>
      <p:sp>
        <p:nvSpPr>
          <p:cNvPr id="2" name="Title"/>
          <p:cNvSpPr>
            <a:spLocks noGrp="1"/>
          </p:cNvSpPr>
          <p:nvPr>
            <p:ph type="title" hasCustomPrompt="1"/>
          </p:nvPr>
        </p:nvSpPr>
        <p:spPr>
          <a:xfrm>
            <a:off x="723901" y="685802"/>
            <a:ext cx="8915400" cy="685799"/>
          </a:xfrm>
        </p:spPr>
        <p:txBody>
          <a:bodyPr/>
          <a:lstStyle/>
          <a:p>
            <a:r>
              <a:rPr lang="en-US" dirty="0"/>
              <a:t>Slide title</a:t>
            </a:r>
          </a:p>
        </p:txBody>
      </p:sp>
    </p:spTree>
    <p:extLst>
      <p:ext uri="{BB962C8B-B14F-4D97-AF65-F5344CB8AC3E}">
        <p14:creationId xmlns:p14="http://schemas.microsoft.com/office/powerpoint/2010/main" val="39678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3.sv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782300" y="6062473"/>
            <a:ext cx="685800" cy="338328"/>
          </a:xfrm>
          <a:prstGeom prst="rect">
            <a:avLst/>
          </a:prstGeom>
        </p:spPr>
        <p:txBody>
          <a:bodyPr vert="horz" lIns="0" tIns="0" rIns="0" bIns="0" rtlCol="0" anchor="ctr"/>
          <a:lstStyle>
            <a:lvl1pPr algn="r">
              <a:defRPr sz="1200">
                <a:solidFill>
                  <a:schemeClr val="tx2"/>
                </a:solidFill>
              </a:defRPr>
            </a:lvl1pPr>
          </a:lstStyle>
          <a:p>
            <a:fld id="{DCFE8AC6-424E-904F-AE4A-648F5E9D72F5}" type="slidenum">
              <a:rPr lang="en-US" smtClean="0"/>
              <a:pPr/>
              <a:t>‹#›</a:t>
            </a:fld>
            <a:endParaRPr lang="en-US" dirty="0"/>
          </a:p>
        </p:txBody>
      </p:sp>
      <p:sp>
        <p:nvSpPr>
          <p:cNvPr id="11" name="Footer"/>
          <p:cNvSpPr>
            <a:spLocks noGrp="1"/>
          </p:cNvSpPr>
          <p:nvPr>
            <p:ph type="ftr" sz="quarter" idx="3"/>
          </p:nvPr>
        </p:nvSpPr>
        <p:spPr>
          <a:xfrm>
            <a:off x="6210300" y="6062473"/>
            <a:ext cx="4572000" cy="338328"/>
          </a:xfrm>
          <a:prstGeom prst="rect">
            <a:avLst/>
          </a:prstGeom>
        </p:spPr>
        <p:txBody>
          <a:bodyPr lIns="0" tIns="0" rIns="0" bIns="0" anchor="ctr"/>
          <a:lstStyle>
            <a:lvl1pPr algn="r">
              <a:defRPr sz="1200" b="1">
                <a:solidFill>
                  <a:srgbClr val="425563"/>
                </a:solidFill>
              </a:defRPr>
            </a:lvl1pPr>
          </a:lstStyle>
          <a:p>
            <a:endParaRPr lang="en-US" dirty="0"/>
          </a:p>
        </p:txBody>
      </p:sp>
      <p:sp>
        <p:nvSpPr>
          <p:cNvPr id="3" name="Content"/>
          <p:cNvSpPr>
            <a:spLocks noGrp="1"/>
          </p:cNvSpPr>
          <p:nvPr>
            <p:ph type="body" idx="1"/>
          </p:nvPr>
        </p:nvSpPr>
        <p:spPr>
          <a:xfrm>
            <a:off x="723900" y="2057400"/>
            <a:ext cx="10744200" cy="3657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cNvSpPr>
            <a:spLocks noGrp="1"/>
          </p:cNvSpPr>
          <p:nvPr>
            <p:ph type="title"/>
          </p:nvPr>
        </p:nvSpPr>
        <p:spPr>
          <a:xfrm>
            <a:off x="723900" y="685800"/>
            <a:ext cx="10744200" cy="685800"/>
          </a:xfrm>
          <a:prstGeom prst="rect">
            <a:avLst/>
          </a:prstGeom>
        </p:spPr>
        <p:txBody>
          <a:bodyPr vert="horz" lIns="0" tIns="0" rIns="0" bIns="0" rtlCol="0" anchor="b">
            <a:normAutofit/>
          </a:bodyPr>
          <a:lstStyle/>
          <a:p>
            <a:r>
              <a:rPr lang="en-US" dirty="0"/>
              <a:t>Slide title</a:t>
            </a:r>
          </a:p>
        </p:txBody>
      </p:sp>
      <p:pic>
        <p:nvPicPr>
          <p:cNvPr id="12" name="Grounding Bars"/>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10" name="Graphic 9">
            <a:extLst>
              <a:ext uri="{FF2B5EF4-FFF2-40B4-BE49-F238E27FC236}">
                <a16:creationId xmlns:a16="http://schemas.microsoft.com/office/drawing/2014/main" id="{E3764F94-7D2C-D943-A845-C3CCF3762B2F}"/>
              </a:ext>
            </a:extLst>
          </p:cNvPr>
          <p:cNvPicPr>
            <a:picLocks noChangeAspect="1"/>
          </p:cNvPicPr>
          <p:nvPr userDrawn="1"/>
        </p:nvPicPr>
        <p:blipFill>
          <a:blip r:embed="rId45">
            <a:extLst>
              <a:ext uri="{96DAC541-7B7A-43D3-8B79-37D633B846F1}">
                <asvg:svgBlip xmlns:asvg="http://schemas.microsoft.com/office/drawing/2016/SVG/main" r:embed="rId46"/>
              </a:ext>
            </a:extLst>
          </a:blip>
          <a:stretch>
            <a:fillRect/>
          </a:stretch>
        </p:blipFill>
        <p:spPr>
          <a:xfrm>
            <a:off x="723900" y="6057900"/>
            <a:ext cx="1756317" cy="342900"/>
          </a:xfrm>
          <a:prstGeom prst="rect">
            <a:avLst/>
          </a:prstGeom>
        </p:spPr>
      </p:pic>
    </p:spTree>
    <p:extLst>
      <p:ext uri="{BB962C8B-B14F-4D97-AF65-F5344CB8AC3E}">
        <p14:creationId xmlns:p14="http://schemas.microsoft.com/office/powerpoint/2010/main" val="487438606"/>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725" r:id="rId3"/>
    <p:sldLayoutId id="2147483726" r:id="rId4"/>
    <p:sldLayoutId id="2147483651" r:id="rId5"/>
    <p:sldLayoutId id="2147483670" r:id="rId6"/>
    <p:sldLayoutId id="2147483674" r:id="rId7"/>
    <p:sldLayoutId id="2147483652" r:id="rId8"/>
    <p:sldLayoutId id="2147483706" r:id="rId9"/>
    <p:sldLayoutId id="2147483707" r:id="rId10"/>
    <p:sldLayoutId id="2147483711" r:id="rId11"/>
    <p:sldLayoutId id="2147483709" r:id="rId12"/>
    <p:sldLayoutId id="2147483710" r:id="rId13"/>
    <p:sldLayoutId id="2147483740" r:id="rId14"/>
    <p:sldLayoutId id="2147483735" r:id="rId15"/>
    <p:sldLayoutId id="2147483736" r:id="rId16"/>
    <p:sldLayoutId id="2147483686" r:id="rId17"/>
    <p:sldLayoutId id="2147483661" r:id="rId18"/>
    <p:sldLayoutId id="2147483708" r:id="rId19"/>
    <p:sldLayoutId id="2147483715" r:id="rId20"/>
    <p:sldLayoutId id="2147483716" r:id="rId21"/>
    <p:sldLayoutId id="2147483717" r:id="rId22"/>
    <p:sldLayoutId id="2147483719" r:id="rId23"/>
    <p:sldLayoutId id="2147483720" r:id="rId24"/>
    <p:sldLayoutId id="2147483721" r:id="rId25"/>
    <p:sldLayoutId id="2147483734" r:id="rId26"/>
    <p:sldLayoutId id="2147483722" r:id="rId27"/>
    <p:sldLayoutId id="2147483712" r:id="rId28"/>
    <p:sldLayoutId id="2147483713" r:id="rId29"/>
    <p:sldLayoutId id="2147483728" r:id="rId30"/>
    <p:sldLayoutId id="2147483729" r:id="rId31"/>
    <p:sldLayoutId id="2147483731" r:id="rId32"/>
    <p:sldLayoutId id="2147483732" r:id="rId33"/>
    <p:sldLayoutId id="2147483730" r:id="rId34"/>
    <p:sldLayoutId id="2147483733" r:id="rId35"/>
    <p:sldLayoutId id="2147483727" r:id="rId36"/>
    <p:sldLayoutId id="2147483693" r:id="rId37"/>
    <p:sldLayoutId id="2147483714" r:id="rId38"/>
    <p:sldLayoutId id="2147483662" r:id="rId39"/>
    <p:sldLayoutId id="2147483738" r:id="rId40"/>
    <p:sldLayoutId id="2147483739" r:id="rId41"/>
    <p:sldLayoutId id="2147483742" r:id="rId4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685800" rtl="0" eaLnBrk="1" latinLnBrk="0" hangingPunct="1">
        <a:lnSpc>
          <a:spcPct val="100000"/>
        </a:lnSpc>
        <a:spcBef>
          <a:spcPct val="0"/>
        </a:spcBef>
        <a:buNone/>
        <a:defRPr sz="4400" b="1" kern="1200">
          <a:solidFill>
            <a:srgbClr val="5E0009"/>
          </a:solidFill>
          <a:latin typeface="Georgia" charset="0"/>
          <a:ea typeface="Georgia" charset="0"/>
          <a:cs typeface="Georgia" charset="0"/>
        </a:defRPr>
      </a:lvl1pPr>
    </p:titleStyle>
    <p:bodyStyle>
      <a:lvl1pPr marL="171450" indent="-171450" algn="l" defTabSz="685800" rtl="0" eaLnBrk="1" latinLnBrk="0" hangingPunct="1">
        <a:lnSpc>
          <a:spcPct val="120000"/>
        </a:lnSpc>
        <a:spcBef>
          <a:spcPts val="750"/>
        </a:spcBef>
        <a:buFont typeface="Arial"/>
        <a:buChar char="•"/>
        <a:defRPr sz="2800" kern="1200">
          <a:solidFill>
            <a:srgbClr val="425563"/>
          </a:solidFill>
          <a:latin typeface="Arial" charset="0"/>
          <a:ea typeface="Arial" charset="0"/>
          <a:cs typeface="Arial" charset="0"/>
        </a:defRPr>
      </a:lvl1pPr>
      <a:lvl2pPr marL="514350" indent="-171450" algn="l" defTabSz="685800" rtl="0" eaLnBrk="1" latinLnBrk="0" hangingPunct="1">
        <a:lnSpc>
          <a:spcPct val="120000"/>
        </a:lnSpc>
        <a:spcBef>
          <a:spcPts val="375"/>
        </a:spcBef>
        <a:buFont typeface="Arial"/>
        <a:buChar char="•"/>
        <a:defRPr sz="2400" kern="1200">
          <a:solidFill>
            <a:srgbClr val="425563"/>
          </a:solidFill>
          <a:latin typeface="Arial" charset="0"/>
          <a:ea typeface="Arial" charset="0"/>
          <a:cs typeface="Arial" charset="0"/>
        </a:defRPr>
      </a:lvl2pPr>
      <a:lvl3pPr marL="857250" indent="-171450" algn="l" defTabSz="685800" rtl="0" eaLnBrk="1" latinLnBrk="0" hangingPunct="1">
        <a:lnSpc>
          <a:spcPct val="120000"/>
        </a:lnSpc>
        <a:spcBef>
          <a:spcPts val="375"/>
        </a:spcBef>
        <a:buFont typeface="Arial"/>
        <a:buChar char="•"/>
        <a:defRPr sz="2000" kern="1200">
          <a:solidFill>
            <a:srgbClr val="425563"/>
          </a:solidFill>
          <a:latin typeface="Arial" charset="0"/>
          <a:ea typeface="Arial" charset="0"/>
          <a:cs typeface="Arial" charset="0"/>
        </a:defRPr>
      </a:lvl3pPr>
      <a:lvl4pPr marL="12001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4pPr>
      <a:lvl5pPr marL="15430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44" userDrawn="1">
          <p15:clr>
            <a:srgbClr val="F26B43"/>
          </p15:clr>
        </p15:guide>
        <p15:guide id="4" orient="horz" pos="4176" userDrawn="1">
          <p15:clr>
            <a:srgbClr val="F26B43"/>
          </p15:clr>
        </p15:guide>
        <p15:guide id="7" orient="horz" pos="432" userDrawn="1">
          <p15:clr>
            <a:srgbClr val="F26B43"/>
          </p15:clr>
        </p15:guide>
        <p15:guide id="9" orient="horz" pos="4032" userDrawn="1">
          <p15:clr>
            <a:srgbClr val="F26B43"/>
          </p15:clr>
        </p15:guide>
        <p15:guide id="10" orient="horz" pos="3816" userDrawn="1">
          <p15:clr>
            <a:srgbClr val="F26B43"/>
          </p15:clr>
        </p15:guide>
        <p15:guide id="11" orient="horz" pos="3600" userDrawn="1">
          <p15:clr>
            <a:srgbClr val="F26B43"/>
          </p15:clr>
        </p15:guide>
        <p15:guide id="13" orient="horz" pos="936" userDrawn="1">
          <p15:clr>
            <a:srgbClr val="F26B43"/>
          </p15:clr>
        </p15:guide>
        <p15:guide id="14" orient="horz" pos="288" userDrawn="1">
          <p15:clr>
            <a:srgbClr val="F26B43"/>
          </p15:clr>
        </p15:guide>
        <p15:guide id="15" orient="horz" pos="1296" userDrawn="1">
          <p15:clr>
            <a:srgbClr val="F26B43"/>
          </p15:clr>
        </p15:guide>
        <p15:guide id="38" pos="3768" userDrawn="1">
          <p15:clr>
            <a:srgbClr val="F26B43"/>
          </p15:clr>
        </p15:guide>
        <p15:guide id="50" pos="3912" userDrawn="1">
          <p15:clr>
            <a:srgbClr val="F26B43"/>
          </p15:clr>
        </p15:guide>
        <p15:guide id="51" orient="horz" pos="864" userDrawn="1">
          <p15:clr>
            <a:srgbClr val="F26B43"/>
          </p15:clr>
        </p15:guide>
        <p15:guide id="53" pos="3336" userDrawn="1">
          <p15:clr>
            <a:srgbClr val="F26B43"/>
          </p15:clr>
        </p15:guide>
        <p15:guide id="54" pos="3192" userDrawn="1">
          <p15:clr>
            <a:srgbClr val="F26B43"/>
          </p15:clr>
        </p15:guide>
        <p15:guide id="55" pos="2760" userDrawn="1">
          <p15:clr>
            <a:srgbClr val="F26B43"/>
          </p15:clr>
        </p15:guide>
        <p15:guide id="56" pos="2616" userDrawn="1">
          <p15:clr>
            <a:srgbClr val="F26B43"/>
          </p15:clr>
        </p15:guide>
        <p15:guide id="57" pos="2184" userDrawn="1">
          <p15:clr>
            <a:srgbClr val="F26B43"/>
          </p15:clr>
        </p15:guide>
        <p15:guide id="58" pos="2040" userDrawn="1">
          <p15:clr>
            <a:srgbClr val="F26B43"/>
          </p15:clr>
        </p15:guide>
        <p15:guide id="59" pos="1608" userDrawn="1">
          <p15:clr>
            <a:srgbClr val="F26B43"/>
          </p15:clr>
        </p15:guide>
        <p15:guide id="60" pos="1464" userDrawn="1">
          <p15:clr>
            <a:srgbClr val="F26B43"/>
          </p15:clr>
        </p15:guide>
        <p15:guide id="61" pos="1032" userDrawn="1">
          <p15:clr>
            <a:srgbClr val="F26B43"/>
          </p15:clr>
        </p15:guide>
        <p15:guide id="62" pos="888" userDrawn="1">
          <p15:clr>
            <a:srgbClr val="F26B43"/>
          </p15:clr>
        </p15:guide>
        <p15:guide id="63" pos="456" userDrawn="1">
          <p15:clr>
            <a:srgbClr val="F26B43"/>
          </p15:clr>
        </p15:guide>
        <p15:guide id="64" pos="312" userDrawn="1">
          <p15:clr>
            <a:srgbClr val="F26B43"/>
          </p15:clr>
        </p15:guide>
        <p15:guide id="65" pos="4344" userDrawn="1">
          <p15:clr>
            <a:srgbClr val="F26B43"/>
          </p15:clr>
        </p15:guide>
        <p15:guide id="66" pos="4488" userDrawn="1">
          <p15:clr>
            <a:srgbClr val="F26B43"/>
          </p15:clr>
        </p15:guide>
        <p15:guide id="67" pos="4920" userDrawn="1">
          <p15:clr>
            <a:srgbClr val="F26B43"/>
          </p15:clr>
        </p15:guide>
        <p15:guide id="68" pos="5064" userDrawn="1">
          <p15:clr>
            <a:srgbClr val="F26B43"/>
          </p15:clr>
        </p15:guide>
        <p15:guide id="69" pos="5496" userDrawn="1">
          <p15:clr>
            <a:srgbClr val="F26B43"/>
          </p15:clr>
        </p15:guide>
        <p15:guide id="70" pos="5640" userDrawn="1">
          <p15:clr>
            <a:srgbClr val="F26B43"/>
          </p15:clr>
        </p15:guide>
        <p15:guide id="71" pos="6072" userDrawn="1">
          <p15:clr>
            <a:srgbClr val="F26B43"/>
          </p15:clr>
        </p15:guide>
        <p15:guide id="72" pos="6216" userDrawn="1">
          <p15:clr>
            <a:srgbClr val="F26B43"/>
          </p15:clr>
        </p15:guide>
        <p15:guide id="73" pos="6648" userDrawn="1">
          <p15:clr>
            <a:srgbClr val="F26B43"/>
          </p15:clr>
        </p15:guide>
        <p15:guide id="74" pos="6792" userDrawn="1">
          <p15:clr>
            <a:srgbClr val="F26B43"/>
          </p15:clr>
        </p15:guide>
        <p15:guide id="75" pos="7224" userDrawn="1">
          <p15:clr>
            <a:srgbClr val="F26B43"/>
          </p15:clr>
        </p15:guide>
        <p15:guide id="76" pos="7368" userDrawn="1">
          <p15:clr>
            <a:srgbClr val="F26B43"/>
          </p15:clr>
        </p15:guide>
        <p15:guide id="77"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DB8530-D2D9-4BF2-B868-D47F1C55A224}"/>
              </a:ext>
            </a:extLst>
          </p:cNvPr>
          <p:cNvSpPr>
            <a:spLocks noGrp="1"/>
          </p:cNvSpPr>
          <p:nvPr>
            <p:ph type="body" sz="quarter" idx="14"/>
          </p:nvPr>
        </p:nvSpPr>
        <p:spPr/>
        <p:txBody>
          <a:bodyPr/>
          <a:lstStyle/>
          <a:p>
            <a:r>
              <a:rPr lang="en-US" dirty="0"/>
              <a:t>December 10, 2020</a:t>
            </a:r>
          </a:p>
        </p:txBody>
      </p:sp>
      <p:sp>
        <p:nvSpPr>
          <p:cNvPr id="3" name="Text Placeholder 2">
            <a:extLst>
              <a:ext uri="{FF2B5EF4-FFF2-40B4-BE49-F238E27FC236}">
                <a16:creationId xmlns:a16="http://schemas.microsoft.com/office/drawing/2014/main" id="{41CBEC48-C800-4538-9FBC-D51A79F35CC5}"/>
              </a:ext>
            </a:extLst>
          </p:cNvPr>
          <p:cNvSpPr>
            <a:spLocks noGrp="1"/>
          </p:cNvSpPr>
          <p:nvPr>
            <p:ph type="body" sz="quarter" idx="12"/>
          </p:nvPr>
        </p:nvSpPr>
        <p:spPr>
          <a:xfrm>
            <a:off x="723899" y="5200375"/>
            <a:ext cx="9020175" cy="744652"/>
          </a:xfrm>
        </p:spPr>
        <p:txBody>
          <a:bodyPr>
            <a:normAutofit fontScale="77500" lnSpcReduction="20000"/>
          </a:bodyPr>
          <a:lstStyle/>
          <a:p>
            <a:r>
              <a:rPr lang="en-US" sz="2300" dirty="0"/>
              <a:t>Dr. Rob Hornberger, Associate Vice President of Enrollment Management &amp; Services</a:t>
            </a:r>
          </a:p>
          <a:p>
            <a:r>
              <a:rPr lang="en-US" sz="2300" dirty="0"/>
              <a:t>Dr. Tammy Jahnke, Dean of the College of Natural and Applied Sciences</a:t>
            </a:r>
          </a:p>
          <a:p>
            <a:endParaRPr lang="en-US" dirty="0"/>
          </a:p>
        </p:txBody>
      </p:sp>
      <p:sp>
        <p:nvSpPr>
          <p:cNvPr id="4" name="Text Placeholder 3">
            <a:extLst>
              <a:ext uri="{FF2B5EF4-FFF2-40B4-BE49-F238E27FC236}">
                <a16:creationId xmlns:a16="http://schemas.microsoft.com/office/drawing/2014/main" id="{48798DC6-4C42-43C3-B16D-47A05CA7B912}"/>
              </a:ext>
            </a:extLst>
          </p:cNvPr>
          <p:cNvSpPr>
            <a:spLocks noGrp="1"/>
          </p:cNvSpPr>
          <p:nvPr>
            <p:ph type="body" sz="quarter" idx="15"/>
          </p:nvPr>
        </p:nvSpPr>
        <p:spPr>
          <a:xfrm>
            <a:off x="723900" y="4573156"/>
            <a:ext cx="9020174" cy="514347"/>
          </a:xfrm>
        </p:spPr>
        <p:txBody>
          <a:bodyPr>
            <a:normAutofit/>
          </a:bodyPr>
          <a:lstStyle/>
          <a:p>
            <a:r>
              <a:rPr lang="en-US" dirty="0"/>
              <a:t>Board of Governors</a:t>
            </a:r>
          </a:p>
        </p:txBody>
      </p:sp>
      <p:sp>
        <p:nvSpPr>
          <p:cNvPr id="5" name="Title 4">
            <a:extLst>
              <a:ext uri="{FF2B5EF4-FFF2-40B4-BE49-F238E27FC236}">
                <a16:creationId xmlns:a16="http://schemas.microsoft.com/office/drawing/2014/main" id="{78751498-EE2E-4396-AB59-CDE4214FC95F}"/>
              </a:ext>
            </a:extLst>
          </p:cNvPr>
          <p:cNvSpPr>
            <a:spLocks noGrp="1"/>
          </p:cNvSpPr>
          <p:nvPr>
            <p:ph type="title"/>
          </p:nvPr>
        </p:nvSpPr>
        <p:spPr>
          <a:xfrm>
            <a:off x="723900" y="216131"/>
            <a:ext cx="9829800" cy="3784370"/>
          </a:xfrm>
        </p:spPr>
        <p:txBody>
          <a:bodyPr>
            <a:normAutofit fontScale="90000"/>
          </a:bodyPr>
          <a:lstStyle/>
          <a:p>
            <a:r>
              <a:rPr lang="en-US" dirty="0"/>
              <a:t>Missouri State University</a:t>
            </a:r>
            <a:br>
              <a:rPr lang="en-US" dirty="0"/>
            </a:br>
            <a:br>
              <a:rPr lang="en-US" dirty="0"/>
            </a:br>
            <a:r>
              <a:rPr lang="en-US" sz="5300" dirty="0"/>
              <a:t>Strategic Enrollment Management (SEM) Plan for Student Success 2020-2026</a:t>
            </a:r>
          </a:p>
        </p:txBody>
      </p:sp>
    </p:spTree>
    <p:extLst>
      <p:ext uri="{BB962C8B-B14F-4D97-AF65-F5344CB8AC3E}">
        <p14:creationId xmlns:p14="http://schemas.microsoft.com/office/powerpoint/2010/main" val="75901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43C1B-BDF0-4EBD-A9AA-2E20FC148638}"/>
              </a:ext>
            </a:extLst>
          </p:cNvPr>
          <p:cNvSpPr>
            <a:spLocks noGrp="1"/>
          </p:cNvSpPr>
          <p:nvPr>
            <p:ph type="sldNum" sz="quarter" idx="12"/>
          </p:nvPr>
        </p:nvSpPr>
        <p:spPr/>
        <p:txBody>
          <a:bodyPr/>
          <a:lstStyle/>
          <a:p>
            <a:fld id="{DCFE8AC6-424E-904F-AE4A-648F5E9D72F5}" type="slidenum">
              <a:rPr lang="en-US" smtClean="0"/>
              <a:pPr/>
              <a:t>10</a:t>
            </a:fld>
            <a:endParaRPr lang="en-US" dirty="0"/>
          </a:p>
        </p:txBody>
      </p:sp>
      <p:sp>
        <p:nvSpPr>
          <p:cNvPr id="3" name="Footer Placeholder 2">
            <a:extLst>
              <a:ext uri="{FF2B5EF4-FFF2-40B4-BE49-F238E27FC236}">
                <a16:creationId xmlns:a16="http://schemas.microsoft.com/office/drawing/2014/main" id="{8071F849-0256-4C8E-87BC-43BD6B9C8FF4}"/>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4EACAC4D-4D5D-4D49-8467-D7BFC78B4EF4}"/>
              </a:ext>
            </a:extLst>
          </p:cNvPr>
          <p:cNvSpPr>
            <a:spLocks noGrp="1"/>
          </p:cNvSpPr>
          <p:nvPr>
            <p:ph idx="1"/>
          </p:nvPr>
        </p:nvSpPr>
        <p:spPr>
          <a:xfrm>
            <a:off x="260129" y="2057400"/>
            <a:ext cx="11674696" cy="4005073"/>
          </a:xfrm>
        </p:spPr>
        <p:txBody>
          <a:bodyPr>
            <a:normAutofit/>
          </a:bodyPr>
          <a:lstStyle/>
          <a:p>
            <a:pPr marL="0" indent="0">
              <a:buNone/>
            </a:pPr>
            <a:r>
              <a:rPr lang="en-US" dirty="0"/>
              <a:t>By 2026 increase the number of credentials (e.g., degrees and certificates) awarded to 5,800 per year.</a:t>
            </a:r>
            <a:br>
              <a:rPr lang="en-US" dirty="0"/>
            </a:br>
            <a:endParaRPr lang="en-US" dirty="0"/>
          </a:p>
        </p:txBody>
      </p:sp>
      <p:sp>
        <p:nvSpPr>
          <p:cNvPr id="5" name="Text Placeholder 4">
            <a:extLst>
              <a:ext uri="{FF2B5EF4-FFF2-40B4-BE49-F238E27FC236}">
                <a16:creationId xmlns:a16="http://schemas.microsoft.com/office/drawing/2014/main" id="{0CFD7B99-00E8-47AF-A3CB-E63749662AB9}"/>
              </a:ext>
            </a:extLst>
          </p:cNvPr>
          <p:cNvSpPr>
            <a:spLocks noGrp="1"/>
          </p:cNvSpPr>
          <p:nvPr>
            <p:ph type="body" sz="quarter" idx="14"/>
          </p:nvPr>
        </p:nvSpPr>
        <p:spPr/>
        <p:txBody>
          <a:bodyPr/>
          <a:lstStyle/>
          <a:p>
            <a:r>
              <a:rPr lang="en-US" b="1" dirty="0"/>
              <a:t>Successful Graduation and/or Completion</a:t>
            </a:r>
            <a:endParaRPr lang="en-US" dirty="0"/>
          </a:p>
        </p:txBody>
      </p:sp>
      <p:sp>
        <p:nvSpPr>
          <p:cNvPr id="6" name="Title 5">
            <a:extLst>
              <a:ext uri="{FF2B5EF4-FFF2-40B4-BE49-F238E27FC236}">
                <a16:creationId xmlns:a16="http://schemas.microsoft.com/office/drawing/2014/main" id="{A322EED8-72D7-4DEC-8C32-8AC50C245536}"/>
              </a:ext>
            </a:extLst>
          </p:cNvPr>
          <p:cNvSpPr>
            <a:spLocks noGrp="1"/>
          </p:cNvSpPr>
          <p:nvPr>
            <p:ph type="title"/>
          </p:nvPr>
        </p:nvSpPr>
        <p:spPr/>
        <p:txBody>
          <a:bodyPr/>
          <a:lstStyle/>
          <a:p>
            <a:r>
              <a:rPr lang="en-US" dirty="0"/>
              <a:t>SEM Goal #3</a:t>
            </a:r>
          </a:p>
        </p:txBody>
      </p:sp>
      <p:sp>
        <p:nvSpPr>
          <p:cNvPr id="15" name="TextBox 14">
            <a:extLst>
              <a:ext uri="{FF2B5EF4-FFF2-40B4-BE49-F238E27FC236}">
                <a16:creationId xmlns:a16="http://schemas.microsoft.com/office/drawing/2014/main" id="{95B7FAA5-C210-48C8-8F1B-235B65D0B07C}"/>
              </a:ext>
            </a:extLst>
          </p:cNvPr>
          <p:cNvSpPr txBox="1"/>
          <p:nvPr/>
        </p:nvSpPr>
        <p:spPr>
          <a:xfrm>
            <a:off x="7063530" y="5915957"/>
            <a:ext cx="2980539" cy="261610"/>
          </a:xfrm>
          <a:prstGeom prst="rect">
            <a:avLst/>
          </a:prstGeom>
          <a:noFill/>
        </p:spPr>
        <p:txBody>
          <a:bodyPr wrap="square" rtlCol="0">
            <a:spAutoFit/>
          </a:bodyPr>
          <a:lstStyle/>
          <a:p>
            <a:r>
              <a:rPr lang="en-US" sz="1100" dirty="0"/>
              <a:t>* Assuming CPI remains the same.</a:t>
            </a:r>
          </a:p>
        </p:txBody>
      </p:sp>
      <p:graphicFrame>
        <p:nvGraphicFramePr>
          <p:cNvPr id="7" name="Table 8">
            <a:extLst>
              <a:ext uri="{FF2B5EF4-FFF2-40B4-BE49-F238E27FC236}">
                <a16:creationId xmlns:a16="http://schemas.microsoft.com/office/drawing/2014/main" id="{9EACC2E9-7A6D-48A1-BFE8-3C3B226733A6}"/>
              </a:ext>
            </a:extLst>
          </p:cNvPr>
          <p:cNvGraphicFramePr>
            <a:graphicFrameLocks noGrp="1"/>
          </p:cNvGraphicFramePr>
          <p:nvPr>
            <p:extLst>
              <p:ext uri="{D42A27DB-BD31-4B8C-83A1-F6EECF244321}">
                <p14:modId xmlns:p14="http://schemas.microsoft.com/office/powerpoint/2010/main" val="1292160351"/>
              </p:ext>
            </p:extLst>
          </p:nvPr>
        </p:nvGraphicFramePr>
        <p:xfrm>
          <a:off x="1895475" y="3709935"/>
          <a:ext cx="8060744" cy="1161774"/>
        </p:xfrm>
        <a:graphic>
          <a:graphicData uri="http://schemas.openxmlformats.org/drawingml/2006/table">
            <a:tbl>
              <a:tblPr firstRow="1" bandRow="1">
                <a:tableStyleId>{3B4B98B0-60AC-42C2-AFA5-B58CD77FA1E5}</a:tableStyleId>
              </a:tblPr>
              <a:tblGrid>
                <a:gridCol w="2145475">
                  <a:extLst>
                    <a:ext uri="{9D8B030D-6E8A-4147-A177-3AD203B41FA5}">
                      <a16:colId xmlns:a16="http://schemas.microsoft.com/office/drawing/2014/main" val="3807415160"/>
                    </a:ext>
                  </a:extLst>
                </a:gridCol>
                <a:gridCol w="1975168">
                  <a:extLst>
                    <a:ext uri="{9D8B030D-6E8A-4147-A177-3AD203B41FA5}">
                      <a16:colId xmlns:a16="http://schemas.microsoft.com/office/drawing/2014/main" val="4248499313"/>
                    </a:ext>
                  </a:extLst>
                </a:gridCol>
                <a:gridCol w="1494155">
                  <a:extLst>
                    <a:ext uri="{9D8B030D-6E8A-4147-A177-3AD203B41FA5}">
                      <a16:colId xmlns:a16="http://schemas.microsoft.com/office/drawing/2014/main" val="3529466120"/>
                    </a:ext>
                  </a:extLst>
                </a:gridCol>
                <a:gridCol w="676593">
                  <a:extLst>
                    <a:ext uri="{9D8B030D-6E8A-4147-A177-3AD203B41FA5}">
                      <a16:colId xmlns:a16="http://schemas.microsoft.com/office/drawing/2014/main" val="2856471308"/>
                    </a:ext>
                  </a:extLst>
                </a:gridCol>
                <a:gridCol w="1769353">
                  <a:extLst>
                    <a:ext uri="{9D8B030D-6E8A-4147-A177-3AD203B41FA5}">
                      <a16:colId xmlns:a16="http://schemas.microsoft.com/office/drawing/2014/main" val="3829305569"/>
                    </a:ext>
                  </a:extLst>
                </a:gridCol>
              </a:tblGrid>
              <a:tr h="599799">
                <a:tc>
                  <a:txBody>
                    <a:bodyPr/>
                    <a:lstStyle/>
                    <a:p>
                      <a:r>
                        <a:rPr lang="en-US" sz="2000" dirty="0"/>
                        <a:t>Goal #3</a:t>
                      </a:r>
                    </a:p>
                  </a:txBody>
                  <a:tcPr/>
                </a:tc>
                <a:tc>
                  <a:txBody>
                    <a:bodyPr/>
                    <a:lstStyle/>
                    <a:p>
                      <a:r>
                        <a:rPr lang="en-US" sz="2000" dirty="0"/>
                        <a:t>FY20 Baseline</a:t>
                      </a:r>
                    </a:p>
                  </a:txBody>
                  <a:tcPr/>
                </a:tc>
                <a:tc>
                  <a:txBody>
                    <a:bodyPr/>
                    <a:lstStyle/>
                    <a:p>
                      <a:r>
                        <a:rPr lang="en-US" sz="2000" dirty="0"/>
                        <a:t>FY25 Goal</a:t>
                      </a:r>
                    </a:p>
                  </a:txBody>
                  <a:tcPr/>
                </a:tc>
                <a:tc>
                  <a:txBody>
                    <a:bodyPr/>
                    <a:lstStyle/>
                    <a:p>
                      <a:r>
                        <a:rPr lang="en-US" sz="2000" dirty="0"/>
                        <a:t>Diff</a:t>
                      </a:r>
                    </a:p>
                  </a:txBody>
                  <a:tcPr/>
                </a:tc>
                <a:tc>
                  <a:txBody>
                    <a:bodyPr/>
                    <a:lstStyle/>
                    <a:p>
                      <a:r>
                        <a:rPr lang="en-US" sz="2000" dirty="0"/>
                        <a:t>Diff %</a:t>
                      </a:r>
                    </a:p>
                  </a:txBody>
                  <a:tcPr/>
                </a:tc>
                <a:extLst>
                  <a:ext uri="{0D108BD9-81ED-4DB2-BD59-A6C34878D82A}">
                    <a16:rowId xmlns:a16="http://schemas.microsoft.com/office/drawing/2014/main" val="2684435649"/>
                  </a:ext>
                </a:extLst>
              </a:tr>
              <a:tr h="561975">
                <a:tc>
                  <a:txBody>
                    <a:bodyPr/>
                    <a:lstStyle/>
                    <a:p>
                      <a:r>
                        <a:rPr lang="en-US" sz="2000"/>
                        <a:t>Total Credentials</a:t>
                      </a:r>
                      <a:endParaRPr lang="en-US" sz="2000" dirty="0"/>
                    </a:p>
                  </a:txBody>
                  <a:tcPr/>
                </a:tc>
                <a:tc>
                  <a:txBody>
                    <a:bodyPr/>
                    <a:lstStyle/>
                    <a:p>
                      <a:r>
                        <a:rPr lang="en-US" sz="2000" dirty="0"/>
                        <a:t>5,696</a:t>
                      </a:r>
                    </a:p>
                  </a:txBody>
                  <a:tcPr/>
                </a:tc>
                <a:tc>
                  <a:txBody>
                    <a:bodyPr/>
                    <a:lstStyle/>
                    <a:p>
                      <a:r>
                        <a:rPr lang="en-US" sz="2000" dirty="0"/>
                        <a:t>5,800</a:t>
                      </a:r>
                    </a:p>
                  </a:txBody>
                  <a:tcPr/>
                </a:tc>
                <a:tc>
                  <a:txBody>
                    <a:bodyPr/>
                    <a:lstStyle/>
                    <a:p>
                      <a:r>
                        <a:rPr lang="en-US" sz="2000" dirty="0"/>
                        <a:t>104</a:t>
                      </a:r>
                    </a:p>
                  </a:txBody>
                  <a:tcPr/>
                </a:tc>
                <a:tc>
                  <a:txBody>
                    <a:bodyPr/>
                    <a:lstStyle/>
                    <a:p>
                      <a:r>
                        <a:rPr lang="en-US" sz="2000" dirty="0"/>
                        <a:t>1.8%</a:t>
                      </a:r>
                    </a:p>
                  </a:txBody>
                  <a:tcPr/>
                </a:tc>
                <a:extLst>
                  <a:ext uri="{0D108BD9-81ED-4DB2-BD59-A6C34878D82A}">
                    <a16:rowId xmlns:a16="http://schemas.microsoft.com/office/drawing/2014/main" val="3040930953"/>
                  </a:ext>
                </a:extLst>
              </a:tr>
            </a:tbl>
          </a:graphicData>
        </a:graphic>
      </p:graphicFrame>
    </p:spTree>
    <p:extLst>
      <p:ext uri="{BB962C8B-B14F-4D97-AF65-F5344CB8AC3E}">
        <p14:creationId xmlns:p14="http://schemas.microsoft.com/office/powerpoint/2010/main" val="2166150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10C2EA-2224-445D-B034-336CB7A7633E}"/>
              </a:ext>
            </a:extLst>
          </p:cNvPr>
          <p:cNvSpPr>
            <a:spLocks noGrp="1"/>
          </p:cNvSpPr>
          <p:nvPr>
            <p:ph type="sldNum" sz="quarter" idx="12"/>
          </p:nvPr>
        </p:nvSpPr>
        <p:spPr/>
        <p:txBody>
          <a:bodyPr/>
          <a:lstStyle/>
          <a:p>
            <a:fld id="{DCFE8AC6-424E-904F-AE4A-648F5E9D72F5}" type="slidenum">
              <a:rPr lang="en-US" smtClean="0"/>
              <a:pPr/>
              <a:t>11</a:t>
            </a:fld>
            <a:endParaRPr lang="en-US" dirty="0"/>
          </a:p>
        </p:txBody>
      </p:sp>
      <p:sp>
        <p:nvSpPr>
          <p:cNvPr id="3" name="Footer Placeholder 2">
            <a:extLst>
              <a:ext uri="{FF2B5EF4-FFF2-40B4-BE49-F238E27FC236}">
                <a16:creationId xmlns:a16="http://schemas.microsoft.com/office/drawing/2014/main" id="{FDE5A952-44E4-433B-9416-15C9DCA3EE40}"/>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82C41E31-1DF9-427F-A84C-F2541FC42F3C}"/>
              </a:ext>
            </a:extLst>
          </p:cNvPr>
          <p:cNvSpPr>
            <a:spLocks noGrp="1"/>
          </p:cNvSpPr>
          <p:nvPr>
            <p:ph idx="1"/>
          </p:nvPr>
        </p:nvSpPr>
        <p:spPr>
          <a:xfrm>
            <a:off x="723900" y="1647826"/>
            <a:ext cx="10744200" cy="4238624"/>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Collaborate with advising administrators and stakeholders to discuss and refine advising models, policies and practices, within both centralized and college/department offices to support students on successful pathways to credential completion.</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Support career readiness activities throughout the student life cycle through collaboration between the Career Center, academic and advising units, and other areas; the use of appropriate technology; and other relevant initiatives.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Refine curricular options (i.e., degrees and certificates) and remove perceived barriers to help students successfully navigate their academic program and connect it with workforce, market, or graduate/professional school demands.</a:t>
            </a:r>
          </a:p>
          <a:p>
            <a:endParaRPr lang="en-US" dirty="0"/>
          </a:p>
        </p:txBody>
      </p:sp>
      <p:sp>
        <p:nvSpPr>
          <p:cNvPr id="6" name="Title 5">
            <a:extLst>
              <a:ext uri="{FF2B5EF4-FFF2-40B4-BE49-F238E27FC236}">
                <a16:creationId xmlns:a16="http://schemas.microsoft.com/office/drawing/2014/main" id="{96AD21B9-AD73-4FE9-84EB-FA4B90E5BCFC}"/>
              </a:ext>
            </a:extLst>
          </p:cNvPr>
          <p:cNvSpPr>
            <a:spLocks noGrp="1"/>
          </p:cNvSpPr>
          <p:nvPr>
            <p:ph type="title"/>
          </p:nvPr>
        </p:nvSpPr>
        <p:spPr/>
        <p:txBody>
          <a:bodyPr/>
          <a:lstStyle/>
          <a:p>
            <a:r>
              <a:rPr lang="en-US" dirty="0"/>
              <a:t>SEM Goal #3 Strategies</a:t>
            </a:r>
          </a:p>
        </p:txBody>
      </p:sp>
      <p:sp>
        <p:nvSpPr>
          <p:cNvPr id="5" name="Freeform 8">
            <a:extLst>
              <a:ext uri="{FF2B5EF4-FFF2-40B4-BE49-F238E27FC236}">
                <a16:creationId xmlns:a16="http://schemas.microsoft.com/office/drawing/2014/main" id="{A2291E66-1B02-4349-B6AB-D9E62A02120F}"/>
              </a:ext>
            </a:extLst>
          </p:cNvPr>
          <p:cNvSpPr>
            <a:spLocks noChangeArrowheads="1"/>
          </p:cNvSpPr>
          <p:nvPr/>
        </p:nvSpPr>
        <p:spPr bwMode="auto">
          <a:xfrm>
            <a:off x="9020979" y="228628"/>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rgbClr val="7030A0"/>
          </a:solidFill>
          <a:ln>
            <a:noFill/>
          </a:ln>
          <a:effectLst/>
        </p:spPr>
        <p:txBody>
          <a:bodyPr wrap="none" anchor="ctr"/>
          <a:lstStyle/>
          <a:p>
            <a:endParaRPr lang="en-US" sz="2450"/>
          </a:p>
        </p:txBody>
      </p:sp>
      <p:sp>
        <p:nvSpPr>
          <p:cNvPr id="9" name="Freeform 9">
            <a:extLst>
              <a:ext uri="{FF2B5EF4-FFF2-40B4-BE49-F238E27FC236}">
                <a16:creationId xmlns:a16="http://schemas.microsoft.com/office/drawing/2014/main" id="{4A080B2F-5C85-4CDF-8E58-48D0A53F937D}"/>
              </a:ext>
            </a:extLst>
          </p:cNvPr>
          <p:cNvSpPr>
            <a:spLocks noChangeArrowheads="1"/>
          </p:cNvSpPr>
          <p:nvPr/>
        </p:nvSpPr>
        <p:spPr bwMode="auto">
          <a:xfrm>
            <a:off x="9239250" y="372786"/>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p>
        </p:txBody>
      </p:sp>
      <p:sp>
        <p:nvSpPr>
          <p:cNvPr id="11" name="Freeform 501">
            <a:extLst>
              <a:ext uri="{FF2B5EF4-FFF2-40B4-BE49-F238E27FC236}">
                <a16:creationId xmlns:a16="http://schemas.microsoft.com/office/drawing/2014/main" id="{68F54E52-5BE4-4F47-B94D-506C8CEA78A6}"/>
              </a:ext>
            </a:extLst>
          </p:cNvPr>
          <p:cNvSpPr>
            <a:spLocks noEditPoints="1"/>
          </p:cNvSpPr>
          <p:nvPr/>
        </p:nvSpPr>
        <p:spPr bwMode="auto">
          <a:xfrm>
            <a:off x="9391651" y="597031"/>
            <a:ext cx="533400" cy="510924"/>
          </a:xfrm>
          <a:custGeom>
            <a:avLst/>
            <a:gdLst>
              <a:gd name="T0" fmla="*/ 174 w 176"/>
              <a:gd name="T1" fmla="*/ 32 h 128"/>
              <a:gd name="T2" fmla="*/ 174 w 176"/>
              <a:gd name="T3" fmla="*/ 32 h 128"/>
              <a:gd name="T4" fmla="*/ 90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8 w 176"/>
              <a:gd name="T25" fmla="*/ 45 h 128"/>
              <a:gd name="T26" fmla="*/ 24 w 176"/>
              <a:gd name="T27" fmla="*/ 107 h 128"/>
              <a:gd name="T28" fmla="*/ 24 w 176"/>
              <a:gd name="T29" fmla="*/ 108 h 128"/>
              <a:gd name="T30" fmla="*/ 29 w 176"/>
              <a:gd name="T31" fmla="*/ 112 h 128"/>
              <a:gd name="T32" fmla="*/ 59 w 176"/>
              <a:gd name="T33" fmla="*/ 104 h 128"/>
              <a:gd name="T34" fmla="*/ 86 w 176"/>
              <a:gd name="T35" fmla="*/ 127 h 128"/>
              <a:gd name="T36" fmla="*/ 90 w 176"/>
              <a:gd name="T37" fmla="*/ 127 h 128"/>
              <a:gd name="T38" fmla="*/ 121 w 176"/>
              <a:gd name="T39" fmla="*/ 104 h 128"/>
              <a:gd name="T40" fmla="*/ 151 w 176"/>
              <a:gd name="T41" fmla="*/ 112 h 128"/>
              <a:gd name="T42" fmla="*/ 156 w 176"/>
              <a:gd name="T43" fmla="*/ 108 h 128"/>
              <a:gd name="T44" fmla="*/ 156 w 176"/>
              <a:gd name="T45" fmla="*/ 107 h 128"/>
              <a:gd name="T46" fmla="*/ 173 w 176"/>
              <a:gd name="T47" fmla="*/ 40 h 128"/>
              <a:gd name="T48" fmla="*/ 174 w 176"/>
              <a:gd name="T49" fmla="*/ 40 h 128"/>
              <a:gd name="T50" fmla="*/ 176 w 176"/>
              <a:gd name="T51" fmla="*/ 36 h 128"/>
              <a:gd name="T52" fmla="*/ 121 w 176"/>
              <a:gd name="T53" fmla="*/ 96 h 128"/>
              <a:gd name="T54" fmla="*/ 120 w 176"/>
              <a:gd name="T55" fmla="*/ 96 h 128"/>
              <a:gd name="T56" fmla="*/ 118 w 176"/>
              <a:gd name="T57" fmla="*/ 97 h 128"/>
              <a:gd name="T58" fmla="*/ 62 w 176"/>
              <a:gd name="T59" fmla="*/ 97 h 128"/>
              <a:gd name="T60" fmla="*/ 60 w 176"/>
              <a:gd name="T61" fmla="*/ 96 h 128"/>
              <a:gd name="T62" fmla="*/ 59 w 176"/>
              <a:gd name="T63" fmla="*/ 96 h 128"/>
              <a:gd name="T64" fmla="*/ 39 w 176"/>
              <a:gd name="T65" fmla="*/ 54 h 128"/>
              <a:gd name="T66" fmla="*/ 86 w 176"/>
              <a:gd name="T67" fmla="*/ 72 h 128"/>
              <a:gd name="T68" fmla="*/ 90 w 176"/>
              <a:gd name="T69" fmla="*/ 72 h 128"/>
              <a:gd name="T70" fmla="*/ 138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4" y="32"/>
                </a:cubicBezTo>
                <a:cubicBezTo>
                  <a:pt x="174" y="32"/>
                  <a:pt x="174" y="32"/>
                  <a:pt x="174" y="32"/>
                </a:cubicBezTo>
                <a:cubicBezTo>
                  <a:pt x="174" y="32"/>
                  <a:pt x="174" y="32"/>
                  <a:pt x="174" y="32"/>
                </a:cubicBezTo>
                <a:cubicBezTo>
                  <a:pt x="174" y="32"/>
                  <a:pt x="174" y="32"/>
                  <a:pt x="173" y="32"/>
                </a:cubicBezTo>
                <a:cubicBezTo>
                  <a:pt x="90" y="0"/>
                  <a:pt x="90" y="0"/>
                  <a:pt x="90" y="0"/>
                </a:cubicBezTo>
                <a:cubicBezTo>
                  <a:pt x="90" y="0"/>
                  <a:pt x="90" y="0"/>
                  <a:pt x="90" y="0"/>
                </a:cubicBezTo>
                <a:cubicBezTo>
                  <a:pt x="89" y="0"/>
                  <a:pt x="89" y="0"/>
                  <a:pt x="88" y="0"/>
                </a:cubicBezTo>
                <a:cubicBezTo>
                  <a:pt x="87" y="0"/>
                  <a:pt x="87" y="0"/>
                  <a:pt x="86" y="0"/>
                </a:cubicBezTo>
                <a:cubicBezTo>
                  <a:pt x="86" y="0"/>
                  <a:pt x="86" y="0"/>
                  <a:pt x="86" y="0"/>
                </a:cubicBezTo>
                <a:cubicBezTo>
                  <a:pt x="3" y="32"/>
                  <a:pt x="3" y="32"/>
                  <a:pt x="3" y="32"/>
                </a:cubicBezTo>
                <a:cubicBezTo>
                  <a:pt x="2" y="32"/>
                  <a:pt x="2" y="32"/>
                  <a:pt x="2" y="32"/>
                </a:cubicBezTo>
                <a:cubicBezTo>
                  <a:pt x="2" y="32"/>
                  <a:pt x="2" y="32"/>
                  <a:pt x="2" y="32"/>
                </a:cubicBezTo>
                <a:cubicBezTo>
                  <a:pt x="2" y="32"/>
                  <a:pt x="2" y="32"/>
                  <a:pt x="2" y="32"/>
                </a:cubicBezTo>
                <a:cubicBezTo>
                  <a:pt x="1" y="33"/>
                  <a:pt x="0" y="34"/>
                  <a:pt x="0" y="36"/>
                </a:cubicBezTo>
                <a:cubicBezTo>
                  <a:pt x="0" y="38"/>
                  <a:pt x="1" y="39"/>
                  <a:pt x="2" y="40"/>
                </a:cubicBezTo>
                <a:cubicBezTo>
                  <a:pt x="2" y="40"/>
                  <a:pt x="2" y="40"/>
                  <a:pt x="2" y="40"/>
                </a:cubicBezTo>
                <a:cubicBezTo>
                  <a:pt x="2" y="40"/>
                  <a:pt x="2" y="40"/>
                  <a:pt x="2" y="40"/>
                </a:cubicBezTo>
                <a:cubicBezTo>
                  <a:pt x="2" y="40"/>
                  <a:pt x="2" y="40"/>
                  <a:pt x="3" y="40"/>
                </a:cubicBezTo>
                <a:cubicBezTo>
                  <a:pt x="10" y="43"/>
                  <a:pt x="10" y="43"/>
                  <a:pt x="10" y="43"/>
                </a:cubicBezTo>
                <a:cubicBezTo>
                  <a:pt x="5" y="81"/>
                  <a:pt x="5" y="81"/>
                  <a:pt x="5" y="81"/>
                </a:cubicBezTo>
                <a:cubicBezTo>
                  <a:pt x="2" y="82"/>
                  <a:pt x="0" y="85"/>
                  <a:pt x="0" y="88"/>
                </a:cubicBezTo>
                <a:cubicBezTo>
                  <a:pt x="0" y="92"/>
                  <a:pt x="4" y="96"/>
                  <a:pt x="8" y="96"/>
                </a:cubicBezTo>
                <a:cubicBezTo>
                  <a:pt x="12" y="96"/>
                  <a:pt x="16" y="92"/>
                  <a:pt x="16" y="88"/>
                </a:cubicBezTo>
                <a:cubicBezTo>
                  <a:pt x="16" y="85"/>
                  <a:pt x="15" y="83"/>
                  <a:pt x="13" y="82"/>
                </a:cubicBezTo>
                <a:cubicBezTo>
                  <a:pt x="18" y="45"/>
                  <a:pt x="18" y="45"/>
                  <a:pt x="18"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6" y="112"/>
                  <a:pt x="28" y="112"/>
                </a:cubicBezTo>
                <a:cubicBezTo>
                  <a:pt x="28" y="112"/>
                  <a:pt x="29" y="112"/>
                  <a:pt x="29" y="112"/>
                </a:cubicBezTo>
                <a:cubicBezTo>
                  <a:pt x="29" y="112"/>
                  <a:pt x="29" y="112"/>
                  <a:pt x="29" y="112"/>
                </a:cubicBezTo>
                <a:cubicBezTo>
                  <a:pt x="59" y="104"/>
                  <a:pt x="59" y="104"/>
                  <a:pt x="59" y="104"/>
                </a:cubicBezTo>
                <a:cubicBezTo>
                  <a:pt x="86" y="127"/>
                  <a:pt x="86" y="127"/>
                  <a:pt x="86" y="127"/>
                </a:cubicBezTo>
                <a:cubicBezTo>
                  <a:pt x="86" y="127"/>
                  <a:pt x="86" y="127"/>
                  <a:pt x="86" y="127"/>
                </a:cubicBezTo>
                <a:cubicBezTo>
                  <a:pt x="86" y="128"/>
                  <a:pt x="87" y="128"/>
                  <a:pt x="88" y="128"/>
                </a:cubicBezTo>
                <a:cubicBezTo>
                  <a:pt x="89" y="128"/>
                  <a:pt x="90" y="128"/>
                  <a:pt x="90" y="127"/>
                </a:cubicBezTo>
                <a:cubicBezTo>
                  <a:pt x="90" y="127"/>
                  <a:pt x="90" y="127"/>
                  <a:pt x="90" y="127"/>
                </a:cubicBezTo>
                <a:cubicBezTo>
                  <a:pt x="121" y="104"/>
                  <a:pt x="121" y="104"/>
                  <a:pt x="121" y="104"/>
                </a:cubicBezTo>
                <a:cubicBezTo>
                  <a:pt x="151" y="112"/>
                  <a:pt x="151" y="112"/>
                  <a:pt x="151" y="112"/>
                </a:cubicBezTo>
                <a:cubicBezTo>
                  <a:pt x="151" y="112"/>
                  <a:pt x="151" y="112"/>
                  <a:pt x="151" y="112"/>
                </a:cubicBezTo>
                <a:cubicBezTo>
                  <a:pt x="151" y="112"/>
                  <a:pt x="152" y="112"/>
                  <a:pt x="152" y="112"/>
                </a:cubicBezTo>
                <a:cubicBezTo>
                  <a:pt x="154" y="112"/>
                  <a:pt x="156" y="110"/>
                  <a:pt x="156" y="108"/>
                </a:cubicBezTo>
                <a:cubicBezTo>
                  <a:pt x="156" y="108"/>
                  <a:pt x="156" y="108"/>
                  <a:pt x="156" y="107"/>
                </a:cubicBezTo>
                <a:cubicBezTo>
                  <a:pt x="156" y="107"/>
                  <a:pt x="156" y="107"/>
                  <a:pt x="156" y="107"/>
                </a:cubicBezTo>
                <a:cubicBezTo>
                  <a:pt x="145" y="50"/>
                  <a:pt x="145" y="50"/>
                  <a:pt x="145" y="50"/>
                </a:cubicBezTo>
                <a:cubicBezTo>
                  <a:pt x="173" y="40"/>
                  <a:pt x="173" y="40"/>
                  <a:pt x="173" y="40"/>
                </a:cubicBezTo>
                <a:cubicBezTo>
                  <a:pt x="174" y="40"/>
                  <a:pt x="174" y="40"/>
                  <a:pt x="174" y="40"/>
                </a:cubicBezTo>
                <a:cubicBezTo>
                  <a:pt x="174" y="40"/>
                  <a:pt x="174" y="40"/>
                  <a:pt x="174" y="40"/>
                </a:cubicBezTo>
                <a:cubicBezTo>
                  <a:pt x="174" y="40"/>
                  <a:pt x="174" y="40"/>
                  <a:pt x="174" y="40"/>
                </a:cubicBezTo>
                <a:cubicBezTo>
                  <a:pt x="175" y="39"/>
                  <a:pt x="176" y="38"/>
                  <a:pt x="176" y="36"/>
                </a:cubicBezTo>
                <a:moveTo>
                  <a:pt x="147" y="103"/>
                </a:moveTo>
                <a:cubicBezTo>
                  <a:pt x="121" y="96"/>
                  <a:pt x="121" y="96"/>
                  <a:pt x="121" y="96"/>
                </a:cubicBezTo>
                <a:cubicBezTo>
                  <a:pt x="121" y="96"/>
                  <a:pt x="121" y="96"/>
                  <a:pt x="121" y="96"/>
                </a:cubicBezTo>
                <a:cubicBezTo>
                  <a:pt x="121" y="96"/>
                  <a:pt x="120" y="96"/>
                  <a:pt x="120" y="96"/>
                </a:cubicBezTo>
                <a:cubicBezTo>
                  <a:pt x="119" y="96"/>
                  <a:pt x="118" y="96"/>
                  <a:pt x="118" y="97"/>
                </a:cubicBezTo>
                <a:cubicBezTo>
                  <a:pt x="118" y="97"/>
                  <a:pt x="118" y="97"/>
                  <a:pt x="118" y="97"/>
                </a:cubicBezTo>
                <a:cubicBezTo>
                  <a:pt x="88" y="119"/>
                  <a:pt x="88" y="119"/>
                  <a:pt x="88" y="119"/>
                </a:cubicBezTo>
                <a:cubicBezTo>
                  <a:pt x="62" y="97"/>
                  <a:pt x="62" y="97"/>
                  <a:pt x="62" y="97"/>
                </a:cubicBezTo>
                <a:cubicBezTo>
                  <a:pt x="62" y="97"/>
                  <a:pt x="62" y="97"/>
                  <a:pt x="62" y="97"/>
                </a:cubicBezTo>
                <a:cubicBezTo>
                  <a:pt x="62" y="96"/>
                  <a:pt x="61" y="96"/>
                  <a:pt x="60" y="96"/>
                </a:cubicBezTo>
                <a:cubicBezTo>
                  <a:pt x="60" y="96"/>
                  <a:pt x="59" y="96"/>
                  <a:pt x="59" y="96"/>
                </a:cubicBezTo>
                <a:cubicBezTo>
                  <a:pt x="59" y="96"/>
                  <a:pt x="59" y="96"/>
                  <a:pt x="59" y="96"/>
                </a:cubicBezTo>
                <a:cubicBezTo>
                  <a:pt x="33" y="103"/>
                  <a:pt x="33" y="103"/>
                  <a:pt x="33" y="103"/>
                </a:cubicBezTo>
                <a:cubicBezTo>
                  <a:pt x="39" y="54"/>
                  <a:pt x="39" y="54"/>
                  <a:pt x="39" y="54"/>
                </a:cubicBezTo>
                <a:cubicBezTo>
                  <a:pt x="86" y="72"/>
                  <a:pt x="86" y="72"/>
                  <a:pt x="86" y="72"/>
                </a:cubicBezTo>
                <a:cubicBezTo>
                  <a:pt x="86" y="72"/>
                  <a:pt x="86" y="72"/>
                  <a:pt x="86" y="72"/>
                </a:cubicBezTo>
                <a:cubicBezTo>
                  <a:pt x="87" y="72"/>
                  <a:pt x="87" y="72"/>
                  <a:pt x="88" y="72"/>
                </a:cubicBezTo>
                <a:cubicBezTo>
                  <a:pt x="89" y="72"/>
                  <a:pt x="89" y="72"/>
                  <a:pt x="90" y="72"/>
                </a:cubicBezTo>
                <a:cubicBezTo>
                  <a:pt x="90" y="72"/>
                  <a:pt x="90" y="72"/>
                  <a:pt x="90" y="72"/>
                </a:cubicBezTo>
                <a:cubicBezTo>
                  <a:pt x="138" y="53"/>
                  <a:pt x="138" y="53"/>
                  <a:pt x="138" y="53"/>
                </a:cubicBezTo>
                <a:lnTo>
                  <a:pt x="147" y="103"/>
                </a:lnTo>
                <a:close/>
                <a:moveTo>
                  <a:pt x="88" y="64"/>
                </a:moveTo>
                <a:cubicBezTo>
                  <a:pt x="15" y="36"/>
                  <a:pt x="15" y="36"/>
                  <a:pt x="15" y="36"/>
                </a:cubicBezTo>
                <a:cubicBezTo>
                  <a:pt x="88" y="8"/>
                  <a:pt x="88" y="8"/>
                  <a:pt x="88" y="8"/>
                </a:cubicBezTo>
                <a:cubicBezTo>
                  <a:pt x="161" y="36"/>
                  <a:pt x="161" y="36"/>
                  <a:pt x="161" y="36"/>
                </a:cubicBezTo>
                <a:lnTo>
                  <a:pt x="8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44258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43C1B-BDF0-4EBD-A9AA-2E20FC148638}"/>
              </a:ext>
            </a:extLst>
          </p:cNvPr>
          <p:cNvSpPr>
            <a:spLocks noGrp="1"/>
          </p:cNvSpPr>
          <p:nvPr>
            <p:ph type="sldNum" sz="quarter" idx="12"/>
          </p:nvPr>
        </p:nvSpPr>
        <p:spPr/>
        <p:txBody>
          <a:bodyPr/>
          <a:lstStyle/>
          <a:p>
            <a:fld id="{DCFE8AC6-424E-904F-AE4A-648F5E9D72F5}" type="slidenum">
              <a:rPr lang="en-US" smtClean="0"/>
              <a:pPr/>
              <a:t>12</a:t>
            </a:fld>
            <a:endParaRPr lang="en-US" dirty="0"/>
          </a:p>
        </p:txBody>
      </p:sp>
      <p:sp>
        <p:nvSpPr>
          <p:cNvPr id="3" name="Footer Placeholder 2">
            <a:extLst>
              <a:ext uri="{FF2B5EF4-FFF2-40B4-BE49-F238E27FC236}">
                <a16:creationId xmlns:a16="http://schemas.microsoft.com/office/drawing/2014/main" id="{8071F849-0256-4C8E-87BC-43BD6B9C8FF4}"/>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4EACAC4D-4D5D-4D49-8467-D7BFC78B4EF4}"/>
              </a:ext>
            </a:extLst>
          </p:cNvPr>
          <p:cNvSpPr>
            <a:spLocks noGrp="1"/>
          </p:cNvSpPr>
          <p:nvPr>
            <p:ph idx="1"/>
          </p:nvPr>
        </p:nvSpPr>
        <p:spPr>
          <a:xfrm>
            <a:off x="260129" y="2057400"/>
            <a:ext cx="11674696" cy="4005073"/>
          </a:xfrm>
        </p:spPr>
        <p:txBody>
          <a:bodyPr>
            <a:normAutofit/>
          </a:bodyPr>
          <a:lstStyle/>
          <a:p>
            <a:pPr marL="0" indent="0">
              <a:buNone/>
            </a:pPr>
            <a:r>
              <a:rPr lang="en-US" dirty="0"/>
              <a:t>By 2026, decrease the average loan debt of undergraduate degree recipients by 5% after inflation.</a:t>
            </a:r>
          </a:p>
        </p:txBody>
      </p:sp>
      <p:sp>
        <p:nvSpPr>
          <p:cNvPr id="5" name="Text Placeholder 4">
            <a:extLst>
              <a:ext uri="{FF2B5EF4-FFF2-40B4-BE49-F238E27FC236}">
                <a16:creationId xmlns:a16="http://schemas.microsoft.com/office/drawing/2014/main" id="{0CFD7B99-00E8-47AF-A3CB-E63749662AB9}"/>
              </a:ext>
            </a:extLst>
          </p:cNvPr>
          <p:cNvSpPr>
            <a:spLocks noGrp="1"/>
          </p:cNvSpPr>
          <p:nvPr>
            <p:ph type="body" sz="quarter" idx="14"/>
          </p:nvPr>
        </p:nvSpPr>
        <p:spPr/>
        <p:txBody>
          <a:bodyPr/>
          <a:lstStyle/>
          <a:p>
            <a:r>
              <a:rPr lang="en-US" b="1" dirty="0"/>
              <a:t>Financial Preparedness</a:t>
            </a:r>
            <a:endParaRPr lang="en-US" dirty="0"/>
          </a:p>
        </p:txBody>
      </p:sp>
      <p:sp>
        <p:nvSpPr>
          <p:cNvPr id="6" name="Title 5">
            <a:extLst>
              <a:ext uri="{FF2B5EF4-FFF2-40B4-BE49-F238E27FC236}">
                <a16:creationId xmlns:a16="http://schemas.microsoft.com/office/drawing/2014/main" id="{A322EED8-72D7-4DEC-8C32-8AC50C245536}"/>
              </a:ext>
            </a:extLst>
          </p:cNvPr>
          <p:cNvSpPr>
            <a:spLocks noGrp="1"/>
          </p:cNvSpPr>
          <p:nvPr>
            <p:ph type="title"/>
          </p:nvPr>
        </p:nvSpPr>
        <p:spPr/>
        <p:txBody>
          <a:bodyPr/>
          <a:lstStyle/>
          <a:p>
            <a:r>
              <a:rPr lang="en-US" dirty="0"/>
              <a:t>SEM Goal #4</a:t>
            </a:r>
          </a:p>
        </p:txBody>
      </p:sp>
      <p:graphicFrame>
        <p:nvGraphicFramePr>
          <p:cNvPr id="8" name="Table 8">
            <a:extLst>
              <a:ext uri="{FF2B5EF4-FFF2-40B4-BE49-F238E27FC236}">
                <a16:creationId xmlns:a16="http://schemas.microsoft.com/office/drawing/2014/main" id="{7D01E4FF-A170-4F30-B814-D9EB9FD01B89}"/>
              </a:ext>
            </a:extLst>
          </p:cNvPr>
          <p:cNvGraphicFramePr>
            <a:graphicFrameLocks noGrp="1"/>
          </p:cNvGraphicFramePr>
          <p:nvPr>
            <p:extLst>
              <p:ext uri="{D42A27DB-BD31-4B8C-83A1-F6EECF244321}">
                <p14:modId xmlns:p14="http://schemas.microsoft.com/office/powerpoint/2010/main" val="4226108608"/>
              </p:ext>
            </p:extLst>
          </p:nvPr>
        </p:nvGraphicFramePr>
        <p:xfrm>
          <a:off x="1473993" y="3567866"/>
          <a:ext cx="9244013" cy="984142"/>
        </p:xfrm>
        <a:graphic>
          <a:graphicData uri="http://schemas.openxmlformats.org/drawingml/2006/table">
            <a:tbl>
              <a:tblPr firstRow="1" bandRow="1">
                <a:tableStyleId>{68D230F3-CF80-4859-8CE7-A43EE81993B5}</a:tableStyleId>
              </a:tblPr>
              <a:tblGrid>
                <a:gridCol w="2251583">
                  <a:extLst>
                    <a:ext uri="{9D8B030D-6E8A-4147-A177-3AD203B41FA5}">
                      <a16:colId xmlns:a16="http://schemas.microsoft.com/office/drawing/2014/main" val="3807415160"/>
                    </a:ext>
                  </a:extLst>
                </a:gridCol>
                <a:gridCol w="2695004">
                  <a:extLst>
                    <a:ext uri="{9D8B030D-6E8A-4147-A177-3AD203B41FA5}">
                      <a16:colId xmlns:a16="http://schemas.microsoft.com/office/drawing/2014/main" val="4248499313"/>
                    </a:ext>
                  </a:extLst>
                </a:gridCol>
                <a:gridCol w="2213991">
                  <a:extLst>
                    <a:ext uri="{9D8B030D-6E8A-4147-A177-3AD203B41FA5}">
                      <a16:colId xmlns:a16="http://schemas.microsoft.com/office/drawing/2014/main" val="3529466120"/>
                    </a:ext>
                  </a:extLst>
                </a:gridCol>
                <a:gridCol w="1113155">
                  <a:extLst>
                    <a:ext uri="{9D8B030D-6E8A-4147-A177-3AD203B41FA5}">
                      <a16:colId xmlns:a16="http://schemas.microsoft.com/office/drawing/2014/main" val="2890792591"/>
                    </a:ext>
                  </a:extLst>
                </a:gridCol>
                <a:gridCol w="970280">
                  <a:extLst>
                    <a:ext uri="{9D8B030D-6E8A-4147-A177-3AD203B41FA5}">
                      <a16:colId xmlns:a16="http://schemas.microsoft.com/office/drawing/2014/main" val="1234149366"/>
                    </a:ext>
                  </a:extLst>
                </a:gridCol>
              </a:tblGrid>
              <a:tr h="488842">
                <a:tc>
                  <a:txBody>
                    <a:bodyPr/>
                    <a:lstStyle/>
                    <a:p>
                      <a:r>
                        <a:rPr lang="en-US" sz="2000" dirty="0"/>
                        <a:t>Goal #4</a:t>
                      </a:r>
                    </a:p>
                  </a:txBody>
                  <a:tcPr/>
                </a:tc>
                <a:tc>
                  <a:txBody>
                    <a:bodyPr/>
                    <a:lstStyle/>
                    <a:p>
                      <a:r>
                        <a:rPr lang="en-US" sz="2000" dirty="0"/>
                        <a:t>AY 2019-20 Baseline</a:t>
                      </a:r>
                    </a:p>
                  </a:txBody>
                  <a:tcPr/>
                </a:tc>
                <a:tc>
                  <a:txBody>
                    <a:bodyPr/>
                    <a:lstStyle/>
                    <a:p>
                      <a:r>
                        <a:rPr lang="en-US" sz="2000" dirty="0"/>
                        <a:t>AY 2025-26 Goal</a:t>
                      </a:r>
                    </a:p>
                  </a:txBody>
                  <a:tcPr/>
                </a:tc>
                <a:tc>
                  <a:txBody>
                    <a:bodyPr/>
                    <a:lstStyle/>
                    <a:p>
                      <a:r>
                        <a:rPr lang="en-US" sz="2000" dirty="0"/>
                        <a:t>Diff</a:t>
                      </a:r>
                    </a:p>
                  </a:txBody>
                  <a:tcPr/>
                </a:tc>
                <a:tc>
                  <a:txBody>
                    <a:bodyPr/>
                    <a:lstStyle/>
                    <a:p>
                      <a:r>
                        <a:rPr lang="en-US" sz="2000" dirty="0"/>
                        <a:t>Diff %</a:t>
                      </a:r>
                    </a:p>
                  </a:txBody>
                  <a:tcPr/>
                </a:tc>
                <a:extLst>
                  <a:ext uri="{0D108BD9-81ED-4DB2-BD59-A6C34878D82A}">
                    <a16:rowId xmlns:a16="http://schemas.microsoft.com/office/drawing/2014/main" val="2684435649"/>
                  </a:ext>
                </a:extLst>
              </a:tr>
              <a:tr h="495300">
                <a:tc>
                  <a:txBody>
                    <a:bodyPr/>
                    <a:lstStyle/>
                    <a:p>
                      <a:r>
                        <a:rPr lang="en-US" sz="2000" dirty="0"/>
                        <a:t>Avg UG loan debt</a:t>
                      </a:r>
                    </a:p>
                  </a:txBody>
                  <a:tcPr/>
                </a:tc>
                <a:tc>
                  <a:txBody>
                    <a:bodyPr/>
                    <a:lstStyle/>
                    <a:p>
                      <a:r>
                        <a:rPr lang="en-US" sz="2000" dirty="0"/>
                        <a:t>$24,893</a:t>
                      </a:r>
                    </a:p>
                  </a:txBody>
                  <a:tcPr/>
                </a:tc>
                <a:tc>
                  <a:txBody>
                    <a:bodyPr/>
                    <a:lstStyle/>
                    <a:p>
                      <a:r>
                        <a:rPr lang="en-US" sz="2000" dirty="0"/>
                        <a:t>* $23,648</a:t>
                      </a:r>
                    </a:p>
                  </a:txBody>
                  <a:tcPr/>
                </a:tc>
                <a:tc>
                  <a:txBody>
                    <a:bodyPr/>
                    <a:lstStyle/>
                    <a:p>
                      <a:r>
                        <a:rPr lang="en-US" sz="2000" dirty="0"/>
                        <a:t>-$1,245</a:t>
                      </a:r>
                    </a:p>
                  </a:txBody>
                  <a:tcPr/>
                </a:tc>
                <a:tc>
                  <a:txBody>
                    <a:bodyPr/>
                    <a:lstStyle/>
                    <a:p>
                      <a:r>
                        <a:rPr lang="en-US" sz="2000" dirty="0"/>
                        <a:t>-5%</a:t>
                      </a:r>
                    </a:p>
                  </a:txBody>
                  <a:tcPr/>
                </a:tc>
                <a:extLst>
                  <a:ext uri="{0D108BD9-81ED-4DB2-BD59-A6C34878D82A}">
                    <a16:rowId xmlns:a16="http://schemas.microsoft.com/office/drawing/2014/main" val="3040930953"/>
                  </a:ext>
                </a:extLst>
              </a:tr>
            </a:tbl>
          </a:graphicData>
        </a:graphic>
      </p:graphicFrame>
      <p:sp>
        <p:nvSpPr>
          <p:cNvPr id="10" name="TextBox 9">
            <a:extLst>
              <a:ext uri="{FF2B5EF4-FFF2-40B4-BE49-F238E27FC236}">
                <a16:creationId xmlns:a16="http://schemas.microsoft.com/office/drawing/2014/main" id="{959428ED-CBFB-40E7-B94F-5F0D0148CA15}"/>
              </a:ext>
            </a:extLst>
          </p:cNvPr>
          <p:cNvSpPr txBox="1"/>
          <p:nvPr/>
        </p:nvSpPr>
        <p:spPr>
          <a:xfrm>
            <a:off x="1473993" y="4780607"/>
            <a:ext cx="2980539" cy="261610"/>
          </a:xfrm>
          <a:prstGeom prst="rect">
            <a:avLst/>
          </a:prstGeom>
          <a:noFill/>
        </p:spPr>
        <p:txBody>
          <a:bodyPr wrap="square" rtlCol="0">
            <a:spAutoFit/>
          </a:bodyPr>
          <a:lstStyle/>
          <a:p>
            <a:r>
              <a:rPr lang="en-US" sz="1100" dirty="0"/>
              <a:t>* Assuming CPI remains the same.</a:t>
            </a:r>
          </a:p>
        </p:txBody>
      </p:sp>
    </p:spTree>
    <p:extLst>
      <p:ext uri="{BB962C8B-B14F-4D97-AF65-F5344CB8AC3E}">
        <p14:creationId xmlns:p14="http://schemas.microsoft.com/office/powerpoint/2010/main" val="184772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10C2EA-2224-445D-B034-336CB7A7633E}"/>
              </a:ext>
            </a:extLst>
          </p:cNvPr>
          <p:cNvSpPr>
            <a:spLocks noGrp="1"/>
          </p:cNvSpPr>
          <p:nvPr>
            <p:ph type="sldNum" sz="quarter" idx="12"/>
          </p:nvPr>
        </p:nvSpPr>
        <p:spPr/>
        <p:txBody>
          <a:bodyPr/>
          <a:lstStyle/>
          <a:p>
            <a:fld id="{DCFE8AC6-424E-904F-AE4A-648F5E9D72F5}" type="slidenum">
              <a:rPr lang="en-US" smtClean="0"/>
              <a:pPr/>
              <a:t>13</a:t>
            </a:fld>
            <a:endParaRPr lang="en-US" dirty="0"/>
          </a:p>
        </p:txBody>
      </p:sp>
      <p:sp>
        <p:nvSpPr>
          <p:cNvPr id="3" name="Footer Placeholder 2">
            <a:extLst>
              <a:ext uri="{FF2B5EF4-FFF2-40B4-BE49-F238E27FC236}">
                <a16:creationId xmlns:a16="http://schemas.microsoft.com/office/drawing/2014/main" id="{FDE5A952-44E4-433B-9416-15C9DCA3EE40}"/>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82C41E31-1DF9-427F-A84C-F2541FC42F3C}"/>
              </a:ext>
            </a:extLst>
          </p:cNvPr>
          <p:cNvSpPr>
            <a:spLocks noGrp="1"/>
          </p:cNvSpPr>
          <p:nvPr>
            <p:ph idx="1"/>
          </p:nvPr>
        </p:nvSpPr>
        <p:spPr>
          <a:xfrm>
            <a:off x="723900" y="1647826"/>
            <a:ext cx="10744200" cy="4238624"/>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Proactively implement targeted interventions and realignments of institutional resources that help prevent attrition and decrease student loan debt.</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Develop and deploy a financial preparedness education program for students and family members that begins with the financial aid award letter and continues through graduation</a:t>
            </a:r>
            <a:r>
              <a:rPr lang="en-US" sz="2400">
                <a:effectLst/>
                <a:latin typeface="Calibri" panose="020F0502020204030204" pitchFamily="34" charset="0"/>
                <a:ea typeface="Calibri" panose="020F0502020204030204" pitchFamily="34" charset="0"/>
                <a:cs typeface="Times New Roman" panose="02020603050405020304" pitchFamily="18" charset="0"/>
              </a:rPr>
              <a:t>.  </a:t>
            </a:r>
            <a:br>
              <a:rPr lang="en-US" sz="2400">
                <a:effectLst/>
                <a:latin typeface="Calibri" panose="020F0502020204030204" pitchFamily="34" charset="0"/>
                <a:ea typeface="Calibri" panose="020F0502020204030204" pitchFamily="34"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Identify and implement advising practices that improve enrollment efficiency and therefore contribute to lowering student debt.</a:t>
            </a:r>
          </a:p>
        </p:txBody>
      </p:sp>
      <p:sp>
        <p:nvSpPr>
          <p:cNvPr id="6" name="Title 5">
            <a:extLst>
              <a:ext uri="{FF2B5EF4-FFF2-40B4-BE49-F238E27FC236}">
                <a16:creationId xmlns:a16="http://schemas.microsoft.com/office/drawing/2014/main" id="{96AD21B9-AD73-4FE9-84EB-FA4B90E5BCFC}"/>
              </a:ext>
            </a:extLst>
          </p:cNvPr>
          <p:cNvSpPr>
            <a:spLocks noGrp="1"/>
          </p:cNvSpPr>
          <p:nvPr>
            <p:ph type="title"/>
          </p:nvPr>
        </p:nvSpPr>
        <p:spPr/>
        <p:txBody>
          <a:bodyPr/>
          <a:lstStyle/>
          <a:p>
            <a:r>
              <a:rPr lang="en-US" dirty="0"/>
              <a:t>SEM Goal #4 Strategies</a:t>
            </a:r>
          </a:p>
        </p:txBody>
      </p:sp>
      <p:sp>
        <p:nvSpPr>
          <p:cNvPr id="5" name="Freeform 11">
            <a:extLst>
              <a:ext uri="{FF2B5EF4-FFF2-40B4-BE49-F238E27FC236}">
                <a16:creationId xmlns:a16="http://schemas.microsoft.com/office/drawing/2014/main" id="{A51AB94A-9126-434E-B6B8-A9145267E50C}"/>
              </a:ext>
            </a:extLst>
          </p:cNvPr>
          <p:cNvSpPr>
            <a:spLocks noChangeArrowheads="1"/>
          </p:cNvSpPr>
          <p:nvPr/>
        </p:nvSpPr>
        <p:spPr bwMode="auto">
          <a:xfrm>
            <a:off x="8925729" y="18673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6" y="0"/>
                  <a:pt x="2752" y="616"/>
                  <a:pt x="2752" y="1376"/>
                </a:cubicBezTo>
                <a:lnTo>
                  <a:pt x="2752" y="1376"/>
                </a:lnTo>
                <a:cubicBezTo>
                  <a:pt x="2752" y="2135"/>
                  <a:pt x="2136" y="2751"/>
                  <a:pt x="1376" y="2751"/>
                </a:cubicBezTo>
                <a:lnTo>
                  <a:pt x="1376" y="2751"/>
                </a:lnTo>
                <a:cubicBezTo>
                  <a:pt x="616" y="2751"/>
                  <a:pt x="0" y="2135"/>
                  <a:pt x="0" y="1376"/>
                </a:cubicBezTo>
                <a:lnTo>
                  <a:pt x="0" y="1376"/>
                </a:lnTo>
                <a:cubicBezTo>
                  <a:pt x="0" y="616"/>
                  <a:pt x="616" y="0"/>
                  <a:pt x="1376" y="0"/>
                </a:cubicBezTo>
              </a:path>
            </a:pathLst>
          </a:custGeom>
          <a:solidFill>
            <a:srgbClr val="00B050"/>
          </a:solidFill>
          <a:ln>
            <a:noFill/>
          </a:ln>
          <a:effectLst/>
        </p:spPr>
        <p:txBody>
          <a:bodyPr wrap="none" anchor="ctr"/>
          <a:lstStyle/>
          <a:p>
            <a:endParaRPr lang="en-US" sz="2450"/>
          </a:p>
        </p:txBody>
      </p:sp>
      <p:sp>
        <p:nvSpPr>
          <p:cNvPr id="9" name="Freeform 12">
            <a:extLst>
              <a:ext uri="{FF2B5EF4-FFF2-40B4-BE49-F238E27FC236}">
                <a16:creationId xmlns:a16="http://schemas.microsoft.com/office/drawing/2014/main" id="{B85D8316-45AE-4051-BEF9-DDBCF0F6FC1D}"/>
              </a:ext>
            </a:extLst>
          </p:cNvPr>
          <p:cNvSpPr>
            <a:spLocks noChangeArrowheads="1"/>
          </p:cNvSpPr>
          <p:nvPr/>
        </p:nvSpPr>
        <p:spPr bwMode="auto">
          <a:xfrm>
            <a:off x="9144000" y="330890"/>
            <a:ext cx="875248"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6"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6"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p>
        </p:txBody>
      </p:sp>
      <p:sp>
        <p:nvSpPr>
          <p:cNvPr id="11" name="Freeform 252">
            <a:extLst>
              <a:ext uri="{FF2B5EF4-FFF2-40B4-BE49-F238E27FC236}">
                <a16:creationId xmlns:a16="http://schemas.microsoft.com/office/drawing/2014/main" id="{1D8D8025-3745-4F7F-8D8A-577FEAECA47E}"/>
              </a:ext>
            </a:extLst>
          </p:cNvPr>
          <p:cNvSpPr>
            <a:spLocks noEditPoints="1"/>
          </p:cNvSpPr>
          <p:nvPr/>
        </p:nvSpPr>
        <p:spPr bwMode="auto">
          <a:xfrm>
            <a:off x="9296400" y="631334"/>
            <a:ext cx="533400" cy="371156"/>
          </a:xfrm>
          <a:custGeom>
            <a:avLst/>
            <a:gdLst>
              <a:gd name="T0" fmla="*/ 32 w 176"/>
              <a:gd name="T1" fmla="*/ 52 h 128"/>
              <a:gd name="T2" fmla="*/ 48 w 176"/>
              <a:gd name="T3" fmla="*/ 52 h 128"/>
              <a:gd name="T4" fmla="*/ 140 w 176"/>
              <a:gd name="T5" fmla="*/ 8 h 128"/>
              <a:gd name="T6" fmla="*/ 36 w 176"/>
              <a:gd name="T7" fmla="*/ 0 h 128"/>
              <a:gd name="T8" fmla="*/ 20 w 176"/>
              <a:gd name="T9" fmla="*/ 24 h 128"/>
              <a:gd name="T10" fmla="*/ 156 w 176"/>
              <a:gd name="T11" fmla="*/ 16 h 128"/>
              <a:gd name="T12" fmla="*/ 20 w 176"/>
              <a:gd name="T13" fmla="*/ 24 h 128"/>
              <a:gd name="T14" fmla="*/ 0 w 176"/>
              <a:gd name="T15" fmla="*/ 40 h 128"/>
              <a:gd name="T16" fmla="*/ 168 w 176"/>
              <a:gd name="T17" fmla="*/ 128 h 128"/>
              <a:gd name="T18" fmla="*/ 168 w 176"/>
              <a:gd name="T19" fmla="*/ 32 h 128"/>
              <a:gd name="T20" fmla="*/ 12 w 176"/>
              <a:gd name="T21" fmla="*/ 48 h 128"/>
              <a:gd name="T22" fmla="*/ 12 w 176"/>
              <a:gd name="T23" fmla="*/ 120 h 128"/>
              <a:gd name="T24" fmla="*/ 16 w 176"/>
              <a:gd name="T25" fmla="*/ 116 h 128"/>
              <a:gd name="T26" fmla="*/ 160 w 176"/>
              <a:gd name="T27" fmla="*/ 116 h 128"/>
              <a:gd name="T28" fmla="*/ 164 w 176"/>
              <a:gd name="T29" fmla="*/ 120 h 128"/>
              <a:gd name="T30" fmla="*/ 152 w 176"/>
              <a:gd name="T31" fmla="*/ 116 h 128"/>
              <a:gd name="T32" fmla="*/ 24 w 176"/>
              <a:gd name="T33" fmla="*/ 116 h 128"/>
              <a:gd name="T34" fmla="*/ 8 w 176"/>
              <a:gd name="T35" fmla="*/ 55 h 128"/>
              <a:gd name="T36" fmla="*/ 23 w 176"/>
              <a:gd name="T37" fmla="*/ 40 h 128"/>
              <a:gd name="T38" fmla="*/ 164 w 176"/>
              <a:gd name="T39" fmla="*/ 56 h 128"/>
              <a:gd name="T40" fmla="*/ 164 w 176"/>
              <a:gd name="T41" fmla="*/ 48 h 128"/>
              <a:gd name="T42" fmla="*/ 168 w 176"/>
              <a:gd name="T43" fmla="*/ 44 h 128"/>
              <a:gd name="T44" fmla="*/ 132 w 176"/>
              <a:gd name="T45" fmla="*/ 104 h 128"/>
              <a:gd name="T46" fmla="*/ 140 w 176"/>
              <a:gd name="T47" fmla="*/ 112 h 128"/>
              <a:gd name="T48" fmla="*/ 88 w 176"/>
              <a:gd name="T49" fmla="*/ 48 h 128"/>
              <a:gd name="T50" fmla="*/ 120 w 176"/>
              <a:gd name="T51" fmla="*/ 80 h 128"/>
              <a:gd name="T52" fmla="*/ 98 w 176"/>
              <a:gd name="T53" fmla="*/ 97 h 128"/>
              <a:gd name="T54" fmla="*/ 90 w 176"/>
              <a:gd name="T55" fmla="*/ 104 h 128"/>
              <a:gd name="T56" fmla="*/ 82 w 176"/>
              <a:gd name="T57" fmla="*/ 99 h 128"/>
              <a:gd name="T58" fmla="*/ 74 w 176"/>
              <a:gd name="T59" fmla="*/ 88 h 128"/>
              <a:gd name="T60" fmla="*/ 86 w 176"/>
              <a:gd name="T61" fmla="*/ 95 h 128"/>
              <a:gd name="T62" fmla="*/ 79 w 176"/>
              <a:gd name="T63" fmla="*/ 79 h 128"/>
              <a:gd name="T64" fmla="*/ 76 w 176"/>
              <a:gd name="T65" fmla="*/ 66 h 128"/>
              <a:gd name="T66" fmla="*/ 86 w 176"/>
              <a:gd name="T67" fmla="*/ 60 h 128"/>
              <a:gd name="T68" fmla="*/ 90 w 176"/>
              <a:gd name="T69" fmla="*/ 60 h 128"/>
              <a:gd name="T70" fmla="*/ 100 w 176"/>
              <a:gd name="T71" fmla="*/ 66 h 128"/>
              <a:gd name="T72" fmla="*/ 93 w 176"/>
              <a:gd name="T73" fmla="*/ 66 h 128"/>
              <a:gd name="T74" fmla="*/ 94 w 176"/>
              <a:gd name="T75" fmla="*/ 77 h 128"/>
              <a:gd name="T76" fmla="*/ 102 w 176"/>
              <a:gd name="T77" fmla="*/ 88 h 128"/>
              <a:gd name="T78" fmla="*/ 92 w 176"/>
              <a:gd name="T79" fmla="*/ 83 h 128"/>
              <a:gd name="T80" fmla="*/ 94 w 176"/>
              <a:gd name="T81" fmla="*/ 94 h 128"/>
              <a:gd name="T82" fmla="*/ 94 w 176"/>
              <a:gd name="T83" fmla="*/ 85 h 128"/>
              <a:gd name="T84" fmla="*/ 83 w 176"/>
              <a:gd name="T85" fmla="*/ 74 h 128"/>
              <a:gd name="T86" fmla="*/ 86 w 176"/>
              <a:gd name="T8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8">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101" y="93"/>
                </a:moveTo>
                <a:cubicBezTo>
                  <a:pt x="100" y="95"/>
                  <a:pt x="99" y="96"/>
                  <a:pt x="98" y="97"/>
                </a:cubicBezTo>
                <a:cubicBezTo>
                  <a:pt x="97" y="98"/>
                  <a:pt x="96" y="99"/>
                  <a:pt x="94" y="99"/>
                </a:cubicBezTo>
                <a:cubicBezTo>
                  <a:pt x="93" y="100"/>
                  <a:pt x="91" y="100"/>
                  <a:pt x="90" y="100"/>
                </a:cubicBezTo>
                <a:cubicBezTo>
                  <a:pt x="90" y="104"/>
                  <a:pt x="90" y="104"/>
                  <a:pt x="90" y="104"/>
                </a:cubicBezTo>
                <a:cubicBezTo>
                  <a:pt x="86" y="104"/>
                  <a:pt x="86" y="104"/>
                  <a:pt x="86" y="104"/>
                </a:cubicBezTo>
                <a:cubicBezTo>
                  <a:pt x="86" y="100"/>
                  <a:pt x="86" y="100"/>
                  <a:pt x="86" y="100"/>
                </a:cubicBezTo>
                <a:cubicBezTo>
                  <a:pt x="84" y="100"/>
                  <a:pt x="83" y="100"/>
                  <a:pt x="82" y="99"/>
                </a:cubicBezTo>
                <a:cubicBezTo>
                  <a:pt x="80" y="99"/>
                  <a:pt x="79" y="98"/>
                  <a:pt x="77" y="97"/>
                </a:cubicBezTo>
                <a:cubicBezTo>
                  <a:pt x="76" y="96"/>
                  <a:pt x="75" y="94"/>
                  <a:pt x="75" y="93"/>
                </a:cubicBezTo>
                <a:cubicBezTo>
                  <a:pt x="74" y="91"/>
                  <a:pt x="74" y="90"/>
                  <a:pt x="74" y="88"/>
                </a:cubicBezTo>
                <a:cubicBezTo>
                  <a:pt x="80" y="88"/>
                  <a:pt x="80" y="88"/>
                  <a:pt x="80" y="88"/>
                </a:cubicBezTo>
                <a:cubicBezTo>
                  <a:pt x="80" y="90"/>
                  <a:pt x="80" y="92"/>
                  <a:pt x="82" y="93"/>
                </a:cubicBezTo>
                <a:cubicBezTo>
                  <a:pt x="83" y="95"/>
                  <a:pt x="84" y="95"/>
                  <a:pt x="86" y="95"/>
                </a:cubicBezTo>
                <a:cubicBezTo>
                  <a:pt x="86" y="82"/>
                  <a:pt x="86" y="82"/>
                  <a:pt x="86" y="82"/>
                </a:cubicBezTo>
                <a:cubicBezTo>
                  <a:pt x="85" y="82"/>
                  <a:pt x="84" y="81"/>
                  <a:pt x="82" y="81"/>
                </a:cubicBezTo>
                <a:cubicBezTo>
                  <a:pt x="81" y="80"/>
                  <a:pt x="80" y="79"/>
                  <a:pt x="79" y="79"/>
                </a:cubicBezTo>
                <a:cubicBezTo>
                  <a:pt x="77" y="78"/>
                  <a:pt x="76" y="77"/>
                  <a:pt x="76" y="75"/>
                </a:cubicBezTo>
                <a:cubicBezTo>
                  <a:pt x="75" y="74"/>
                  <a:pt x="75" y="72"/>
                  <a:pt x="75" y="70"/>
                </a:cubicBezTo>
                <a:cubicBezTo>
                  <a:pt x="75" y="69"/>
                  <a:pt x="75" y="67"/>
                  <a:pt x="76" y="66"/>
                </a:cubicBezTo>
                <a:cubicBezTo>
                  <a:pt x="76" y="64"/>
                  <a:pt x="77" y="63"/>
                  <a:pt x="78" y="62"/>
                </a:cubicBezTo>
                <a:cubicBezTo>
                  <a:pt x="79" y="61"/>
                  <a:pt x="81" y="61"/>
                  <a:pt x="82" y="60"/>
                </a:cubicBezTo>
                <a:cubicBezTo>
                  <a:pt x="84" y="60"/>
                  <a:pt x="85" y="60"/>
                  <a:pt x="86" y="60"/>
                </a:cubicBezTo>
                <a:cubicBezTo>
                  <a:pt x="86" y="56"/>
                  <a:pt x="86" y="56"/>
                  <a:pt x="86" y="56"/>
                </a:cubicBezTo>
                <a:cubicBezTo>
                  <a:pt x="90" y="56"/>
                  <a:pt x="90" y="56"/>
                  <a:pt x="90" y="56"/>
                </a:cubicBezTo>
                <a:cubicBezTo>
                  <a:pt x="90" y="60"/>
                  <a:pt x="90" y="60"/>
                  <a:pt x="90" y="60"/>
                </a:cubicBezTo>
                <a:cubicBezTo>
                  <a:pt x="91" y="60"/>
                  <a:pt x="92" y="60"/>
                  <a:pt x="94" y="60"/>
                </a:cubicBezTo>
                <a:cubicBezTo>
                  <a:pt x="95" y="61"/>
                  <a:pt x="96" y="61"/>
                  <a:pt x="97" y="62"/>
                </a:cubicBezTo>
                <a:cubicBezTo>
                  <a:pt x="99" y="63"/>
                  <a:pt x="99" y="64"/>
                  <a:pt x="100" y="66"/>
                </a:cubicBezTo>
                <a:cubicBezTo>
                  <a:pt x="101" y="67"/>
                  <a:pt x="101" y="68"/>
                  <a:pt x="101" y="70"/>
                </a:cubicBezTo>
                <a:cubicBezTo>
                  <a:pt x="95" y="70"/>
                  <a:pt x="95" y="70"/>
                  <a:pt x="95" y="70"/>
                </a:cubicBezTo>
                <a:cubicBezTo>
                  <a:pt x="95" y="68"/>
                  <a:pt x="94" y="67"/>
                  <a:pt x="93" y="66"/>
                </a:cubicBezTo>
                <a:cubicBezTo>
                  <a:pt x="93" y="65"/>
                  <a:pt x="92" y="64"/>
                  <a:pt x="90" y="64"/>
                </a:cubicBezTo>
                <a:cubicBezTo>
                  <a:pt x="90" y="76"/>
                  <a:pt x="90" y="76"/>
                  <a:pt x="90" y="76"/>
                </a:cubicBezTo>
                <a:cubicBezTo>
                  <a:pt x="91" y="76"/>
                  <a:pt x="92" y="77"/>
                  <a:pt x="94" y="77"/>
                </a:cubicBezTo>
                <a:cubicBezTo>
                  <a:pt x="95" y="78"/>
                  <a:pt x="97" y="79"/>
                  <a:pt x="98" y="80"/>
                </a:cubicBezTo>
                <a:cubicBezTo>
                  <a:pt x="99" y="81"/>
                  <a:pt x="100" y="82"/>
                  <a:pt x="101" y="83"/>
                </a:cubicBezTo>
                <a:cubicBezTo>
                  <a:pt x="102" y="84"/>
                  <a:pt x="102" y="86"/>
                  <a:pt x="102" y="88"/>
                </a:cubicBezTo>
                <a:cubicBezTo>
                  <a:pt x="102" y="90"/>
                  <a:pt x="102" y="92"/>
                  <a:pt x="101" y="93"/>
                </a:cubicBezTo>
                <a:moveTo>
                  <a:pt x="94" y="85"/>
                </a:moveTo>
                <a:cubicBezTo>
                  <a:pt x="93" y="84"/>
                  <a:pt x="92" y="84"/>
                  <a:pt x="92" y="83"/>
                </a:cubicBezTo>
                <a:cubicBezTo>
                  <a:pt x="91" y="83"/>
                  <a:pt x="90" y="83"/>
                  <a:pt x="90" y="83"/>
                </a:cubicBezTo>
                <a:cubicBezTo>
                  <a:pt x="90" y="95"/>
                  <a:pt x="90" y="95"/>
                  <a:pt x="90" y="95"/>
                </a:cubicBezTo>
                <a:cubicBezTo>
                  <a:pt x="92" y="95"/>
                  <a:pt x="93" y="95"/>
                  <a:pt x="94" y="94"/>
                </a:cubicBezTo>
                <a:cubicBezTo>
                  <a:pt x="95" y="93"/>
                  <a:pt x="96" y="91"/>
                  <a:pt x="96" y="89"/>
                </a:cubicBezTo>
                <a:cubicBezTo>
                  <a:pt x="96" y="88"/>
                  <a:pt x="96" y="87"/>
                  <a:pt x="95" y="86"/>
                </a:cubicBezTo>
                <a:cubicBezTo>
                  <a:pt x="95" y="86"/>
                  <a:pt x="94" y="85"/>
                  <a:pt x="94" y="85"/>
                </a:cubicBezTo>
                <a:moveTo>
                  <a:pt x="81" y="70"/>
                </a:moveTo>
                <a:cubicBezTo>
                  <a:pt x="81" y="71"/>
                  <a:pt x="81" y="71"/>
                  <a:pt x="81" y="72"/>
                </a:cubicBezTo>
                <a:cubicBezTo>
                  <a:pt x="82" y="73"/>
                  <a:pt x="82" y="73"/>
                  <a:pt x="83" y="74"/>
                </a:cubicBezTo>
                <a:cubicBezTo>
                  <a:pt x="83" y="74"/>
                  <a:pt x="84" y="74"/>
                  <a:pt x="85" y="75"/>
                </a:cubicBezTo>
                <a:cubicBezTo>
                  <a:pt x="85" y="75"/>
                  <a:pt x="86" y="75"/>
                  <a:pt x="86" y="75"/>
                </a:cubicBezTo>
                <a:cubicBezTo>
                  <a:pt x="86" y="64"/>
                  <a:pt x="86" y="64"/>
                  <a:pt x="86" y="64"/>
                </a:cubicBezTo>
                <a:cubicBezTo>
                  <a:pt x="84" y="64"/>
                  <a:pt x="83" y="65"/>
                  <a:pt x="82" y="66"/>
                </a:cubicBezTo>
                <a:cubicBezTo>
                  <a:pt x="81" y="67"/>
                  <a:pt x="81" y="68"/>
                  <a:pt x="81" y="7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97883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949332-F0DA-49E8-A06D-34518F5481FE}"/>
              </a:ext>
            </a:extLst>
          </p:cNvPr>
          <p:cNvSpPr>
            <a:spLocks noGrp="1"/>
          </p:cNvSpPr>
          <p:nvPr>
            <p:ph type="sldNum" sz="quarter" idx="12"/>
          </p:nvPr>
        </p:nvSpPr>
        <p:spPr/>
        <p:txBody>
          <a:bodyPr/>
          <a:lstStyle/>
          <a:p>
            <a:fld id="{DCFE8AC6-424E-904F-AE4A-648F5E9D72F5}" type="slidenum">
              <a:rPr lang="en-US" smtClean="0"/>
              <a:pPr/>
              <a:t>14</a:t>
            </a:fld>
            <a:endParaRPr lang="en-US" dirty="0"/>
          </a:p>
        </p:txBody>
      </p:sp>
      <p:sp>
        <p:nvSpPr>
          <p:cNvPr id="3" name="Footer Placeholder 2">
            <a:extLst>
              <a:ext uri="{FF2B5EF4-FFF2-40B4-BE49-F238E27FC236}">
                <a16:creationId xmlns:a16="http://schemas.microsoft.com/office/drawing/2014/main" id="{8965886E-B03D-4DA6-A1D6-1D13178A73A7}"/>
              </a:ext>
            </a:extLst>
          </p:cNvPr>
          <p:cNvSpPr>
            <a:spLocks noGrp="1"/>
          </p:cNvSpPr>
          <p:nvPr>
            <p:ph type="ftr" sz="quarter" idx="15"/>
          </p:nvPr>
        </p:nvSpPr>
        <p:spPr/>
        <p:txBody>
          <a:bodyPr/>
          <a:lstStyle/>
          <a:p>
            <a:endParaRPr lang="en-US" dirty="0"/>
          </a:p>
        </p:txBody>
      </p:sp>
      <p:sp>
        <p:nvSpPr>
          <p:cNvPr id="6" name="Title 5">
            <a:extLst>
              <a:ext uri="{FF2B5EF4-FFF2-40B4-BE49-F238E27FC236}">
                <a16:creationId xmlns:a16="http://schemas.microsoft.com/office/drawing/2014/main" id="{2059A003-3908-4C1E-8E6D-8BE338036C69}"/>
              </a:ext>
            </a:extLst>
          </p:cNvPr>
          <p:cNvSpPr>
            <a:spLocks noGrp="1"/>
          </p:cNvSpPr>
          <p:nvPr>
            <p:ph type="title"/>
          </p:nvPr>
        </p:nvSpPr>
        <p:spPr/>
        <p:txBody>
          <a:bodyPr/>
          <a:lstStyle/>
          <a:p>
            <a:r>
              <a:rPr lang="en-US" dirty="0"/>
              <a:t>Structure Going Forward</a:t>
            </a:r>
          </a:p>
        </p:txBody>
      </p:sp>
      <p:sp>
        <p:nvSpPr>
          <p:cNvPr id="5" name="Content Placeholder 4">
            <a:extLst>
              <a:ext uri="{FF2B5EF4-FFF2-40B4-BE49-F238E27FC236}">
                <a16:creationId xmlns:a16="http://schemas.microsoft.com/office/drawing/2014/main" id="{C8E76C39-6583-473E-8D50-5E25ED6C6C91}"/>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BF7E7C7E-E9D7-4E59-BE99-6D6D18377B3B}"/>
              </a:ext>
            </a:extLst>
          </p:cNvPr>
          <p:cNvPicPr/>
          <p:nvPr/>
        </p:nvPicPr>
        <p:blipFill>
          <a:blip r:embed="rId2"/>
          <a:stretch>
            <a:fillRect/>
          </a:stretch>
        </p:blipFill>
        <p:spPr>
          <a:xfrm>
            <a:off x="2095500" y="1941512"/>
            <a:ext cx="7029450" cy="3773489"/>
          </a:xfrm>
          <a:prstGeom prst="rect">
            <a:avLst/>
          </a:prstGeom>
          <a:ln>
            <a:solidFill>
              <a:schemeClr val="accent1"/>
            </a:solidFill>
          </a:ln>
        </p:spPr>
      </p:pic>
    </p:spTree>
    <p:extLst>
      <p:ext uri="{BB962C8B-B14F-4D97-AF65-F5344CB8AC3E}">
        <p14:creationId xmlns:p14="http://schemas.microsoft.com/office/powerpoint/2010/main" val="2229633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06FF0-3F8D-4558-AF5F-F493AB372952}"/>
              </a:ext>
            </a:extLst>
          </p:cNvPr>
          <p:cNvSpPr>
            <a:spLocks noGrp="1"/>
          </p:cNvSpPr>
          <p:nvPr>
            <p:ph type="sldNum" sz="quarter" idx="12"/>
          </p:nvPr>
        </p:nvSpPr>
        <p:spPr/>
        <p:txBody>
          <a:bodyPr/>
          <a:lstStyle/>
          <a:p>
            <a:fld id="{DCFE8AC6-424E-904F-AE4A-648F5E9D72F5}" type="slidenum">
              <a:rPr lang="en-US" smtClean="0"/>
              <a:pPr/>
              <a:t>15</a:t>
            </a:fld>
            <a:endParaRPr lang="en-US" dirty="0"/>
          </a:p>
        </p:txBody>
      </p:sp>
      <p:sp>
        <p:nvSpPr>
          <p:cNvPr id="3" name="Footer Placeholder 2">
            <a:extLst>
              <a:ext uri="{FF2B5EF4-FFF2-40B4-BE49-F238E27FC236}">
                <a16:creationId xmlns:a16="http://schemas.microsoft.com/office/drawing/2014/main" id="{F46A7356-963F-4BD0-9094-0550890FD60E}"/>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4040EF17-C1C1-43B8-887F-512190254D25}"/>
              </a:ext>
            </a:extLst>
          </p:cNvPr>
          <p:cNvSpPr>
            <a:spLocks noGrp="1"/>
          </p:cNvSpPr>
          <p:nvPr>
            <p:ph idx="1"/>
          </p:nvPr>
        </p:nvSpPr>
        <p:spPr>
          <a:xfrm>
            <a:off x="723900" y="2057401"/>
            <a:ext cx="2838450" cy="1804600"/>
          </a:xfrm>
        </p:spPr>
        <p:txBody>
          <a:bodyPr>
            <a:normAutofit fontScale="77500" lnSpcReduction="20000"/>
          </a:bodyPr>
          <a:lstStyle/>
          <a:p>
            <a:r>
              <a:rPr lang="en-US" dirty="0"/>
              <a:t>Spotlight KPI’s</a:t>
            </a:r>
          </a:p>
          <a:p>
            <a:r>
              <a:rPr lang="en-US" dirty="0"/>
              <a:t>Reporting dashboards for goals, strategies, and tactics</a:t>
            </a:r>
          </a:p>
        </p:txBody>
      </p:sp>
      <p:sp>
        <p:nvSpPr>
          <p:cNvPr id="5" name="Text Placeholder 4">
            <a:extLst>
              <a:ext uri="{FF2B5EF4-FFF2-40B4-BE49-F238E27FC236}">
                <a16:creationId xmlns:a16="http://schemas.microsoft.com/office/drawing/2014/main" id="{4429C40D-39C2-4FC5-BE53-3912E4091F2D}"/>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DEC8F466-C516-4C16-B611-A97E33910B02}"/>
              </a:ext>
            </a:extLst>
          </p:cNvPr>
          <p:cNvSpPr>
            <a:spLocks noGrp="1"/>
          </p:cNvSpPr>
          <p:nvPr>
            <p:ph type="title"/>
          </p:nvPr>
        </p:nvSpPr>
        <p:spPr/>
        <p:txBody>
          <a:bodyPr/>
          <a:lstStyle/>
          <a:p>
            <a:r>
              <a:rPr lang="en-US" dirty="0"/>
              <a:t>Assessment</a:t>
            </a:r>
          </a:p>
        </p:txBody>
      </p:sp>
      <p:pic>
        <p:nvPicPr>
          <p:cNvPr id="7" name="Picture 6">
            <a:extLst>
              <a:ext uri="{FF2B5EF4-FFF2-40B4-BE49-F238E27FC236}">
                <a16:creationId xmlns:a16="http://schemas.microsoft.com/office/drawing/2014/main" id="{E87642E7-35C7-46B6-8D23-1FB927062CCA}"/>
              </a:ext>
            </a:extLst>
          </p:cNvPr>
          <p:cNvPicPr>
            <a:picLocks noChangeAspect="1"/>
          </p:cNvPicPr>
          <p:nvPr/>
        </p:nvPicPr>
        <p:blipFill>
          <a:blip r:embed="rId2"/>
          <a:stretch>
            <a:fillRect/>
          </a:stretch>
        </p:blipFill>
        <p:spPr>
          <a:xfrm>
            <a:off x="5619750" y="276226"/>
            <a:ext cx="6381750" cy="3105150"/>
          </a:xfrm>
          <a:prstGeom prst="rect">
            <a:avLst/>
          </a:prstGeom>
          <a:ln>
            <a:solidFill>
              <a:schemeClr val="tx1"/>
            </a:solidFill>
          </a:ln>
        </p:spPr>
      </p:pic>
      <p:pic>
        <p:nvPicPr>
          <p:cNvPr id="8" name="Picture 7">
            <a:extLst>
              <a:ext uri="{FF2B5EF4-FFF2-40B4-BE49-F238E27FC236}">
                <a16:creationId xmlns:a16="http://schemas.microsoft.com/office/drawing/2014/main" id="{A8912C83-33F8-4104-BCA1-F0F59EBDF540}"/>
              </a:ext>
            </a:extLst>
          </p:cNvPr>
          <p:cNvPicPr>
            <a:picLocks noChangeAspect="1"/>
          </p:cNvPicPr>
          <p:nvPr/>
        </p:nvPicPr>
        <p:blipFill>
          <a:blip r:embed="rId3"/>
          <a:stretch>
            <a:fillRect/>
          </a:stretch>
        </p:blipFill>
        <p:spPr>
          <a:xfrm>
            <a:off x="266700" y="3862001"/>
            <a:ext cx="5000625" cy="2807518"/>
          </a:xfrm>
          <a:prstGeom prst="rect">
            <a:avLst/>
          </a:prstGeom>
          <a:ln>
            <a:solidFill>
              <a:schemeClr val="tx1"/>
            </a:solidFill>
          </a:ln>
        </p:spPr>
      </p:pic>
      <p:pic>
        <p:nvPicPr>
          <p:cNvPr id="9" name="Picture 8">
            <a:extLst>
              <a:ext uri="{FF2B5EF4-FFF2-40B4-BE49-F238E27FC236}">
                <a16:creationId xmlns:a16="http://schemas.microsoft.com/office/drawing/2014/main" id="{9E4B069B-6D49-43B8-B26F-48F949C48B3A}"/>
              </a:ext>
            </a:extLst>
          </p:cNvPr>
          <p:cNvPicPr>
            <a:picLocks noChangeAspect="1"/>
          </p:cNvPicPr>
          <p:nvPr/>
        </p:nvPicPr>
        <p:blipFill>
          <a:blip r:embed="rId4"/>
          <a:stretch>
            <a:fillRect/>
          </a:stretch>
        </p:blipFill>
        <p:spPr>
          <a:xfrm>
            <a:off x="5619750" y="3614350"/>
            <a:ext cx="6391277" cy="2804425"/>
          </a:xfrm>
          <a:prstGeom prst="rect">
            <a:avLst/>
          </a:prstGeom>
          <a:ln>
            <a:solidFill>
              <a:schemeClr val="tx1"/>
            </a:solidFill>
          </a:ln>
        </p:spPr>
      </p:pic>
    </p:spTree>
    <p:extLst>
      <p:ext uri="{BB962C8B-B14F-4D97-AF65-F5344CB8AC3E}">
        <p14:creationId xmlns:p14="http://schemas.microsoft.com/office/powerpoint/2010/main" val="2483669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5E9D1C-B88F-4E4A-BAC1-55B50C3C70AE}"/>
              </a:ext>
            </a:extLst>
          </p:cNvPr>
          <p:cNvSpPr>
            <a:spLocks noGrp="1"/>
          </p:cNvSpPr>
          <p:nvPr>
            <p:ph type="sldNum" sz="quarter" idx="12"/>
          </p:nvPr>
        </p:nvSpPr>
        <p:spPr/>
        <p:txBody>
          <a:bodyPr/>
          <a:lstStyle/>
          <a:p>
            <a:fld id="{DCFE8AC6-424E-904F-AE4A-648F5E9D72F5}" type="slidenum">
              <a:rPr lang="en-US" smtClean="0"/>
              <a:pPr/>
              <a:t>16</a:t>
            </a:fld>
            <a:endParaRPr lang="en-US" dirty="0"/>
          </a:p>
        </p:txBody>
      </p:sp>
      <p:sp>
        <p:nvSpPr>
          <p:cNvPr id="3" name="Footer Placeholder 2">
            <a:extLst>
              <a:ext uri="{FF2B5EF4-FFF2-40B4-BE49-F238E27FC236}">
                <a16:creationId xmlns:a16="http://schemas.microsoft.com/office/drawing/2014/main" id="{49DFA86B-EF88-48B9-B5B3-413C5BE0ACE1}"/>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CB204EF8-51C8-4080-B85E-D403567ADA37}"/>
              </a:ext>
            </a:extLst>
          </p:cNvPr>
          <p:cNvSpPr>
            <a:spLocks noGrp="1"/>
          </p:cNvSpPr>
          <p:nvPr>
            <p:ph idx="1"/>
          </p:nvPr>
        </p:nvSpPr>
        <p:spPr>
          <a:xfrm>
            <a:off x="723899" y="2057400"/>
            <a:ext cx="11249025" cy="3790949"/>
          </a:xfrm>
        </p:spPr>
        <p:txBody>
          <a:bodyPr>
            <a:normAutofit fontScale="70000" lnSpcReduction="20000"/>
          </a:bodyPr>
          <a:lstStyle/>
          <a:p>
            <a:r>
              <a:rPr lang="en-US" dirty="0"/>
              <a:t>Recognize tactic level initiatives already taking place</a:t>
            </a:r>
          </a:p>
          <a:p>
            <a:pPr lvl="1"/>
            <a:r>
              <a:rPr lang="en-US" dirty="0"/>
              <a:t>Existing committees (e.g., Undergraduate Recruitment Committee)</a:t>
            </a:r>
          </a:p>
          <a:p>
            <a:pPr lvl="1"/>
            <a:r>
              <a:rPr lang="en-US" dirty="0"/>
              <a:t>Title III Grant – financial literacy and career outcomes</a:t>
            </a:r>
          </a:p>
          <a:p>
            <a:pPr lvl="1"/>
            <a:r>
              <a:rPr lang="en-US" dirty="0"/>
              <a:t>Marketing certificates (with no prerequisites)</a:t>
            </a:r>
          </a:p>
          <a:p>
            <a:pPr lvl="1"/>
            <a:r>
              <a:rPr lang="en-US" dirty="0"/>
              <a:t>Proactive Registration – Registrar, colleges, advisors, Residence Life, Multicultural Student Services, Veterans</a:t>
            </a:r>
          </a:p>
          <a:p>
            <a:pPr lvl="1"/>
            <a:r>
              <a:rPr lang="en-US" dirty="0"/>
              <a:t>Texting communication system</a:t>
            </a:r>
          </a:p>
          <a:p>
            <a:pPr lvl="1"/>
            <a:r>
              <a:rPr lang="en-US" dirty="0"/>
              <a:t>College recruitment plans, admit reports, career </a:t>
            </a:r>
            <a:r>
              <a:rPr lang="en-US"/>
              <a:t>outcomes information…</a:t>
            </a:r>
            <a:endParaRPr lang="en-US" dirty="0"/>
          </a:p>
          <a:p>
            <a:r>
              <a:rPr lang="en-US" dirty="0"/>
              <a:t>Make sure proposed new initiatives fit within the goals and strategies of the plan</a:t>
            </a:r>
          </a:p>
          <a:p>
            <a:r>
              <a:rPr lang="en-US" dirty="0"/>
              <a:t>Continue to be data driven</a:t>
            </a:r>
          </a:p>
          <a:p>
            <a:r>
              <a:rPr lang="en-US" dirty="0"/>
              <a:t>Continue to monitor internal and external opportunities and challenges</a:t>
            </a:r>
          </a:p>
          <a:p>
            <a:r>
              <a:rPr lang="en-US" dirty="0"/>
              <a:t>Allow for adjustments, when appropriate</a:t>
            </a:r>
          </a:p>
        </p:txBody>
      </p:sp>
      <p:sp>
        <p:nvSpPr>
          <p:cNvPr id="5" name="Text Placeholder 4">
            <a:extLst>
              <a:ext uri="{FF2B5EF4-FFF2-40B4-BE49-F238E27FC236}">
                <a16:creationId xmlns:a16="http://schemas.microsoft.com/office/drawing/2014/main" id="{6660AAAA-3910-4A25-83B4-D69BFB30C4AC}"/>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8843416B-C472-4D75-865B-905A0AD6C0A2}"/>
              </a:ext>
            </a:extLst>
          </p:cNvPr>
          <p:cNvSpPr>
            <a:spLocks noGrp="1"/>
          </p:cNvSpPr>
          <p:nvPr>
            <p:ph type="title"/>
          </p:nvPr>
        </p:nvSpPr>
        <p:spPr/>
        <p:txBody>
          <a:bodyPr/>
          <a:lstStyle/>
          <a:p>
            <a:r>
              <a:rPr lang="en-US" dirty="0"/>
              <a:t>How are we going to achieve this?</a:t>
            </a:r>
          </a:p>
        </p:txBody>
      </p:sp>
    </p:spTree>
    <p:extLst>
      <p:ext uri="{BB962C8B-B14F-4D97-AF65-F5344CB8AC3E}">
        <p14:creationId xmlns:p14="http://schemas.microsoft.com/office/powerpoint/2010/main" val="3216673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8033C0-6342-4E37-A762-1105B724F0E7}"/>
              </a:ext>
            </a:extLst>
          </p:cNvPr>
          <p:cNvSpPr>
            <a:spLocks noGrp="1"/>
          </p:cNvSpPr>
          <p:nvPr>
            <p:ph type="sldNum" sz="quarter" idx="12"/>
          </p:nvPr>
        </p:nvSpPr>
        <p:spPr/>
        <p:txBody>
          <a:bodyPr/>
          <a:lstStyle/>
          <a:p>
            <a:fld id="{DCFE8AC6-424E-904F-AE4A-648F5E9D72F5}" type="slidenum">
              <a:rPr lang="en-US" smtClean="0"/>
              <a:pPr/>
              <a:t>17</a:t>
            </a:fld>
            <a:endParaRPr lang="en-US" dirty="0"/>
          </a:p>
        </p:txBody>
      </p:sp>
      <p:sp>
        <p:nvSpPr>
          <p:cNvPr id="3" name="Footer Placeholder 2">
            <a:extLst>
              <a:ext uri="{FF2B5EF4-FFF2-40B4-BE49-F238E27FC236}">
                <a16:creationId xmlns:a16="http://schemas.microsoft.com/office/drawing/2014/main" id="{DB00091F-5DF4-4E40-93E2-7A861DA960B9}"/>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239BC6E9-E31D-4EF1-8238-0584935FD7C9}"/>
              </a:ext>
            </a:extLst>
          </p:cNvPr>
          <p:cNvSpPr>
            <a:spLocks noGrp="1"/>
          </p:cNvSpPr>
          <p:nvPr>
            <p:ph idx="1"/>
          </p:nvPr>
        </p:nvSpPr>
        <p:spPr/>
        <p:txBody>
          <a:bodyPr/>
          <a:lstStyle/>
          <a:p>
            <a:endParaRPr lang="en-US" dirty="0"/>
          </a:p>
        </p:txBody>
      </p:sp>
      <p:sp>
        <p:nvSpPr>
          <p:cNvPr id="5" name="Text Placeholder 4">
            <a:extLst>
              <a:ext uri="{FF2B5EF4-FFF2-40B4-BE49-F238E27FC236}">
                <a16:creationId xmlns:a16="http://schemas.microsoft.com/office/drawing/2014/main" id="{C2D6C78A-A981-49C3-9756-8E89502D05BE}"/>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39A5EAC8-CFD4-4269-9683-ECFAFD8436A8}"/>
              </a:ext>
            </a:extLst>
          </p:cNvPr>
          <p:cNvSpPr>
            <a:spLocks noGrp="1"/>
          </p:cNvSpPr>
          <p:nvPr>
            <p:ph type="title"/>
          </p:nvPr>
        </p:nvSpPr>
        <p:spPr/>
        <p:txBody>
          <a:bodyPr/>
          <a:lstStyle/>
          <a:p>
            <a:r>
              <a:rPr lang="en-US" dirty="0"/>
              <a:t>Discussion</a:t>
            </a:r>
          </a:p>
        </p:txBody>
      </p:sp>
      <p:pic>
        <p:nvPicPr>
          <p:cNvPr id="7" name="Picture 6">
            <a:extLst>
              <a:ext uri="{FF2B5EF4-FFF2-40B4-BE49-F238E27FC236}">
                <a16:creationId xmlns:a16="http://schemas.microsoft.com/office/drawing/2014/main" id="{59997C04-CF15-43B8-A7B6-B4E148DFDC27}"/>
              </a:ext>
            </a:extLst>
          </p:cNvPr>
          <p:cNvPicPr/>
          <p:nvPr/>
        </p:nvPicPr>
        <p:blipFill>
          <a:blip r:embed="rId2"/>
          <a:stretch>
            <a:fillRect/>
          </a:stretch>
        </p:blipFill>
        <p:spPr>
          <a:xfrm>
            <a:off x="3738245" y="4605021"/>
            <a:ext cx="4944110" cy="1109980"/>
          </a:xfrm>
          <a:prstGeom prst="rect">
            <a:avLst/>
          </a:prstGeom>
        </p:spPr>
      </p:pic>
      <p:pic>
        <p:nvPicPr>
          <p:cNvPr id="8" name="Picture 7">
            <a:extLst>
              <a:ext uri="{FF2B5EF4-FFF2-40B4-BE49-F238E27FC236}">
                <a16:creationId xmlns:a16="http://schemas.microsoft.com/office/drawing/2014/main" id="{40232AD2-2076-49F3-AD96-17DD4A53A5A6}"/>
              </a:ext>
            </a:extLst>
          </p:cNvPr>
          <p:cNvPicPr/>
          <p:nvPr/>
        </p:nvPicPr>
        <p:blipFill>
          <a:blip r:embed="rId3"/>
          <a:stretch>
            <a:fillRect/>
          </a:stretch>
        </p:blipFill>
        <p:spPr>
          <a:xfrm>
            <a:off x="4013517" y="2061974"/>
            <a:ext cx="4164965" cy="2205990"/>
          </a:xfrm>
          <a:prstGeom prst="rect">
            <a:avLst/>
          </a:prstGeom>
        </p:spPr>
      </p:pic>
    </p:spTree>
    <p:extLst>
      <p:ext uri="{BB962C8B-B14F-4D97-AF65-F5344CB8AC3E}">
        <p14:creationId xmlns:p14="http://schemas.microsoft.com/office/powerpoint/2010/main" val="1298554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pPr/>
              <a:t>2</a:t>
            </a:fld>
            <a:endParaRPr lang="en-US" dirty="0"/>
          </a:p>
        </p:txBody>
      </p:sp>
      <p:sp>
        <p:nvSpPr>
          <p:cNvPr id="3" name="Footer Placeholder 2"/>
          <p:cNvSpPr>
            <a:spLocks noGrp="1"/>
          </p:cNvSpPr>
          <p:nvPr>
            <p:ph type="ftr" sz="quarter" idx="15"/>
          </p:nvPr>
        </p:nvSpPr>
        <p:spPr>
          <a:xfrm>
            <a:off x="6210300" y="5970759"/>
            <a:ext cx="4572000" cy="338328"/>
          </a:xfrm>
        </p:spPr>
        <p:txBody>
          <a:bodyPr/>
          <a:lstStyle/>
          <a:p>
            <a:endParaRPr lang="en-US" dirty="0"/>
          </a:p>
        </p:txBody>
      </p:sp>
      <p:sp>
        <p:nvSpPr>
          <p:cNvPr id="4" name="Content Placeholder 3"/>
          <p:cNvSpPr>
            <a:spLocks noGrp="1"/>
          </p:cNvSpPr>
          <p:nvPr>
            <p:ph idx="1"/>
          </p:nvPr>
        </p:nvSpPr>
        <p:spPr>
          <a:xfrm>
            <a:off x="723900" y="2057401"/>
            <a:ext cx="5372100" cy="3905249"/>
          </a:xfrm>
        </p:spPr>
        <p:txBody>
          <a:bodyPr>
            <a:normAutofit fontScale="85000" lnSpcReduction="20000"/>
          </a:bodyPr>
          <a:lstStyle/>
          <a:p>
            <a:r>
              <a:rPr lang="en-US" b="1" dirty="0"/>
              <a:t>Enrollment Challenges</a:t>
            </a:r>
          </a:p>
          <a:p>
            <a:pPr lvl="1"/>
            <a:r>
              <a:rPr lang="en-US" dirty="0"/>
              <a:t>Fewer HS graduates and transfer students</a:t>
            </a:r>
          </a:p>
          <a:p>
            <a:pPr lvl="1"/>
            <a:r>
              <a:rPr lang="en-US" dirty="0"/>
              <a:t>Decreasing undergraduate degree seeking enrollment</a:t>
            </a:r>
          </a:p>
          <a:p>
            <a:pPr lvl="1"/>
            <a:r>
              <a:rPr lang="en-US" dirty="0"/>
              <a:t>Students graduating earlier</a:t>
            </a:r>
          </a:p>
          <a:p>
            <a:pPr lvl="1"/>
            <a:r>
              <a:rPr lang="en-US" dirty="0"/>
              <a:t>Declining underrepresented and international student enrollment</a:t>
            </a:r>
          </a:p>
          <a:p>
            <a:pPr lvl="1"/>
            <a:r>
              <a:rPr lang="en-US" dirty="0"/>
              <a:t>Economy/employment</a:t>
            </a:r>
          </a:p>
          <a:p>
            <a:pPr lvl="1"/>
            <a:r>
              <a:rPr lang="en-US" dirty="0"/>
              <a:t>Increased competition</a:t>
            </a:r>
          </a:p>
          <a:p>
            <a:pPr lvl="1"/>
            <a:r>
              <a:rPr lang="en-US" dirty="0"/>
              <a:t>Learning modalities</a:t>
            </a:r>
          </a:p>
          <a:p>
            <a:pPr lvl="1"/>
            <a:r>
              <a:rPr lang="en-US" dirty="0"/>
              <a:t>Value of a degree</a:t>
            </a:r>
          </a:p>
        </p:txBody>
      </p:sp>
      <p:sp>
        <p:nvSpPr>
          <p:cNvPr id="5" name="Text Placeholder 4"/>
          <p:cNvSpPr>
            <a:spLocks noGrp="1"/>
          </p:cNvSpPr>
          <p:nvPr>
            <p:ph type="body" sz="quarter" idx="14"/>
          </p:nvPr>
        </p:nvSpPr>
        <p:spPr/>
        <p:txBody>
          <a:bodyPr/>
          <a:lstStyle/>
          <a:p>
            <a:endParaRPr lang="en-US"/>
          </a:p>
        </p:txBody>
      </p:sp>
      <p:sp>
        <p:nvSpPr>
          <p:cNvPr id="6" name="Title 5"/>
          <p:cNvSpPr>
            <a:spLocks noGrp="1"/>
          </p:cNvSpPr>
          <p:nvPr>
            <p:ph type="title"/>
          </p:nvPr>
        </p:nvSpPr>
        <p:spPr>
          <a:xfrm>
            <a:off x="723900" y="290945"/>
            <a:ext cx="10744200" cy="1338350"/>
          </a:xfrm>
        </p:spPr>
        <p:txBody>
          <a:bodyPr>
            <a:normAutofit fontScale="90000"/>
          </a:bodyPr>
          <a:lstStyle/>
          <a:p>
            <a:r>
              <a:rPr lang="en-US" dirty="0"/>
              <a:t>Factors That Led to the Development of a SEM Plan</a:t>
            </a:r>
          </a:p>
        </p:txBody>
      </p:sp>
      <p:sp>
        <p:nvSpPr>
          <p:cNvPr id="7" name="Content Placeholder 3">
            <a:extLst>
              <a:ext uri="{FF2B5EF4-FFF2-40B4-BE49-F238E27FC236}">
                <a16:creationId xmlns:a16="http://schemas.microsoft.com/office/drawing/2014/main" id="{FA00EE38-8048-47E6-8A78-68B2426487DC}"/>
              </a:ext>
            </a:extLst>
          </p:cNvPr>
          <p:cNvSpPr txBox="1">
            <a:spLocks/>
          </p:cNvSpPr>
          <p:nvPr/>
        </p:nvSpPr>
        <p:spPr>
          <a:xfrm>
            <a:off x="6429375" y="2066408"/>
            <a:ext cx="5486400" cy="3805566"/>
          </a:xfrm>
          <a:prstGeom prst="rect">
            <a:avLst/>
          </a:prstGeom>
          <a:noFill/>
        </p:spPr>
        <p:txBody>
          <a:bodyPr vert="horz" lIns="0" tIns="0" rIns="0" bIns="0" rtlCol="0">
            <a:normAutofit/>
          </a:bodyPr>
          <a:lstStyle>
            <a:lvl1pPr marL="171450" indent="-171450" algn="l" defTabSz="685800" rtl="0" eaLnBrk="1" latinLnBrk="0" hangingPunct="1">
              <a:lnSpc>
                <a:spcPct val="120000"/>
              </a:lnSpc>
              <a:spcBef>
                <a:spcPts val="750"/>
              </a:spcBef>
              <a:buFont typeface="Arial"/>
              <a:buChar char="•"/>
              <a:defRPr sz="2800" kern="1200">
                <a:solidFill>
                  <a:srgbClr val="425563"/>
                </a:solidFill>
                <a:latin typeface="Arial" charset="0"/>
                <a:ea typeface="Arial" charset="0"/>
                <a:cs typeface="Arial" charset="0"/>
              </a:defRPr>
            </a:lvl1pPr>
            <a:lvl2pPr marL="514350" indent="-171450" algn="l" defTabSz="685800" rtl="0" eaLnBrk="1" latinLnBrk="0" hangingPunct="1">
              <a:lnSpc>
                <a:spcPct val="120000"/>
              </a:lnSpc>
              <a:spcBef>
                <a:spcPts val="375"/>
              </a:spcBef>
              <a:buFont typeface="Arial"/>
              <a:buChar char="•"/>
              <a:defRPr sz="2400" kern="1200">
                <a:solidFill>
                  <a:srgbClr val="425563"/>
                </a:solidFill>
                <a:latin typeface="Arial" charset="0"/>
                <a:ea typeface="Arial" charset="0"/>
                <a:cs typeface="Arial" charset="0"/>
              </a:defRPr>
            </a:lvl2pPr>
            <a:lvl3pPr marL="857250" indent="-171450" algn="l" defTabSz="685800" rtl="0" eaLnBrk="1" latinLnBrk="0" hangingPunct="1">
              <a:lnSpc>
                <a:spcPct val="120000"/>
              </a:lnSpc>
              <a:spcBef>
                <a:spcPts val="375"/>
              </a:spcBef>
              <a:buFont typeface="Arial"/>
              <a:buChar char="•"/>
              <a:defRPr sz="2000" kern="1200">
                <a:solidFill>
                  <a:srgbClr val="425563"/>
                </a:solidFill>
                <a:latin typeface="Arial" charset="0"/>
                <a:ea typeface="Arial" charset="0"/>
                <a:cs typeface="Arial" charset="0"/>
              </a:defRPr>
            </a:lvl3pPr>
            <a:lvl4pPr marL="12001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4pPr>
            <a:lvl5pPr marL="15430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400" b="1" dirty="0"/>
              <a:t>Enrollment Opportunities</a:t>
            </a:r>
          </a:p>
          <a:p>
            <a:pPr lvl="1"/>
            <a:r>
              <a:rPr lang="en-US" sz="2000" dirty="0"/>
              <a:t>Graduate education</a:t>
            </a:r>
          </a:p>
          <a:p>
            <a:pPr lvl="1"/>
            <a:r>
              <a:rPr lang="en-US" sz="2000" dirty="0"/>
              <a:t>Dual credit programs</a:t>
            </a:r>
          </a:p>
          <a:p>
            <a:pPr lvl="1"/>
            <a:r>
              <a:rPr lang="en-US" sz="2000" dirty="0"/>
              <a:t>Certificate programs</a:t>
            </a:r>
          </a:p>
          <a:p>
            <a:pPr lvl="1"/>
            <a:r>
              <a:rPr lang="en-US" sz="2000" dirty="0"/>
              <a:t>Learning modalities</a:t>
            </a:r>
          </a:p>
        </p:txBody>
      </p:sp>
    </p:spTree>
    <p:extLst>
      <p:ext uri="{BB962C8B-B14F-4D97-AF65-F5344CB8AC3E}">
        <p14:creationId xmlns:p14="http://schemas.microsoft.com/office/powerpoint/2010/main" val="497243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pPr/>
              <a:t>3</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Content Placeholder 3"/>
          <p:cNvSpPr>
            <a:spLocks noGrp="1"/>
          </p:cNvSpPr>
          <p:nvPr>
            <p:ph idx="1"/>
          </p:nvPr>
        </p:nvSpPr>
        <p:spPr>
          <a:xfrm>
            <a:off x="723900" y="1847851"/>
            <a:ext cx="5153025" cy="4124324"/>
          </a:xfrm>
        </p:spPr>
        <p:txBody>
          <a:bodyPr>
            <a:normAutofit fontScale="55000" lnSpcReduction="20000"/>
          </a:bodyPr>
          <a:lstStyle/>
          <a:p>
            <a:pPr marL="0" indent="0">
              <a:buNone/>
            </a:pPr>
            <a:r>
              <a:rPr lang="en-US" sz="2900" b="1" dirty="0"/>
              <a:t>Summer/Fall 2019</a:t>
            </a:r>
          </a:p>
          <a:p>
            <a:r>
              <a:rPr lang="en-US" sz="2900" dirty="0"/>
              <a:t>Buy-in from leadership and key stakeholders</a:t>
            </a:r>
          </a:p>
          <a:p>
            <a:r>
              <a:rPr lang="en-US" sz="2900" dirty="0"/>
              <a:t>BOG August retreat</a:t>
            </a:r>
          </a:p>
          <a:p>
            <a:r>
              <a:rPr lang="en-US" sz="2900" dirty="0"/>
              <a:t>Met weekly with Administrative Council</a:t>
            </a:r>
          </a:p>
          <a:p>
            <a:r>
              <a:rPr lang="en-US" sz="2900" dirty="0"/>
              <a:t>Set Guiding Principles</a:t>
            </a:r>
          </a:p>
          <a:p>
            <a:r>
              <a:rPr lang="en-US" sz="2900" dirty="0"/>
              <a:t>Developed committee/council structure</a:t>
            </a:r>
          </a:p>
          <a:p>
            <a:r>
              <a:rPr lang="en-US" sz="2900" dirty="0"/>
              <a:t>Emphasized faculty involvement</a:t>
            </a:r>
          </a:p>
          <a:p>
            <a:r>
              <a:rPr lang="en-US" sz="2900"/>
              <a:t>Committee leads </a:t>
            </a:r>
            <a:r>
              <a:rPr lang="en-US" sz="2900" dirty="0"/>
              <a:t>attended national conference on SEM</a:t>
            </a:r>
          </a:p>
          <a:p>
            <a:r>
              <a:rPr lang="en-US" sz="2900" dirty="0"/>
              <a:t>Hired consultant and plan writer</a:t>
            </a:r>
          </a:p>
          <a:p>
            <a:r>
              <a:rPr lang="en-US" sz="2900" dirty="0"/>
              <a:t>Hosted a SEM Kickoff event</a:t>
            </a:r>
          </a:p>
          <a:p>
            <a:r>
              <a:rPr lang="en-US" sz="2900" dirty="0"/>
              <a:t>Created SEM goals</a:t>
            </a:r>
          </a:p>
          <a:p>
            <a:endParaRPr lang="en-US" dirty="0"/>
          </a:p>
        </p:txBody>
      </p:sp>
      <p:sp>
        <p:nvSpPr>
          <p:cNvPr id="6" name="Title 5"/>
          <p:cNvSpPr>
            <a:spLocks noGrp="1"/>
          </p:cNvSpPr>
          <p:nvPr>
            <p:ph type="title"/>
          </p:nvPr>
        </p:nvSpPr>
        <p:spPr/>
        <p:txBody>
          <a:bodyPr/>
          <a:lstStyle/>
          <a:p>
            <a:r>
              <a:rPr lang="en-US" dirty="0"/>
              <a:t>Summary of Key Steps</a:t>
            </a:r>
          </a:p>
        </p:txBody>
      </p:sp>
      <p:sp>
        <p:nvSpPr>
          <p:cNvPr id="7" name="Content Placeholder 3">
            <a:extLst>
              <a:ext uri="{FF2B5EF4-FFF2-40B4-BE49-F238E27FC236}">
                <a16:creationId xmlns:a16="http://schemas.microsoft.com/office/drawing/2014/main" id="{83B72097-F036-4AC2-AB33-20964481009C}"/>
              </a:ext>
            </a:extLst>
          </p:cNvPr>
          <p:cNvSpPr txBox="1">
            <a:spLocks/>
          </p:cNvSpPr>
          <p:nvPr/>
        </p:nvSpPr>
        <p:spPr>
          <a:xfrm>
            <a:off x="6496050" y="1847856"/>
            <a:ext cx="5153025" cy="3657600"/>
          </a:xfrm>
          <a:prstGeom prst="rect">
            <a:avLst/>
          </a:prstGeom>
          <a:noFill/>
        </p:spPr>
        <p:txBody>
          <a:bodyPr vert="horz" lIns="0" tIns="0" rIns="0" bIns="0" rtlCol="0">
            <a:normAutofit/>
          </a:bodyPr>
          <a:lstStyle>
            <a:lvl1pPr marL="171450" indent="-171450" algn="l" defTabSz="685800" rtl="0" eaLnBrk="1" latinLnBrk="0" hangingPunct="1">
              <a:lnSpc>
                <a:spcPct val="120000"/>
              </a:lnSpc>
              <a:spcBef>
                <a:spcPts val="750"/>
              </a:spcBef>
              <a:buFont typeface="Arial"/>
              <a:buChar char="•"/>
              <a:defRPr sz="2800" kern="1200">
                <a:solidFill>
                  <a:srgbClr val="425563"/>
                </a:solidFill>
                <a:latin typeface="Arial" charset="0"/>
                <a:ea typeface="Arial" charset="0"/>
                <a:cs typeface="Arial" charset="0"/>
              </a:defRPr>
            </a:lvl1pPr>
            <a:lvl2pPr marL="514350" indent="-171450" algn="l" defTabSz="685800" rtl="0" eaLnBrk="1" latinLnBrk="0" hangingPunct="1">
              <a:lnSpc>
                <a:spcPct val="120000"/>
              </a:lnSpc>
              <a:spcBef>
                <a:spcPts val="375"/>
              </a:spcBef>
              <a:buFont typeface="Arial"/>
              <a:buChar char="•"/>
              <a:defRPr sz="2400" kern="1200">
                <a:solidFill>
                  <a:srgbClr val="425563"/>
                </a:solidFill>
                <a:latin typeface="Arial" charset="0"/>
                <a:ea typeface="Arial" charset="0"/>
                <a:cs typeface="Arial" charset="0"/>
              </a:defRPr>
            </a:lvl2pPr>
            <a:lvl3pPr marL="857250" indent="-171450" algn="l" defTabSz="685800" rtl="0" eaLnBrk="1" latinLnBrk="0" hangingPunct="1">
              <a:lnSpc>
                <a:spcPct val="120000"/>
              </a:lnSpc>
              <a:spcBef>
                <a:spcPts val="375"/>
              </a:spcBef>
              <a:buFont typeface="Arial"/>
              <a:buChar char="•"/>
              <a:defRPr sz="2000" kern="1200">
                <a:solidFill>
                  <a:srgbClr val="425563"/>
                </a:solidFill>
                <a:latin typeface="Arial" charset="0"/>
                <a:ea typeface="Arial" charset="0"/>
                <a:cs typeface="Arial" charset="0"/>
              </a:defRPr>
            </a:lvl3pPr>
            <a:lvl4pPr marL="12001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4pPr>
            <a:lvl5pPr marL="15430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1600" b="1" dirty="0"/>
              <a:t>Spring 2020</a:t>
            </a:r>
          </a:p>
          <a:p>
            <a:r>
              <a:rPr lang="en-US" sz="1600" dirty="0"/>
              <a:t>Campus-wide townhall meeting</a:t>
            </a:r>
          </a:p>
          <a:p>
            <a:r>
              <a:rPr lang="en-US" sz="1600" dirty="0"/>
              <a:t>Developed strategy drafts</a:t>
            </a:r>
          </a:p>
          <a:p>
            <a:r>
              <a:rPr lang="en-US" sz="1600" dirty="0"/>
              <a:t> Pandemic pause</a:t>
            </a:r>
          </a:p>
          <a:p>
            <a:pPr marL="0" indent="0">
              <a:buNone/>
            </a:pPr>
            <a:endParaRPr lang="en-US" sz="1600" b="1" dirty="0"/>
          </a:p>
          <a:p>
            <a:pPr marL="0" indent="0">
              <a:buNone/>
            </a:pPr>
            <a:r>
              <a:rPr lang="en-US" sz="1600" b="1" dirty="0"/>
              <a:t>Fall 2020</a:t>
            </a:r>
          </a:p>
          <a:p>
            <a:r>
              <a:rPr lang="en-US" sz="1600" dirty="0"/>
              <a:t>Coordinated with LRP and Vision Plan efforts</a:t>
            </a:r>
          </a:p>
          <a:p>
            <a:r>
              <a:rPr lang="en-US" sz="1600" dirty="0"/>
              <a:t>Narrowed scope and reassessed goals and strategies</a:t>
            </a:r>
          </a:p>
          <a:p>
            <a:r>
              <a:rPr lang="en-US" sz="1600" dirty="0"/>
              <a:t>Completed final plan narrative</a:t>
            </a:r>
          </a:p>
          <a:p>
            <a:endParaRPr lang="en-US" dirty="0"/>
          </a:p>
        </p:txBody>
      </p:sp>
      <p:sp>
        <p:nvSpPr>
          <p:cNvPr id="9" name="Text Placeholder 8">
            <a:extLst>
              <a:ext uri="{FF2B5EF4-FFF2-40B4-BE49-F238E27FC236}">
                <a16:creationId xmlns:a16="http://schemas.microsoft.com/office/drawing/2014/main" id="{22C70E89-9ECA-4A70-BC5E-47D78764E7C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095617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FE8AC6-424E-904F-AE4A-648F5E9D72F5}" type="slidenum">
              <a:rPr lang="en-US" smtClean="0"/>
              <a:pPr/>
              <a:t>4</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Content Placeholder 3"/>
          <p:cNvSpPr>
            <a:spLocks noGrp="1"/>
          </p:cNvSpPr>
          <p:nvPr>
            <p:ph idx="1"/>
          </p:nvPr>
        </p:nvSpPr>
        <p:spPr/>
        <p:txBody>
          <a:bodyPr/>
          <a:lstStyle/>
          <a:p>
            <a:r>
              <a:rPr lang="en-US" dirty="0"/>
              <a:t>Final goals and strategies</a:t>
            </a:r>
          </a:p>
          <a:p>
            <a:r>
              <a:rPr lang="en-US" dirty="0"/>
              <a:t>Organizational structure for oversight going forward</a:t>
            </a:r>
          </a:p>
          <a:p>
            <a:r>
              <a:rPr lang="en-US" dirty="0"/>
              <a:t>Assessment</a:t>
            </a:r>
          </a:p>
          <a:p>
            <a:r>
              <a:rPr lang="en-US" dirty="0"/>
              <a:t>Tactics (action items used to achieve goals and strategies)</a:t>
            </a:r>
          </a:p>
        </p:txBody>
      </p:sp>
      <p:sp>
        <p:nvSpPr>
          <p:cNvPr id="5" name="Text Placeholder 4"/>
          <p:cNvSpPr>
            <a:spLocks noGrp="1"/>
          </p:cNvSpPr>
          <p:nvPr>
            <p:ph type="body" sz="quarter" idx="14"/>
          </p:nvPr>
        </p:nvSpPr>
        <p:spPr/>
        <p:txBody>
          <a:bodyPr/>
          <a:lstStyle/>
          <a:p>
            <a:endParaRPr lang="en-US"/>
          </a:p>
        </p:txBody>
      </p:sp>
      <p:sp>
        <p:nvSpPr>
          <p:cNvPr id="6" name="Title 5"/>
          <p:cNvSpPr>
            <a:spLocks noGrp="1"/>
          </p:cNvSpPr>
          <p:nvPr>
            <p:ph type="title"/>
          </p:nvPr>
        </p:nvSpPr>
        <p:spPr/>
        <p:txBody>
          <a:bodyPr/>
          <a:lstStyle/>
          <a:p>
            <a:r>
              <a:rPr lang="en-US" dirty="0"/>
              <a:t>Presentation Topics</a:t>
            </a:r>
          </a:p>
        </p:txBody>
      </p:sp>
    </p:spTree>
    <p:extLst>
      <p:ext uri="{BB962C8B-B14F-4D97-AF65-F5344CB8AC3E}">
        <p14:creationId xmlns:p14="http://schemas.microsoft.com/office/powerpoint/2010/main" val="2274584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A9D67-CD43-0B47-8040-F95CCC8496BC}"/>
              </a:ext>
            </a:extLst>
          </p:cNvPr>
          <p:cNvSpPr txBox="1"/>
          <p:nvPr/>
        </p:nvSpPr>
        <p:spPr>
          <a:xfrm>
            <a:off x="550961" y="582848"/>
            <a:ext cx="8953092" cy="707886"/>
          </a:xfrm>
          <a:prstGeom prst="rect">
            <a:avLst/>
          </a:prstGeom>
          <a:noFill/>
        </p:spPr>
        <p:txBody>
          <a:bodyPr wrap="none" rtlCol="0">
            <a:spAutoFit/>
          </a:bodyPr>
          <a:lstStyle/>
          <a:p>
            <a:pPr algn="ctr"/>
            <a:r>
              <a:rPr lang="en-US" sz="4000" b="1" dirty="0">
                <a:solidFill>
                  <a:schemeClr val="tx2"/>
                </a:solidFill>
                <a:latin typeface="+mj-lt"/>
                <a:cs typeface="Poppins" pitchFamily="2" charset="77"/>
              </a:rPr>
              <a:t>Our 4 Strategic Enrollment Goals</a:t>
            </a:r>
          </a:p>
        </p:txBody>
      </p:sp>
      <p:sp>
        <p:nvSpPr>
          <p:cNvPr id="4" name="Freeform 2">
            <a:extLst>
              <a:ext uri="{FF2B5EF4-FFF2-40B4-BE49-F238E27FC236}">
                <a16:creationId xmlns:a16="http://schemas.microsoft.com/office/drawing/2014/main" id="{95252E18-2FFA-1545-83AF-546F436696FF}"/>
              </a:ext>
            </a:extLst>
          </p:cNvPr>
          <p:cNvSpPr>
            <a:spLocks noChangeArrowheads="1"/>
          </p:cNvSpPr>
          <p:nvPr/>
        </p:nvSpPr>
        <p:spPr bwMode="auto">
          <a:xfrm>
            <a:off x="712119" y="1882343"/>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rgbClr val="5E0009"/>
          </a:solidFill>
          <a:ln>
            <a:noFill/>
          </a:ln>
          <a:effectLst/>
        </p:spPr>
        <p:txBody>
          <a:bodyPr wrap="none" anchor="ctr"/>
          <a:lstStyle/>
          <a:p>
            <a:endParaRPr lang="en-US" sz="2450"/>
          </a:p>
        </p:txBody>
      </p:sp>
      <p:sp>
        <p:nvSpPr>
          <p:cNvPr id="5" name="Freeform 3">
            <a:extLst>
              <a:ext uri="{FF2B5EF4-FFF2-40B4-BE49-F238E27FC236}">
                <a16:creationId xmlns:a16="http://schemas.microsoft.com/office/drawing/2014/main" id="{EE42CFB1-F16A-684C-BEA0-BA35C483CE7A}"/>
              </a:ext>
            </a:extLst>
          </p:cNvPr>
          <p:cNvSpPr>
            <a:spLocks noChangeArrowheads="1"/>
          </p:cNvSpPr>
          <p:nvPr/>
        </p:nvSpPr>
        <p:spPr bwMode="auto">
          <a:xfrm>
            <a:off x="940719" y="2026501"/>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p>
        </p:txBody>
      </p:sp>
      <p:sp>
        <p:nvSpPr>
          <p:cNvPr id="7" name="Freeform 5">
            <a:extLst>
              <a:ext uri="{FF2B5EF4-FFF2-40B4-BE49-F238E27FC236}">
                <a16:creationId xmlns:a16="http://schemas.microsoft.com/office/drawing/2014/main" id="{DECB0E47-80BF-9B46-95D3-E7B7306564EF}"/>
              </a:ext>
            </a:extLst>
          </p:cNvPr>
          <p:cNvSpPr>
            <a:spLocks noChangeArrowheads="1"/>
          </p:cNvSpPr>
          <p:nvPr/>
        </p:nvSpPr>
        <p:spPr bwMode="auto">
          <a:xfrm>
            <a:off x="3286815" y="4881606"/>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rgbClr val="32576D"/>
          </a:solidFill>
          <a:ln>
            <a:noFill/>
          </a:ln>
          <a:effectLst/>
        </p:spPr>
        <p:txBody>
          <a:bodyPr wrap="none" anchor="ctr"/>
          <a:lstStyle/>
          <a:p>
            <a:endParaRPr lang="en-US" sz="2450"/>
          </a:p>
        </p:txBody>
      </p:sp>
      <p:sp>
        <p:nvSpPr>
          <p:cNvPr id="8" name="Freeform 6">
            <a:extLst>
              <a:ext uri="{FF2B5EF4-FFF2-40B4-BE49-F238E27FC236}">
                <a16:creationId xmlns:a16="http://schemas.microsoft.com/office/drawing/2014/main" id="{5B99970B-C8F9-FB4A-A844-15053A2FEE8C}"/>
              </a:ext>
            </a:extLst>
          </p:cNvPr>
          <p:cNvSpPr>
            <a:spLocks noChangeArrowheads="1"/>
          </p:cNvSpPr>
          <p:nvPr/>
        </p:nvSpPr>
        <p:spPr bwMode="auto">
          <a:xfrm>
            <a:off x="3515415" y="5025764"/>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p>
        </p:txBody>
      </p:sp>
      <p:sp>
        <p:nvSpPr>
          <p:cNvPr id="10" name="Freeform 8">
            <a:extLst>
              <a:ext uri="{FF2B5EF4-FFF2-40B4-BE49-F238E27FC236}">
                <a16:creationId xmlns:a16="http://schemas.microsoft.com/office/drawing/2014/main" id="{123A7FA7-121E-9042-8277-B581CAF1ECDE}"/>
              </a:ext>
            </a:extLst>
          </p:cNvPr>
          <p:cNvSpPr>
            <a:spLocks noChangeArrowheads="1"/>
          </p:cNvSpPr>
          <p:nvPr/>
        </p:nvSpPr>
        <p:spPr bwMode="auto">
          <a:xfrm>
            <a:off x="6291665" y="1850281"/>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rgbClr val="7030A0"/>
          </a:solidFill>
          <a:ln>
            <a:noFill/>
          </a:ln>
          <a:effectLst/>
        </p:spPr>
        <p:txBody>
          <a:bodyPr wrap="none" anchor="ctr"/>
          <a:lstStyle/>
          <a:p>
            <a:endParaRPr lang="en-US" sz="2450"/>
          </a:p>
        </p:txBody>
      </p:sp>
      <p:sp>
        <p:nvSpPr>
          <p:cNvPr id="11" name="Freeform 9">
            <a:extLst>
              <a:ext uri="{FF2B5EF4-FFF2-40B4-BE49-F238E27FC236}">
                <a16:creationId xmlns:a16="http://schemas.microsoft.com/office/drawing/2014/main" id="{A7AAA737-FB9E-FB40-9220-4B2092657931}"/>
              </a:ext>
            </a:extLst>
          </p:cNvPr>
          <p:cNvSpPr>
            <a:spLocks noChangeArrowheads="1"/>
          </p:cNvSpPr>
          <p:nvPr/>
        </p:nvSpPr>
        <p:spPr bwMode="auto">
          <a:xfrm>
            <a:off x="6509936" y="1994439"/>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p>
        </p:txBody>
      </p:sp>
      <p:sp>
        <p:nvSpPr>
          <p:cNvPr id="13" name="Freeform 11">
            <a:extLst>
              <a:ext uri="{FF2B5EF4-FFF2-40B4-BE49-F238E27FC236}">
                <a16:creationId xmlns:a16="http://schemas.microsoft.com/office/drawing/2014/main" id="{D4D8D2FC-2F50-514B-A51A-8DD75EB18747}"/>
              </a:ext>
            </a:extLst>
          </p:cNvPr>
          <p:cNvSpPr>
            <a:spLocks noChangeArrowheads="1"/>
          </p:cNvSpPr>
          <p:nvPr/>
        </p:nvSpPr>
        <p:spPr bwMode="auto">
          <a:xfrm>
            <a:off x="9514785" y="4759377"/>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6" y="0"/>
                  <a:pt x="2752" y="616"/>
                  <a:pt x="2752" y="1376"/>
                </a:cubicBezTo>
                <a:lnTo>
                  <a:pt x="2752" y="1376"/>
                </a:lnTo>
                <a:cubicBezTo>
                  <a:pt x="2752" y="2135"/>
                  <a:pt x="2136" y="2751"/>
                  <a:pt x="1376" y="2751"/>
                </a:cubicBezTo>
                <a:lnTo>
                  <a:pt x="1376" y="2751"/>
                </a:lnTo>
                <a:cubicBezTo>
                  <a:pt x="616" y="2751"/>
                  <a:pt x="0" y="2135"/>
                  <a:pt x="0" y="1376"/>
                </a:cubicBezTo>
                <a:lnTo>
                  <a:pt x="0" y="1376"/>
                </a:lnTo>
                <a:cubicBezTo>
                  <a:pt x="0" y="616"/>
                  <a:pt x="616" y="0"/>
                  <a:pt x="1376" y="0"/>
                </a:cubicBezTo>
              </a:path>
            </a:pathLst>
          </a:custGeom>
          <a:solidFill>
            <a:srgbClr val="00B050"/>
          </a:solidFill>
          <a:ln>
            <a:noFill/>
          </a:ln>
          <a:effectLst/>
        </p:spPr>
        <p:txBody>
          <a:bodyPr wrap="none" anchor="ctr"/>
          <a:lstStyle/>
          <a:p>
            <a:endParaRPr lang="en-US" sz="2450"/>
          </a:p>
        </p:txBody>
      </p:sp>
      <p:sp>
        <p:nvSpPr>
          <p:cNvPr id="14" name="Freeform 12">
            <a:extLst>
              <a:ext uri="{FF2B5EF4-FFF2-40B4-BE49-F238E27FC236}">
                <a16:creationId xmlns:a16="http://schemas.microsoft.com/office/drawing/2014/main" id="{128E5D26-B124-4548-892F-0B0F4BF458C6}"/>
              </a:ext>
            </a:extLst>
          </p:cNvPr>
          <p:cNvSpPr>
            <a:spLocks noChangeArrowheads="1"/>
          </p:cNvSpPr>
          <p:nvPr/>
        </p:nvSpPr>
        <p:spPr bwMode="auto">
          <a:xfrm>
            <a:off x="9733056" y="4903535"/>
            <a:ext cx="875248"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6"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6"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p>
        </p:txBody>
      </p:sp>
      <p:sp>
        <p:nvSpPr>
          <p:cNvPr id="38" name="TextBox 37">
            <a:extLst>
              <a:ext uri="{FF2B5EF4-FFF2-40B4-BE49-F238E27FC236}">
                <a16:creationId xmlns:a16="http://schemas.microsoft.com/office/drawing/2014/main" id="{D23304DA-A9E9-694B-A21D-04CFF68CB580}"/>
              </a:ext>
            </a:extLst>
          </p:cNvPr>
          <p:cNvSpPr txBox="1"/>
          <p:nvPr/>
        </p:nvSpPr>
        <p:spPr>
          <a:xfrm>
            <a:off x="5366936" y="3199439"/>
            <a:ext cx="3248656" cy="707886"/>
          </a:xfrm>
          <a:prstGeom prst="rect">
            <a:avLst/>
          </a:prstGeom>
          <a:noFill/>
        </p:spPr>
        <p:txBody>
          <a:bodyPr wrap="square" rtlCol="0" anchor="b" anchorCtr="0">
            <a:spAutoFit/>
          </a:bodyPr>
          <a:lstStyle/>
          <a:p>
            <a:pPr algn="ctr"/>
            <a:r>
              <a:rPr lang="en-US" sz="2000" b="1" dirty="0">
                <a:solidFill>
                  <a:schemeClr val="tx2"/>
                </a:solidFill>
                <a:latin typeface="Poppins" pitchFamily="2" charset="77"/>
              </a:rPr>
              <a:t>3. Successful Graduation and/or Completion</a:t>
            </a:r>
          </a:p>
        </p:txBody>
      </p:sp>
      <p:sp>
        <p:nvSpPr>
          <p:cNvPr id="20" name="TextBox 19">
            <a:extLst>
              <a:ext uri="{FF2B5EF4-FFF2-40B4-BE49-F238E27FC236}">
                <a16:creationId xmlns:a16="http://schemas.microsoft.com/office/drawing/2014/main" id="{470ACC24-D91E-EC40-A611-1223B9CD21DD}"/>
              </a:ext>
            </a:extLst>
          </p:cNvPr>
          <p:cNvSpPr txBox="1"/>
          <p:nvPr/>
        </p:nvSpPr>
        <p:spPr>
          <a:xfrm>
            <a:off x="95069" y="3179585"/>
            <a:ext cx="2522050" cy="707886"/>
          </a:xfrm>
          <a:prstGeom prst="rect">
            <a:avLst/>
          </a:prstGeom>
          <a:noFill/>
        </p:spPr>
        <p:txBody>
          <a:bodyPr wrap="square" rtlCol="0" anchor="b" anchorCtr="0">
            <a:spAutoFit/>
          </a:bodyPr>
          <a:lstStyle/>
          <a:p>
            <a:pPr algn="ctr"/>
            <a:r>
              <a:rPr lang="en-CA" sz="2000" b="1" dirty="0">
                <a:solidFill>
                  <a:schemeClr val="tx2"/>
                </a:solidFill>
                <a:latin typeface="Poppins" pitchFamily="2" charset="77"/>
              </a:rPr>
              <a:t>1. Outreach and Recruitment</a:t>
            </a:r>
            <a:endParaRPr lang="en-US" sz="2000" b="1" dirty="0">
              <a:solidFill>
                <a:schemeClr val="tx2"/>
              </a:solidFill>
              <a:latin typeface="Poppins" pitchFamily="2" charset="77"/>
            </a:endParaRPr>
          </a:p>
        </p:txBody>
      </p:sp>
      <p:sp>
        <p:nvSpPr>
          <p:cNvPr id="44" name="TextBox 43">
            <a:extLst>
              <a:ext uri="{FF2B5EF4-FFF2-40B4-BE49-F238E27FC236}">
                <a16:creationId xmlns:a16="http://schemas.microsoft.com/office/drawing/2014/main" id="{5AE94EE5-6BBF-1946-8C3C-5F56412DF390}"/>
              </a:ext>
            </a:extLst>
          </p:cNvPr>
          <p:cNvSpPr txBox="1"/>
          <p:nvPr/>
        </p:nvSpPr>
        <p:spPr>
          <a:xfrm>
            <a:off x="2677215" y="4051491"/>
            <a:ext cx="2558266" cy="707886"/>
          </a:xfrm>
          <a:prstGeom prst="rect">
            <a:avLst/>
          </a:prstGeom>
          <a:noFill/>
        </p:spPr>
        <p:txBody>
          <a:bodyPr wrap="square" rtlCol="0" anchor="b" anchorCtr="0">
            <a:spAutoFit/>
          </a:bodyPr>
          <a:lstStyle/>
          <a:p>
            <a:pPr algn="ctr"/>
            <a:r>
              <a:rPr lang="en-US" sz="2000" b="1" dirty="0">
                <a:solidFill>
                  <a:schemeClr val="tx2"/>
                </a:solidFill>
                <a:latin typeface="Poppins" pitchFamily="2" charset="77"/>
              </a:rPr>
              <a:t>2. Retention and Student Success</a:t>
            </a:r>
          </a:p>
        </p:txBody>
      </p:sp>
      <p:sp>
        <p:nvSpPr>
          <p:cNvPr id="47" name="TextBox 46">
            <a:extLst>
              <a:ext uri="{FF2B5EF4-FFF2-40B4-BE49-F238E27FC236}">
                <a16:creationId xmlns:a16="http://schemas.microsoft.com/office/drawing/2014/main" id="{2E90F1A5-9095-4247-9D9A-6C986097B2E5}"/>
              </a:ext>
            </a:extLst>
          </p:cNvPr>
          <p:cNvSpPr txBox="1"/>
          <p:nvPr/>
        </p:nvSpPr>
        <p:spPr>
          <a:xfrm>
            <a:off x="8486145" y="4279598"/>
            <a:ext cx="3248656" cy="400110"/>
          </a:xfrm>
          <a:prstGeom prst="rect">
            <a:avLst/>
          </a:prstGeom>
          <a:noFill/>
        </p:spPr>
        <p:txBody>
          <a:bodyPr wrap="square" rtlCol="0" anchor="b" anchorCtr="0">
            <a:spAutoFit/>
          </a:bodyPr>
          <a:lstStyle/>
          <a:p>
            <a:pPr algn="ctr"/>
            <a:r>
              <a:rPr lang="en-US" sz="2000" b="1" dirty="0">
                <a:solidFill>
                  <a:schemeClr val="tx2"/>
                </a:solidFill>
                <a:latin typeface="Poppins" pitchFamily="2" charset="77"/>
              </a:rPr>
              <a:t>4. Financial Preparedness</a:t>
            </a:r>
          </a:p>
        </p:txBody>
      </p:sp>
      <p:sp>
        <p:nvSpPr>
          <p:cNvPr id="30" name="Freeform 99">
            <a:extLst>
              <a:ext uri="{FF2B5EF4-FFF2-40B4-BE49-F238E27FC236}">
                <a16:creationId xmlns:a16="http://schemas.microsoft.com/office/drawing/2014/main" id="{BA711CF5-2C37-684E-B481-8D9E98FA9664}"/>
              </a:ext>
            </a:extLst>
          </p:cNvPr>
          <p:cNvSpPr>
            <a:spLocks noEditPoints="1"/>
          </p:cNvSpPr>
          <p:nvPr/>
        </p:nvSpPr>
        <p:spPr bwMode="auto">
          <a:xfrm>
            <a:off x="1123085" y="2230197"/>
            <a:ext cx="503434" cy="531473"/>
          </a:xfrm>
          <a:custGeom>
            <a:avLst/>
            <a:gdLst>
              <a:gd name="T0" fmla="*/ 44 w 176"/>
              <a:gd name="T1" fmla="*/ 64 h 176"/>
              <a:gd name="T2" fmla="*/ 64 w 176"/>
              <a:gd name="T3" fmla="*/ 44 h 176"/>
              <a:gd name="T4" fmla="*/ 44 w 176"/>
              <a:gd name="T5" fmla="*/ 24 h 176"/>
              <a:gd name="T6" fmla="*/ 24 w 176"/>
              <a:gd name="T7" fmla="*/ 44 h 176"/>
              <a:gd name="T8" fmla="*/ 44 w 176"/>
              <a:gd name="T9" fmla="*/ 64 h 176"/>
              <a:gd name="T10" fmla="*/ 44 w 176"/>
              <a:gd name="T11" fmla="*/ 32 h 176"/>
              <a:gd name="T12" fmla="*/ 56 w 176"/>
              <a:gd name="T13" fmla="*/ 44 h 176"/>
              <a:gd name="T14" fmla="*/ 44 w 176"/>
              <a:gd name="T15" fmla="*/ 56 h 176"/>
              <a:gd name="T16" fmla="*/ 32 w 176"/>
              <a:gd name="T17" fmla="*/ 44 h 176"/>
              <a:gd name="T18" fmla="*/ 44 w 176"/>
              <a:gd name="T19" fmla="*/ 32 h 176"/>
              <a:gd name="T20" fmla="*/ 152 w 176"/>
              <a:gd name="T21" fmla="*/ 147 h 176"/>
              <a:gd name="T22" fmla="*/ 152 w 176"/>
              <a:gd name="T23" fmla="*/ 146 h 176"/>
              <a:gd name="T24" fmla="*/ 151 w 176"/>
              <a:gd name="T25" fmla="*/ 145 h 176"/>
              <a:gd name="T26" fmla="*/ 116 w 176"/>
              <a:gd name="T27" fmla="*/ 95 h 176"/>
              <a:gd name="T28" fmla="*/ 116 w 176"/>
              <a:gd name="T29" fmla="*/ 95 h 176"/>
              <a:gd name="T30" fmla="*/ 112 w 176"/>
              <a:gd name="T31" fmla="*/ 92 h 176"/>
              <a:gd name="T32" fmla="*/ 109 w 176"/>
              <a:gd name="T33" fmla="*/ 93 h 176"/>
              <a:gd name="T34" fmla="*/ 93 w 176"/>
              <a:gd name="T35" fmla="*/ 110 h 176"/>
              <a:gd name="T36" fmla="*/ 72 w 176"/>
              <a:gd name="T37" fmla="*/ 78 h 176"/>
              <a:gd name="T38" fmla="*/ 68 w 176"/>
              <a:gd name="T39" fmla="*/ 76 h 176"/>
              <a:gd name="T40" fmla="*/ 65 w 176"/>
              <a:gd name="T41" fmla="*/ 78 h 176"/>
              <a:gd name="T42" fmla="*/ 65 w 176"/>
              <a:gd name="T43" fmla="*/ 78 h 176"/>
              <a:gd name="T44" fmla="*/ 25 w 176"/>
              <a:gd name="T45" fmla="*/ 146 h 176"/>
              <a:gd name="T46" fmla="*/ 25 w 176"/>
              <a:gd name="T47" fmla="*/ 146 h 176"/>
              <a:gd name="T48" fmla="*/ 24 w 176"/>
              <a:gd name="T49" fmla="*/ 148 h 176"/>
              <a:gd name="T50" fmla="*/ 28 w 176"/>
              <a:gd name="T51" fmla="*/ 152 h 176"/>
              <a:gd name="T52" fmla="*/ 148 w 176"/>
              <a:gd name="T53" fmla="*/ 152 h 176"/>
              <a:gd name="T54" fmla="*/ 152 w 176"/>
              <a:gd name="T55" fmla="*/ 148 h 176"/>
              <a:gd name="T56" fmla="*/ 152 w 176"/>
              <a:gd name="T57" fmla="*/ 147 h 176"/>
              <a:gd name="T58" fmla="*/ 35 w 176"/>
              <a:gd name="T59" fmla="*/ 144 h 176"/>
              <a:gd name="T60" fmla="*/ 68 w 176"/>
              <a:gd name="T61" fmla="*/ 87 h 176"/>
              <a:gd name="T62" fmla="*/ 88 w 176"/>
              <a:gd name="T63" fmla="*/ 118 h 176"/>
              <a:gd name="T64" fmla="*/ 89 w 176"/>
              <a:gd name="T65" fmla="*/ 119 h 176"/>
              <a:gd name="T66" fmla="*/ 89 w 176"/>
              <a:gd name="T67" fmla="*/ 119 h 176"/>
              <a:gd name="T68" fmla="*/ 92 w 176"/>
              <a:gd name="T69" fmla="*/ 120 h 176"/>
              <a:gd name="T70" fmla="*/ 95 w 176"/>
              <a:gd name="T71" fmla="*/ 119 h 176"/>
              <a:gd name="T72" fmla="*/ 112 w 176"/>
              <a:gd name="T73" fmla="*/ 102 h 176"/>
              <a:gd name="T74" fmla="*/ 140 w 176"/>
              <a:gd name="T75" fmla="*/ 144 h 176"/>
              <a:gd name="T76" fmla="*/ 35 w 176"/>
              <a:gd name="T77" fmla="*/ 144 h 176"/>
              <a:gd name="T78" fmla="*/ 160 w 176"/>
              <a:gd name="T79" fmla="*/ 0 h 176"/>
              <a:gd name="T80" fmla="*/ 16 w 176"/>
              <a:gd name="T81" fmla="*/ 0 h 176"/>
              <a:gd name="T82" fmla="*/ 0 w 176"/>
              <a:gd name="T83" fmla="*/ 16 h 176"/>
              <a:gd name="T84" fmla="*/ 0 w 176"/>
              <a:gd name="T85" fmla="*/ 160 h 176"/>
              <a:gd name="T86" fmla="*/ 16 w 176"/>
              <a:gd name="T87" fmla="*/ 176 h 176"/>
              <a:gd name="T88" fmla="*/ 160 w 176"/>
              <a:gd name="T89" fmla="*/ 176 h 176"/>
              <a:gd name="T90" fmla="*/ 176 w 176"/>
              <a:gd name="T91" fmla="*/ 160 h 176"/>
              <a:gd name="T92" fmla="*/ 176 w 176"/>
              <a:gd name="T93" fmla="*/ 16 h 176"/>
              <a:gd name="T94" fmla="*/ 160 w 176"/>
              <a:gd name="T95" fmla="*/ 0 h 176"/>
              <a:gd name="T96" fmla="*/ 168 w 176"/>
              <a:gd name="T97" fmla="*/ 160 h 176"/>
              <a:gd name="T98" fmla="*/ 160 w 176"/>
              <a:gd name="T99" fmla="*/ 168 h 176"/>
              <a:gd name="T100" fmla="*/ 16 w 176"/>
              <a:gd name="T101" fmla="*/ 168 h 176"/>
              <a:gd name="T102" fmla="*/ 8 w 176"/>
              <a:gd name="T103" fmla="*/ 160 h 176"/>
              <a:gd name="T104" fmla="*/ 8 w 176"/>
              <a:gd name="T105" fmla="*/ 16 h 176"/>
              <a:gd name="T106" fmla="*/ 16 w 176"/>
              <a:gd name="T107" fmla="*/ 8 h 176"/>
              <a:gd name="T108" fmla="*/ 160 w 176"/>
              <a:gd name="T109" fmla="*/ 8 h 176"/>
              <a:gd name="T110" fmla="*/ 168 w 176"/>
              <a:gd name="T111" fmla="*/ 16 h 176"/>
              <a:gd name="T112" fmla="*/ 168 w 176"/>
              <a:gd name="T113"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44" y="64"/>
                </a:moveTo>
                <a:cubicBezTo>
                  <a:pt x="55" y="64"/>
                  <a:pt x="64" y="55"/>
                  <a:pt x="64" y="44"/>
                </a:cubicBezTo>
                <a:cubicBezTo>
                  <a:pt x="64" y="33"/>
                  <a:pt x="55" y="24"/>
                  <a:pt x="44" y="24"/>
                </a:cubicBezTo>
                <a:cubicBezTo>
                  <a:pt x="33" y="24"/>
                  <a:pt x="24" y="33"/>
                  <a:pt x="24" y="44"/>
                </a:cubicBezTo>
                <a:cubicBezTo>
                  <a:pt x="24" y="55"/>
                  <a:pt x="33" y="64"/>
                  <a:pt x="44" y="64"/>
                </a:cubicBezTo>
                <a:moveTo>
                  <a:pt x="44" y="32"/>
                </a:moveTo>
                <a:cubicBezTo>
                  <a:pt x="51" y="32"/>
                  <a:pt x="56" y="37"/>
                  <a:pt x="56" y="44"/>
                </a:cubicBezTo>
                <a:cubicBezTo>
                  <a:pt x="56" y="51"/>
                  <a:pt x="51" y="56"/>
                  <a:pt x="44" y="56"/>
                </a:cubicBezTo>
                <a:cubicBezTo>
                  <a:pt x="37" y="56"/>
                  <a:pt x="32" y="51"/>
                  <a:pt x="32" y="44"/>
                </a:cubicBezTo>
                <a:cubicBezTo>
                  <a:pt x="32" y="37"/>
                  <a:pt x="37" y="32"/>
                  <a:pt x="44" y="32"/>
                </a:cubicBezTo>
                <a:moveTo>
                  <a:pt x="152" y="147"/>
                </a:moveTo>
                <a:cubicBezTo>
                  <a:pt x="152" y="146"/>
                  <a:pt x="152" y="146"/>
                  <a:pt x="152" y="146"/>
                </a:cubicBezTo>
                <a:cubicBezTo>
                  <a:pt x="151" y="146"/>
                  <a:pt x="151" y="146"/>
                  <a:pt x="151" y="145"/>
                </a:cubicBezTo>
                <a:cubicBezTo>
                  <a:pt x="116" y="95"/>
                  <a:pt x="116" y="95"/>
                  <a:pt x="116" y="95"/>
                </a:cubicBezTo>
                <a:cubicBezTo>
                  <a:pt x="116" y="95"/>
                  <a:pt x="116" y="95"/>
                  <a:pt x="116" y="95"/>
                </a:cubicBezTo>
                <a:cubicBezTo>
                  <a:pt x="115" y="93"/>
                  <a:pt x="114" y="92"/>
                  <a:pt x="112" y="92"/>
                </a:cubicBezTo>
                <a:cubicBezTo>
                  <a:pt x="111" y="92"/>
                  <a:pt x="110" y="92"/>
                  <a:pt x="109" y="93"/>
                </a:cubicBezTo>
                <a:cubicBezTo>
                  <a:pt x="93" y="110"/>
                  <a:pt x="93" y="110"/>
                  <a:pt x="93" y="110"/>
                </a:cubicBezTo>
                <a:cubicBezTo>
                  <a:pt x="72" y="78"/>
                  <a:pt x="72" y="78"/>
                  <a:pt x="72" y="78"/>
                </a:cubicBezTo>
                <a:cubicBezTo>
                  <a:pt x="71" y="77"/>
                  <a:pt x="70" y="76"/>
                  <a:pt x="68" y="76"/>
                </a:cubicBezTo>
                <a:cubicBezTo>
                  <a:pt x="67" y="76"/>
                  <a:pt x="65" y="77"/>
                  <a:pt x="65" y="78"/>
                </a:cubicBezTo>
                <a:cubicBezTo>
                  <a:pt x="65" y="78"/>
                  <a:pt x="65" y="78"/>
                  <a:pt x="65" y="78"/>
                </a:cubicBezTo>
                <a:cubicBezTo>
                  <a:pt x="25" y="146"/>
                  <a:pt x="25" y="146"/>
                  <a:pt x="25" y="146"/>
                </a:cubicBezTo>
                <a:cubicBezTo>
                  <a:pt x="25" y="146"/>
                  <a:pt x="25" y="146"/>
                  <a:pt x="25" y="146"/>
                </a:cubicBezTo>
                <a:cubicBezTo>
                  <a:pt x="24" y="146"/>
                  <a:pt x="24" y="147"/>
                  <a:pt x="24" y="148"/>
                </a:cubicBezTo>
                <a:cubicBezTo>
                  <a:pt x="24" y="150"/>
                  <a:pt x="26" y="152"/>
                  <a:pt x="28" y="152"/>
                </a:cubicBezTo>
                <a:cubicBezTo>
                  <a:pt x="148" y="152"/>
                  <a:pt x="148" y="152"/>
                  <a:pt x="148" y="152"/>
                </a:cubicBezTo>
                <a:cubicBezTo>
                  <a:pt x="150" y="152"/>
                  <a:pt x="152" y="150"/>
                  <a:pt x="152" y="148"/>
                </a:cubicBezTo>
                <a:cubicBezTo>
                  <a:pt x="152" y="147"/>
                  <a:pt x="152" y="147"/>
                  <a:pt x="152" y="147"/>
                </a:cubicBezTo>
                <a:close/>
                <a:moveTo>
                  <a:pt x="35" y="144"/>
                </a:moveTo>
                <a:cubicBezTo>
                  <a:pt x="68" y="87"/>
                  <a:pt x="68" y="87"/>
                  <a:pt x="68" y="87"/>
                </a:cubicBezTo>
                <a:cubicBezTo>
                  <a:pt x="88" y="118"/>
                  <a:pt x="88" y="118"/>
                  <a:pt x="88" y="118"/>
                </a:cubicBezTo>
                <a:cubicBezTo>
                  <a:pt x="89" y="118"/>
                  <a:pt x="89" y="118"/>
                  <a:pt x="89" y="119"/>
                </a:cubicBezTo>
                <a:cubicBezTo>
                  <a:pt x="89" y="119"/>
                  <a:pt x="89" y="119"/>
                  <a:pt x="89" y="119"/>
                </a:cubicBezTo>
                <a:cubicBezTo>
                  <a:pt x="90" y="120"/>
                  <a:pt x="91" y="120"/>
                  <a:pt x="92" y="120"/>
                </a:cubicBezTo>
                <a:cubicBezTo>
                  <a:pt x="93" y="120"/>
                  <a:pt x="94" y="120"/>
                  <a:pt x="95" y="119"/>
                </a:cubicBezTo>
                <a:cubicBezTo>
                  <a:pt x="112" y="102"/>
                  <a:pt x="112" y="102"/>
                  <a:pt x="112" y="102"/>
                </a:cubicBezTo>
                <a:cubicBezTo>
                  <a:pt x="140" y="144"/>
                  <a:pt x="140" y="144"/>
                  <a:pt x="140" y="144"/>
                </a:cubicBezTo>
                <a:lnTo>
                  <a:pt x="35" y="144"/>
                </a:lnTo>
                <a:close/>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54">
            <a:extLst>
              <a:ext uri="{FF2B5EF4-FFF2-40B4-BE49-F238E27FC236}">
                <a16:creationId xmlns:a16="http://schemas.microsoft.com/office/drawing/2014/main" id="{C2CDDBC5-9861-B44A-A3EE-A3716C7D0309}"/>
              </a:ext>
            </a:extLst>
          </p:cNvPr>
          <p:cNvSpPr>
            <a:spLocks noEditPoints="1"/>
          </p:cNvSpPr>
          <p:nvPr/>
        </p:nvSpPr>
        <p:spPr bwMode="auto">
          <a:xfrm>
            <a:off x="3591615" y="5250008"/>
            <a:ext cx="678095" cy="510925"/>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52">
            <a:extLst>
              <a:ext uri="{FF2B5EF4-FFF2-40B4-BE49-F238E27FC236}">
                <a16:creationId xmlns:a16="http://schemas.microsoft.com/office/drawing/2014/main" id="{465E3034-4029-4C48-A731-5470F9424359}"/>
              </a:ext>
            </a:extLst>
          </p:cNvPr>
          <p:cNvSpPr>
            <a:spLocks noEditPoints="1"/>
          </p:cNvSpPr>
          <p:nvPr/>
        </p:nvSpPr>
        <p:spPr bwMode="auto">
          <a:xfrm>
            <a:off x="9885456" y="5203979"/>
            <a:ext cx="533400" cy="371156"/>
          </a:xfrm>
          <a:custGeom>
            <a:avLst/>
            <a:gdLst>
              <a:gd name="T0" fmla="*/ 32 w 176"/>
              <a:gd name="T1" fmla="*/ 52 h 128"/>
              <a:gd name="T2" fmla="*/ 48 w 176"/>
              <a:gd name="T3" fmla="*/ 52 h 128"/>
              <a:gd name="T4" fmla="*/ 140 w 176"/>
              <a:gd name="T5" fmla="*/ 8 h 128"/>
              <a:gd name="T6" fmla="*/ 36 w 176"/>
              <a:gd name="T7" fmla="*/ 0 h 128"/>
              <a:gd name="T8" fmla="*/ 20 w 176"/>
              <a:gd name="T9" fmla="*/ 24 h 128"/>
              <a:gd name="T10" fmla="*/ 156 w 176"/>
              <a:gd name="T11" fmla="*/ 16 h 128"/>
              <a:gd name="T12" fmla="*/ 20 w 176"/>
              <a:gd name="T13" fmla="*/ 24 h 128"/>
              <a:gd name="T14" fmla="*/ 0 w 176"/>
              <a:gd name="T15" fmla="*/ 40 h 128"/>
              <a:gd name="T16" fmla="*/ 168 w 176"/>
              <a:gd name="T17" fmla="*/ 128 h 128"/>
              <a:gd name="T18" fmla="*/ 168 w 176"/>
              <a:gd name="T19" fmla="*/ 32 h 128"/>
              <a:gd name="T20" fmla="*/ 12 w 176"/>
              <a:gd name="T21" fmla="*/ 48 h 128"/>
              <a:gd name="T22" fmla="*/ 12 w 176"/>
              <a:gd name="T23" fmla="*/ 120 h 128"/>
              <a:gd name="T24" fmla="*/ 16 w 176"/>
              <a:gd name="T25" fmla="*/ 116 h 128"/>
              <a:gd name="T26" fmla="*/ 160 w 176"/>
              <a:gd name="T27" fmla="*/ 116 h 128"/>
              <a:gd name="T28" fmla="*/ 164 w 176"/>
              <a:gd name="T29" fmla="*/ 120 h 128"/>
              <a:gd name="T30" fmla="*/ 152 w 176"/>
              <a:gd name="T31" fmla="*/ 116 h 128"/>
              <a:gd name="T32" fmla="*/ 24 w 176"/>
              <a:gd name="T33" fmla="*/ 116 h 128"/>
              <a:gd name="T34" fmla="*/ 8 w 176"/>
              <a:gd name="T35" fmla="*/ 55 h 128"/>
              <a:gd name="T36" fmla="*/ 23 w 176"/>
              <a:gd name="T37" fmla="*/ 40 h 128"/>
              <a:gd name="T38" fmla="*/ 164 w 176"/>
              <a:gd name="T39" fmla="*/ 56 h 128"/>
              <a:gd name="T40" fmla="*/ 164 w 176"/>
              <a:gd name="T41" fmla="*/ 48 h 128"/>
              <a:gd name="T42" fmla="*/ 168 w 176"/>
              <a:gd name="T43" fmla="*/ 44 h 128"/>
              <a:gd name="T44" fmla="*/ 132 w 176"/>
              <a:gd name="T45" fmla="*/ 104 h 128"/>
              <a:gd name="T46" fmla="*/ 140 w 176"/>
              <a:gd name="T47" fmla="*/ 112 h 128"/>
              <a:gd name="T48" fmla="*/ 88 w 176"/>
              <a:gd name="T49" fmla="*/ 48 h 128"/>
              <a:gd name="T50" fmla="*/ 120 w 176"/>
              <a:gd name="T51" fmla="*/ 80 h 128"/>
              <a:gd name="T52" fmla="*/ 98 w 176"/>
              <a:gd name="T53" fmla="*/ 97 h 128"/>
              <a:gd name="T54" fmla="*/ 90 w 176"/>
              <a:gd name="T55" fmla="*/ 104 h 128"/>
              <a:gd name="T56" fmla="*/ 82 w 176"/>
              <a:gd name="T57" fmla="*/ 99 h 128"/>
              <a:gd name="T58" fmla="*/ 74 w 176"/>
              <a:gd name="T59" fmla="*/ 88 h 128"/>
              <a:gd name="T60" fmla="*/ 86 w 176"/>
              <a:gd name="T61" fmla="*/ 95 h 128"/>
              <a:gd name="T62" fmla="*/ 79 w 176"/>
              <a:gd name="T63" fmla="*/ 79 h 128"/>
              <a:gd name="T64" fmla="*/ 76 w 176"/>
              <a:gd name="T65" fmla="*/ 66 h 128"/>
              <a:gd name="T66" fmla="*/ 86 w 176"/>
              <a:gd name="T67" fmla="*/ 60 h 128"/>
              <a:gd name="T68" fmla="*/ 90 w 176"/>
              <a:gd name="T69" fmla="*/ 60 h 128"/>
              <a:gd name="T70" fmla="*/ 100 w 176"/>
              <a:gd name="T71" fmla="*/ 66 h 128"/>
              <a:gd name="T72" fmla="*/ 93 w 176"/>
              <a:gd name="T73" fmla="*/ 66 h 128"/>
              <a:gd name="T74" fmla="*/ 94 w 176"/>
              <a:gd name="T75" fmla="*/ 77 h 128"/>
              <a:gd name="T76" fmla="*/ 102 w 176"/>
              <a:gd name="T77" fmla="*/ 88 h 128"/>
              <a:gd name="T78" fmla="*/ 92 w 176"/>
              <a:gd name="T79" fmla="*/ 83 h 128"/>
              <a:gd name="T80" fmla="*/ 94 w 176"/>
              <a:gd name="T81" fmla="*/ 94 h 128"/>
              <a:gd name="T82" fmla="*/ 94 w 176"/>
              <a:gd name="T83" fmla="*/ 85 h 128"/>
              <a:gd name="T84" fmla="*/ 83 w 176"/>
              <a:gd name="T85" fmla="*/ 74 h 128"/>
              <a:gd name="T86" fmla="*/ 86 w 176"/>
              <a:gd name="T8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8">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101" y="93"/>
                </a:moveTo>
                <a:cubicBezTo>
                  <a:pt x="100" y="95"/>
                  <a:pt x="99" y="96"/>
                  <a:pt x="98" y="97"/>
                </a:cubicBezTo>
                <a:cubicBezTo>
                  <a:pt x="97" y="98"/>
                  <a:pt x="96" y="99"/>
                  <a:pt x="94" y="99"/>
                </a:cubicBezTo>
                <a:cubicBezTo>
                  <a:pt x="93" y="100"/>
                  <a:pt x="91" y="100"/>
                  <a:pt x="90" y="100"/>
                </a:cubicBezTo>
                <a:cubicBezTo>
                  <a:pt x="90" y="104"/>
                  <a:pt x="90" y="104"/>
                  <a:pt x="90" y="104"/>
                </a:cubicBezTo>
                <a:cubicBezTo>
                  <a:pt x="86" y="104"/>
                  <a:pt x="86" y="104"/>
                  <a:pt x="86" y="104"/>
                </a:cubicBezTo>
                <a:cubicBezTo>
                  <a:pt x="86" y="100"/>
                  <a:pt x="86" y="100"/>
                  <a:pt x="86" y="100"/>
                </a:cubicBezTo>
                <a:cubicBezTo>
                  <a:pt x="84" y="100"/>
                  <a:pt x="83" y="100"/>
                  <a:pt x="82" y="99"/>
                </a:cubicBezTo>
                <a:cubicBezTo>
                  <a:pt x="80" y="99"/>
                  <a:pt x="79" y="98"/>
                  <a:pt x="77" y="97"/>
                </a:cubicBezTo>
                <a:cubicBezTo>
                  <a:pt x="76" y="96"/>
                  <a:pt x="75" y="94"/>
                  <a:pt x="75" y="93"/>
                </a:cubicBezTo>
                <a:cubicBezTo>
                  <a:pt x="74" y="91"/>
                  <a:pt x="74" y="90"/>
                  <a:pt x="74" y="88"/>
                </a:cubicBezTo>
                <a:cubicBezTo>
                  <a:pt x="80" y="88"/>
                  <a:pt x="80" y="88"/>
                  <a:pt x="80" y="88"/>
                </a:cubicBezTo>
                <a:cubicBezTo>
                  <a:pt x="80" y="90"/>
                  <a:pt x="80" y="92"/>
                  <a:pt x="82" y="93"/>
                </a:cubicBezTo>
                <a:cubicBezTo>
                  <a:pt x="83" y="95"/>
                  <a:pt x="84" y="95"/>
                  <a:pt x="86" y="95"/>
                </a:cubicBezTo>
                <a:cubicBezTo>
                  <a:pt x="86" y="82"/>
                  <a:pt x="86" y="82"/>
                  <a:pt x="86" y="82"/>
                </a:cubicBezTo>
                <a:cubicBezTo>
                  <a:pt x="85" y="82"/>
                  <a:pt x="84" y="81"/>
                  <a:pt x="82" y="81"/>
                </a:cubicBezTo>
                <a:cubicBezTo>
                  <a:pt x="81" y="80"/>
                  <a:pt x="80" y="79"/>
                  <a:pt x="79" y="79"/>
                </a:cubicBezTo>
                <a:cubicBezTo>
                  <a:pt x="77" y="78"/>
                  <a:pt x="76" y="77"/>
                  <a:pt x="76" y="75"/>
                </a:cubicBezTo>
                <a:cubicBezTo>
                  <a:pt x="75" y="74"/>
                  <a:pt x="75" y="72"/>
                  <a:pt x="75" y="70"/>
                </a:cubicBezTo>
                <a:cubicBezTo>
                  <a:pt x="75" y="69"/>
                  <a:pt x="75" y="67"/>
                  <a:pt x="76" y="66"/>
                </a:cubicBezTo>
                <a:cubicBezTo>
                  <a:pt x="76" y="64"/>
                  <a:pt x="77" y="63"/>
                  <a:pt x="78" y="62"/>
                </a:cubicBezTo>
                <a:cubicBezTo>
                  <a:pt x="79" y="61"/>
                  <a:pt x="81" y="61"/>
                  <a:pt x="82" y="60"/>
                </a:cubicBezTo>
                <a:cubicBezTo>
                  <a:pt x="84" y="60"/>
                  <a:pt x="85" y="60"/>
                  <a:pt x="86" y="60"/>
                </a:cubicBezTo>
                <a:cubicBezTo>
                  <a:pt x="86" y="56"/>
                  <a:pt x="86" y="56"/>
                  <a:pt x="86" y="56"/>
                </a:cubicBezTo>
                <a:cubicBezTo>
                  <a:pt x="90" y="56"/>
                  <a:pt x="90" y="56"/>
                  <a:pt x="90" y="56"/>
                </a:cubicBezTo>
                <a:cubicBezTo>
                  <a:pt x="90" y="60"/>
                  <a:pt x="90" y="60"/>
                  <a:pt x="90" y="60"/>
                </a:cubicBezTo>
                <a:cubicBezTo>
                  <a:pt x="91" y="60"/>
                  <a:pt x="92" y="60"/>
                  <a:pt x="94" y="60"/>
                </a:cubicBezTo>
                <a:cubicBezTo>
                  <a:pt x="95" y="61"/>
                  <a:pt x="96" y="61"/>
                  <a:pt x="97" y="62"/>
                </a:cubicBezTo>
                <a:cubicBezTo>
                  <a:pt x="99" y="63"/>
                  <a:pt x="99" y="64"/>
                  <a:pt x="100" y="66"/>
                </a:cubicBezTo>
                <a:cubicBezTo>
                  <a:pt x="101" y="67"/>
                  <a:pt x="101" y="68"/>
                  <a:pt x="101" y="70"/>
                </a:cubicBezTo>
                <a:cubicBezTo>
                  <a:pt x="95" y="70"/>
                  <a:pt x="95" y="70"/>
                  <a:pt x="95" y="70"/>
                </a:cubicBezTo>
                <a:cubicBezTo>
                  <a:pt x="95" y="68"/>
                  <a:pt x="94" y="67"/>
                  <a:pt x="93" y="66"/>
                </a:cubicBezTo>
                <a:cubicBezTo>
                  <a:pt x="93" y="65"/>
                  <a:pt x="92" y="64"/>
                  <a:pt x="90" y="64"/>
                </a:cubicBezTo>
                <a:cubicBezTo>
                  <a:pt x="90" y="76"/>
                  <a:pt x="90" y="76"/>
                  <a:pt x="90" y="76"/>
                </a:cubicBezTo>
                <a:cubicBezTo>
                  <a:pt x="91" y="76"/>
                  <a:pt x="92" y="77"/>
                  <a:pt x="94" y="77"/>
                </a:cubicBezTo>
                <a:cubicBezTo>
                  <a:pt x="95" y="78"/>
                  <a:pt x="97" y="79"/>
                  <a:pt x="98" y="80"/>
                </a:cubicBezTo>
                <a:cubicBezTo>
                  <a:pt x="99" y="81"/>
                  <a:pt x="100" y="82"/>
                  <a:pt x="101" y="83"/>
                </a:cubicBezTo>
                <a:cubicBezTo>
                  <a:pt x="102" y="84"/>
                  <a:pt x="102" y="86"/>
                  <a:pt x="102" y="88"/>
                </a:cubicBezTo>
                <a:cubicBezTo>
                  <a:pt x="102" y="90"/>
                  <a:pt x="102" y="92"/>
                  <a:pt x="101" y="93"/>
                </a:cubicBezTo>
                <a:moveTo>
                  <a:pt x="94" y="85"/>
                </a:moveTo>
                <a:cubicBezTo>
                  <a:pt x="93" y="84"/>
                  <a:pt x="92" y="84"/>
                  <a:pt x="92" y="83"/>
                </a:cubicBezTo>
                <a:cubicBezTo>
                  <a:pt x="91" y="83"/>
                  <a:pt x="90" y="83"/>
                  <a:pt x="90" y="83"/>
                </a:cubicBezTo>
                <a:cubicBezTo>
                  <a:pt x="90" y="95"/>
                  <a:pt x="90" y="95"/>
                  <a:pt x="90" y="95"/>
                </a:cubicBezTo>
                <a:cubicBezTo>
                  <a:pt x="92" y="95"/>
                  <a:pt x="93" y="95"/>
                  <a:pt x="94" y="94"/>
                </a:cubicBezTo>
                <a:cubicBezTo>
                  <a:pt x="95" y="93"/>
                  <a:pt x="96" y="91"/>
                  <a:pt x="96" y="89"/>
                </a:cubicBezTo>
                <a:cubicBezTo>
                  <a:pt x="96" y="88"/>
                  <a:pt x="96" y="87"/>
                  <a:pt x="95" y="86"/>
                </a:cubicBezTo>
                <a:cubicBezTo>
                  <a:pt x="95" y="86"/>
                  <a:pt x="94" y="85"/>
                  <a:pt x="94" y="85"/>
                </a:cubicBezTo>
                <a:moveTo>
                  <a:pt x="81" y="70"/>
                </a:moveTo>
                <a:cubicBezTo>
                  <a:pt x="81" y="71"/>
                  <a:pt x="81" y="71"/>
                  <a:pt x="81" y="72"/>
                </a:cubicBezTo>
                <a:cubicBezTo>
                  <a:pt x="82" y="73"/>
                  <a:pt x="82" y="73"/>
                  <a:pt x="83" y="74"/>
                </a:cubicBezTo>
                <a:cubicBezTo>
                  <a:pt x="83" y="74"/>
                  <a:pt x="84" y="74"/>
                  <a:pt x="85" y="75"/>
                </a:cubicBezTo>
                <a:cubicBezTo>
                  <a:pt x="85" y="75"/>
                  <a:pt x="86" y="75"/>
                  <a:pt x="86" y="75"/>
                </a:cubicBezTo>
                <a:cubicBezTo>
                  <a:pt x="86" y="64"/>
                  <a:pt x="86" y="64"/>
                  <a:pt x="86" y="64"/>
                </a:cubicBezTo>
                <a:cubicBezTo>
                  <a:pt x="84" y="64"/>
                  <a:pt x="83" y="65"/>
                  <a:pt x="82" y="66"/>
                </a:cubicBezTo>
                <a:cubicBezTo>
                  <a:pt x="81" y="67"/>
                  <a:pt x="81" y="68"/>
                  <a:pt x="81" y="7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01">
            <a:extLst>
              <a:ext uri="{FF2B5EF4-FFF2-40B4-BE49-F238E27FC236}">
                <a16:creationId xmlns:a16="http://schemas.microsoft.com/office/drawing/2014/main" id="{37825260-D237-7F41-8C19-8A1C4A6E5AB6}"/>
              </a:ext>
            </a:extLst>
          </p:cNvPr>
          <p:cNvSpPr>
            <a:spLocks noEditPoints="1"/>
          </p:cNvSpPr>
          <p:nvPr/>
        </p:nvSpPr>
        <p:spPr bwMode="auto">
          <a:xfrm>
            <a:off x="6662337" y="2218684"/>
            <a:ext cx="533400" cy="510924"/>
          </a:xfrm>
          <a:custGeom>
            <a:avLst/>
            <a:gdLst>
              <a:gd name="T0" fmla="*/ 174 w 176"/>
              <a:gd name="T1" fmla="*/ 32 h 128"/>
              <a:gd name="T2" fmla="*/ 174 w 176"/>
              <a:gd name="T3" fmla="*/ 32 h 128"/>
              <a:gd name="T4" fmla="*/ 90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8 w 176"/>
              <a:gd name="T25" fmla="*/ 45 h 128"/>
              <a:gd name="T26" fmla="*/ 24 w 176"/>
              <a:gd name="T27" fmla="*/ 107 h 128"/>
              <a:gd name="T28" fmla="*/ 24 w 176"/>
              <a:gd name="T29" fmla="*/ 108 h 128"/>
              <a:gd name="T30" fmla="*/ 29 w 176"/>
              <a:gd name="T31" fmla="*/ 112 h 128"/>
              <a:gd name="T32" fmla="*/ 59 w 176"/>
              <a:gd name="T33" fmla="*/ 104 h 128"/>
              <a:gd name="T34" fmla="*/ 86 w 176"/>
              <a:gd name="T35" fmla="*/ 127 h 128"/>
              <a:gd name="T36" fmla="*/ 90 w 176"/>
              <a:gd name="T37" fmla="*/ 127 h 128"/>
              <a:gd name="T38" fmla="*/ 121 w 176"/>
              <a:gd name="T39" fmla="*/ 104 h 128"/>
              <a:gd name="T40" fmla="*/ 151 w 176"/>
              <a:gd name="T41" fmla="*/ 112 h 128"/>
              <a:gd name="T42" fmla="*/ 156 w 176"/>
              <a:gd name="T43" fmla="*/ 108 h 128"/>
              <a:gd name="T44" fmla="*/ 156 w 176"/>
              <a:gd name="T45" fmla="*/ 107 h 128"/>
              <a:gd name="T46" fmla="*/ 173 w 176"/>
              <a:gd name="T47" fmla="*/ 40 h 128"/>
              <a:gd name="T48" fmla="*/ 174 w 176"/>
              <a:gd name="T49" fmla="*/ 40 h 128"/>
              <a:gd name="T50" fmla="*/ 176 w 176"/>
              <a:gd name="T51" fmla="*/ 36 h 128"/>
              <a:gd name="T52" fmla="*/ 121 w 176"/>
              <a:gd name="T53" fmla="*/ 96 h 128"/>
              <a:gd name="T54" fmla="*/ 120 w 176"/>
              <a:gd name="T55" fmla="*/ 96 h 128"/>
              <a:gd name="T56" fmla="*/ 118 w 176"/>
              <a:gd name="T57" fmla="*/ 97 h 128"/>
              <a:gd name="T58" fmla="*/ 62 w 176"/>
              <a:gd name="T59" fmla="*/ 97 h 128"/>
              <a:gd name="T60" fmla="*/ 60 w 176"/>
              <a:gd name="T61" fmla="*/ 96 h 128"/>
              <a:gd name="T62" fmla="*/ 59 w 176"/>
              <a:gd name="T63" fmla="*/ 96 h 128"/>
              <a:gd name="T64" fmla="*/ 39 w 176"/>
              <a:gd name="T65" fmla="*/ 54 h 128"/>
              <a:gd name="T66" fmla="*/ 86 w 176"/>
              <a:gd name="T67" fmla="*/ 72 h 128"/>
              <a:gd name="T68" fmla="*/ 90 w 176"/>
              <a:gd name="T69" fmla="*/ 72 h 128"/>
              <a:gd name="T70" fmla="*/ 138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4" y="32"/>
                </a:cubicBezTo>
                <a:cubicBezTo>
                  <a:pt x="174" y="32"/>
                  <a:pt x="174" y="32"/>
                  <a:pt x="174" y="32"/>
                </a:cubicBezTo>
                <a:cubicBezTo>
                  <a:pt x="174" y="32"/>
                  <a:pt x="174" y="32"/>
                  <a:pt x="174" y="32"/>
                </a:cubicBezTo>
                <a:cubicBezTo>
                  <a:pt x="174" y="32"/>
                  <a:pt x="174" y="32"/>
                  <a:pt x="173" y="32"/>
                </a:cubicBezTo>
                <a:cubicBezTo>
                  <a:pt x="90" y="0"/>
                  <a:pt x="90" y="0"/>
                  <a:pt x="90" y="0"/>
                </a:cubicBezTo>
                <a:cubicBezTo>
                  <a:pt x="90" y="0"/>
                  <a:pt x="90" y="0"/>
                  <a:pt x="90" y="0"/>
                </a:cubicBezTo>
                <a:cubicBezTo>
                  <a:pt x="89" y="0"/>
                  <a:pt x="89" y="0"/>
                  <a:pt x="88" y="0"/>
                </a:cubicBezTo>
                <a:cubicBezTo>
                  <a:pt x="87" y="0"/>
                  <a:pt x="87" y="0"/>
                  <a:pt x="86" y="0"/>
                </a:cubicBezTo>
                <a:cubicBezTo>
                  <a:pt x="86" y="0"/>
                  <a:pt x="86" y="0"/>
                  <a:pt x="86" y="0"/>
                </a:cubicBezTo>
                <a:cubicBezTo>
                  <a:pt x="3" y="32"/>
                  <a:pt x="3" y="32"/>
                  <a:pt x="3" y="32"/>
                </a:cubicBezTo>
                <a:cubicBezTo>
                  <a:pt x="2" y="32"/>
                  <a:pt x="2" y="32"/>
                  <a:pt x="2" y="32"/>
                </a:cubicBezTo>
                <a:cubicBezTo>
                  <a:pt x="2" y="32"/>
                  <a:pt x="2" y="32"/>
                  <a:pt x="2" y="32"/>
                </a:cubicBezTo>
                <a:cubicBezTo>
                  <a:pt x="2" y="32"/>
                  <a:pt x="2" y="32"/>
                  <a:pt x="2" y="32"/>
                </a:cubicBezTo>
                <a:cubicBezTo>
                  <a:pt x="1" y="33"/>
                  <a:pt x="0" y="34"/>
                  <a:pt x="0" y="36"/>
                </a:cubicBezTo>
                <a:cubicBezTo>
                  <a:pt x="0" y="38"/>
                  <a:pt x="1" y="39"/>
                  <a:pt x="2" y="40"/>
                </a:cubicBezTo>
                <a:cubicBezTo>
                  <a:pt x="2" y="40"/>
                  <a:pt x="2" y="40"/>
                  <a:pt x="2" y="40"/>
                </a:cubicBezTo>
                <a:cubicBezTo>
                  <a:pt x="2" y="40"/>
                  <a:pt x="2" y="40"/>
                  <a:pt x="2" y="40"/>
                </a:cubicBezTo>
                <a:cubicBezTo>
                  <a:pt x="2" y="40"/>
                  <a:pt x="2" y="40"/>
                  <a:pt x="3" y="40"/>
                </a:cubicBezTo>
                <a:cubicBezTo>
                  <a:pt x="10" y="43"/>
                  <a:pt x="10" y="43"/>
                  <a:pt x="10" y="43"/>
                </a:cubicBezTo>
                <a:cubicBezTo>
                  <a:pt x="5" y="81"/>
                  <a:pt x="5" y="81"/>
                  <a:pt x="5" y="81"/>
                </a:cubicBezTo>
                <a:cubicBezTo>
                  <a:pt x="2" y="82"/>
                  <a:pt x="0" y="85"/>
                  <a:pt x="0" y="88"/>
                </a:cubicBezTo>
                <a:cubicBezTo>
                  <a:pt x="0" y="92"/>
                  <a:pt x="4" y="96"/>
                  <a:pt x="8" y="96"/>
                </a:cubicBezTo>
                <a:cubicBezTo>
                  <a:pt x="12" y="96"/>
                  <a:pt x="16" y="92"/>
                  <a:pt x="16" y="88"/>
                </a:cubicBezTo>
                <a:cubicBezTo>
                  <a:pt x="16" y="85"/>
                  <a:pt x="15" y="83"/>
                  <a:pt x="13" y="82"/>
                </a:cubicBezTo>
                <a:cubicBezTo>
                  <a:pt x="18" y="45"/>
                  <a:pt x="18" y="45"/>
                  <a:pt x="18"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6" y="112"/>
                  <a:pt x="28" y="112"/>
                </a:cubicBezTo>
                <a:cubicBezTo>
                  <a:pt x="28" y="112"/>
                  <a:pt x="29" y="112"/>
                  <a:pt x="29" y="112"/>
                </a:cubicBezTo>
                <a:cubicBezTo>
                  <a:pt x="29" y="112"/>
                  <a:pt x="29" y="112"/>
                  <a:pt x="29" y="112"/>
                </a:cubicBezTo>
                <a:cubicBezTo>
                  <a:pt x="59" y="104"/>
                  <a:pt x="59" y="104"/>
                  <a:pt x="59" y="104"/>
                </a:cubicBezTo>
                <a:cubicBezTo>
                  <a:pt x="86" y="127"/>
                  <a:pt x="86" y="127"/>
                  <a:pt x="86" y="127"/>
                </a:cubicBezTo>
                <a:cubicBezTo>
                  <a:pt x="86" y="127"/>
                  <a:pt x="86" y="127"/>
                  <a:pt x="86" y="127"/>
                </a:cubicBezTo>
                <a:cubicBezTo>
                  <a:pt x="86" y="128"/>
                  <a:pt x="87" y="128"/>
                  <a:pt x="88" y="128"/>
                </a:cubicBezTo>
                <a:cubicBezTo>
                  <a:pt x="89" y="128"/>
                  <a:pt x="90" y="128"/>
                  <a:pt x="90" y="127"/>
                </a:cubicBezTo>
                <a:cubicBezTo>
                  <a:pt x="90" y="127"/>
                  <a:pt x="90" y="127"/>
                  <a:pt x="90" y="127"/>
                </a:cubicBezTo>
                <a:cubicBezTo>
                  <a:pt x="121" y="104"/>
                  <a:pt x="121" y="104"/>
                  <a:pt x="121" y="104"/>
                </a:cubicBezTo>
                <a:cubicBezTo>
                  <a:pt x="151" y="112"/>
                  <a:pt x="151" y="112"/>
                  <a:pt x="151" y="112"/>
                </a:cubicBezTo>
                <a:cubicBezTo>
                  <a:pt x="151" y="112"/>
                  <a:pt x="151" y="112"/>
                  <a:pt x="151" y="112"/>
                </a:cubicBezTo>
                <a:cubicBezTo>
                  <a:pt x="151" y="112"/>
                  <a:pt x="152" y="112"/>
                  <a:pt x="152" y="112"/>
                </a:cubicBezTo>
                <a:cubicBezTo>
                  <a:pt x="154" y="112"/>
                  <a:pt x="156" y="110"/>
                  <a:pt x="156" y="108"/>
                </a:cubicBezTo>
                <a:cubicBezTo>
                  <a:pt x="156" y="108"/>
                  <a:pt x="156" y="108"/>
                  <a:pt x="156" y="107"/>
                </a:cubicBezTo>
                <a:cubicBezTo>
                  <a:pt x="156" y="107"/>
                  <a:pt x="156" y="107"/>
                  <a:pt x="156" y="107"/>
                </a:cubicBezTo>
                <a:cubicBezTo>
                  <a:pt x="145" y="50"/>
                  <a:pt x="145" y="50"/>
                  <a:pt x="145" y="50"/>
                </a:cubicBezTo>
                <a:cubicBezTo>
                  <a:pt x="173" y="40"/>
                  <a:pt x="173" y="40"/>
                  <a:pt x="173" y="40"/>
                </a:cubicBezTo>
                <a:cubicBezTo>
                  <a:pt x="174" y="40"/>
                  <a:pt x="174" y="40"/>
                  <a:pt x="174" y="40"/>
                </a:cubicBezTo>
                <a:cubicBezTo>
                  <a:pt x="174" y="40"/>
                  <a:pt x="174" y="40"/>
                  <a:pt x="174" y="40"/>
                </a:cubicBezTo>
                <a:cubicBezTo>
                  <a:pt x="174" y="40"/>
                  <a:pt x="174" y="40"/>
                  <a:pt x="174" y="40"/>
                </a:cubicBezTo>
                <a:cubicBezTo>
                  <a:pt x="175" y="39"/>
                  <a:pt x="176" y="38"/>
                  <a:pt x="176" y="36"/>
                </a:cubicBezTo>
                <a:moveTo>
                  <a:pt x="147" y="103"/>
                </a:moveTo>
                <a:cubicBezTo>
                  <a:pt x="121" y="96"/>
                  <a:pt x="121" y="96"/>
                  <a:pt x="121" y="96"/>
                </a:cubicBezTo>
                <a:cubicBezTo>
                  <a:pt x="121" y="96"/>
                  <a:pt x="121" y="96"/>
                  <a:pt x="121" y="96"/>
                </a:cubicBezTo>
                <a:cubicBezTo>
                  <a:pt x="121" y="96"/>
                  <a:pt x="120" y="96"/>
                  <a:pt x="120" y="96"/>
                </a:cubicBezTo>
                <a:cubicBezTo>
                  <a:pt x="119" y="96"/>
                  <a:pt x="118" y="96"/>
                  <a:pt x="118" y="97"/>
                </a:cubicBezTo>
                <a:cubicBezTo>
                  <a:pt x="118" y="97"/>
                  <a:pt x="118" y="97"/>
                  <a:pt x="118" y="97"/>
                </a:cubicBezTo>
                <a:cubicBezTo>
                  <a:pt x="88" y="119"/>
                  <a:pt x="88" y="119"/>
                  <a:pt x="88" y="119"/>
                </a:cubicBezTo>
                <a:cubicBezTo>
                  <a:pt x="62" y="97"/>
                  <a:pt x="62" y="97"/>
                  <a:pt x="62" y="97"/>
                </a:cubicBezTo>
                <a:cubicBezTo>
                  <a:pt x="62" y="97"/>
                  <a:pt x="62" y="97"/>
                  <a:pt x="62" y="97"/>
                </a:cubicBezTo>
                <a:cubicBezTo>
                  <a:pt x="62" y="96"/>
                  <a:pt x="61" y="96"/>
                  <a:pt x="60" y="96"/>
                </a:cubicBezTo>
                <a:cubicBezTo>
                  <a:pt x="60" y="96"/>
                  <a:pt x="59" y="96"/>
                  <a:pt x="59" y="96"/>
                </a:cubicBezTo>
                <a:cubicBezTo>
                  <a:pt x="59" y="96"/>
                  <a:pt x="59" y="96"/>
                  <a:pt x="59" y="96"/>
                </a:cubicBezTo>
                <a:cubicBezTo>
                  <a:pt x="33" y="103"/>
                  <a:pt x="33" y="103"/>
                  <a:pt x="33" y="103"/>
                </a:cubicBezTo>
                <a:cubicBezTo>
                  <a:pt x="39" y="54"/>
                  <a:pt x="39" y="54"/>
                  <a:pt x="39" y="54"/>
                </a:cubicBezTo>
                <a:cubicBezTo>
                  <a:pt x="86" y="72"/>
                  <a:pt x="86" y="72"/>
                  <a:pt x="86" y="72"/>
                </a:cubicBezTo>
                <a:cubicBezTo>
                  <a:pt x="86" y="72"/>
                  <a:pt x="86" y="72"/>
                  <a:pt x="86" y="72"/>
                </a:cubicBezTo>
                <a:cubicBezTo>
                  <a:pt x="87" y="72"/>
                  <a:pt x="87" y="72"/>
                  <a:pt x="88" y="72"/>
                </a:cubicBezTo>
                <a:cubicBezTo>
                  <a:pt x="89" y="72"/>
                  <a:pt x="89" y="72"/>
                  <a:pt x="90" y="72"/>
                </a:cubicBezTo>
                <a:cubicBezTo>
                  <a:pt x="90" y="72"/>
                  <a:pt x="90" y="72"/>
                  <a:pt x="90" y="72"/>
                </a:cubicBezTo>
                <a:cubicBezTo>
                  <a:pt x="138" y="53"/>
                  <a:pt x="138" y="53"/>
                  <a:pt x="138" y="53"/>
                </a:cubicBezTo>
                <a:lnTo>
                  <a:pt x="147" y="103"/>
                </a:lnTo>
                <a:close/>
                <a:moveTo>
                  <a:pt x="88" y="64"/>
                </a:moveTo>
                <a:cubicBezTo>
                  <a:pt x="15" y="36"/>
                  <a:pt x="15" y="36"/>
                  <a:pt x="15" y="36"/>
                </a:cubicBezTo>
                <a:cubicBezTo>
                  <a:pt x="88" y="8"/>
                  <a:pt x="88" y="8"/>
                  <a:pt x="88" y="8"/>
                </a:cubicBezTo>
                <a:cubicBezTo>
                  <a:pt x="161" y="36"/>
                  <a:pt x="161" y="36"/>
                  <a:pt x="161" y="36"/>
                </a:cubicBezTo>
                <a:lnTo>
                  <a:pt x="8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297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43C1B-BDF0-4EBD-A9AA-2E20FC148638}"/>
              </a:ext>
            </a:extLst>
          </p:cNvPr>
          <p:cNvSpPr>
            <a:spLocks noGrp="1"/>
          </p:cNvSpPr>
          <p:nvPr>
            <p:ph type="sldNum" sz="quarter" idx="12"/>
          </p:nvPr>
        </p:nvSpPr>
        <p:spPr/>
        <p:txBody>
          <a:bodyPr/>
          <a:lstStyle/>
          <a:p>
            <a:fld id="{DCFE8AC6-424E-904F-AE4A-648F5E9D72F5}" type="slidenum">
              <a:rPr lang="en-US" smtClean="0"/>
              <a:pPr/>
              <a:t>6</a:t>
            </a:fld>
            <a:endParaRPr lang="en-US" dirty="0"/>
          </a:p>
        </p:txBody>
      </p:sp>
      <p:sp>
        <p:nvSpPr>
          <p:cNvPr id="3" name="Footer Placeholder 2">
            <a:extLst>
              <a:ext uri="{FF2B5EF4-FFF2-40B4-BE49-F238E27FC236}">
                <a16:creationId xmlns:a16="http://schemas.microsoft.com/office/drawing/2014/main" id="{8071F849-0256-4C8E-87BC-43BD6B9C8FF4}"/>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4EACAC4D-4D5D-4D49-8467-D7BFC78B4EF4}"/>
              </a:ext>
            </a:extLst>
          </p:cNvPr>
          <p:cNvSpPr>
            <a:spLocks noGrp="1"/>
          </p:cNvSpPr>
          <p:nvPr>
            <p:ph idx="1"/>
          </p:nvPr>
        </p:nvSpPr>
        <p:spPr>
          <a:xfrm>
            <a:off x="260129" y="2057400"/>
            <a:ext cx="11674696" cy="4005073"/>
          </a:xfrm>
        </p:spPr>
        <p:txBody>
          <a:bodyPr>
            <a:normAutofit/>
          </a:bodyPr>
          <a:lstStyle/>
          <a:p>
            <a:pPr marL="0" indent="0">
              <a:buNone/>
            </a:pPr>
            <a:r>
              <a:rPr lang="en-US" dirty="0"/>
              <a:t>By 2026, with particular focus on targeted student populations, increase overall headcount enrollment by 5% and increase FTE enrollment by 3%.</a:t>
            </a:r>
            <a:br>
              <a:rPr lang="en-US" dirty="0"/>
            </a:br>
            <a:endParaRPr lang="en-US" dirty="0"/>
          </a:p>
        </p:txBody>
      </p:sp>
      <p:sp>
        <p:nvSpPr>
          <p:cNvPr id="5" name="Text Placeholder 4">
            <a:extLst>
              <a:ext uri="{FF2B5EF4-FFF2-40B4-BE49-F238E27FC236}">
                <a16:creationId xmlns:a16="http://schemas.microsoft.com/office/drawing/2014/main" id="{0CFD7B99-00E8-47AF-A3CB-E63749662AB9}"/>
              </a:ext>
            </a:extLst>
          </p:cNvPr>
          <p:cNvSpPr>
            <a:spLocks noGrp="1"/>
          </p:cNvSpPr>
          <p:nvPr>
            <p:ph type="body" sz="quarter" idx="14"/>
          </p:nvPr>
        </p:nvSpPr>
        <p:spPr/>
        <p:txBody>
          <a:bodyPr/>
          <a:lstStyle/>
          <a:p>
            <a:r>
              <a:rPr lang="en-US" b="1" dirty="0"/>
              <a:t>Outreach and Recruitment</a:t>
            </a:r>
            <a:endParaRPr lang="en-US" dirty="0"/>
          </a:p>
        </p:txBody>
      </p:sp>
      <p:sp>
        <p:nvSpPr>
          <p:cNvPr id="6" name="Title 5">
            <a:extLst>
              <a:ext uri="{FF2B5EF4-FFF2-40B4-BE49-F238E27FC236}">
                <a16:creationId xmlns:a16="http://schemas.microsoft.com/office/drawing/2014/main" id="{A322EED8-72D7-4DEC-8C32-8AC50C245536}"/>
              </a:ext>
            </a:extLst>
          </p:cNvPr>
          <p:cNvSpPr>
            <a:spLocks noGrp="1"/>
          </p:cNvSpPr>
          <p:nvPr>
            <p:ph type="title"/>
          </p:nvPr>
        </p:nvSpPr>
        <p:spPr/>
        <p:txBody>
          <a:bodyPr/>
          <a:lstStyle/>
          <a:p>
            <a:r>
              <a:rPr lang="en-US" dirty="0"/>
              <a:t>SEM Goal #1</a:t>
            </a:r>
          </a:p>
        </p:txBody>
      </p:sp>
      <p:graphicFrame>
        <p:nvGraphicFramePr>
          <p:cNvPr id="8" name="Table 8">
            <a:extLst>
              <a:ext uri="{FF2B5EF4-FFF2-40B4-BE49-F238E27FC236}">
                <a16:creationId xmlns:a16="http://schemas.microsoft.com/office/drawing/2014/main" id="{605B9DCB-C4E0-4D68-928F-06FA46204255}"/>
              </a:ext>
            </a:extLst>
          </p:cNvPr>
          <p:cNvGraphicFramePr>
            <a:graphicFrameLocks noGrp="1"/>
          </p:cNvGraphicFramePr>
          <p:nvPr>
            <p:extLst>
              <p:ext uri="{D42A27DB-BD31-4B8C-83A1-F6EECF244321}">
                <p14:modId xmlns:p14="http://schemas.microsoft.com/office/powerpoint/2010/main" val="1356468419"/>
              </p:ext>
            </p:extLst>
          </p:nvPr>
        </p:nvGraphicFramePr>
        <p:xfrm>
          <a:off x="1852568" y="3429000"/>
          <a:ext cx="8191501" cy="1959135"/>
        </p:xfrm>
        <a:graphic>
          <a:graphicData uri="http://schemas.openxmlformats.org/drawingml/2006/table">
            <a:tbl>
              <a:tblPr firstRow="1" bandRow="1">
                <a:tableStyleId>{0E3FDE45-AF77-4B5C-9715-49D594BDF05E}</a:tableStyleId>
              </a:tblPr>
              <a:tblGrid>
                <a:gridCol w="2356168">
                  <a:extLst>
                    <a:ext uri="{9D8B030D-6E8A-4147-A177-3AD203B41FA5}">
                      <a16:colId xmlns:a16="http://schemas.microsoft.com/office/drawing/2014/main" val="3807415160"/>
                    </a:ext>
                  </a:extLst>
                </a:gridCol>
                <a:gridCol w="2229168">
                  <a:extLst>
                    <a:ext uri="{9D8B030D-6E8A-4147-A177-3AD203B41FA5}">
                      <a16:colId xmlns:a16="http://schemas.microsoft.com/office/drawing/2014/main" val="4248499313"/>
                    </a:ext>
                  </a:extLst>
                </a:gridCol>
                <a:gridCol w="1748155">
                  <a:extLst>
                    <a:ext uri="{9D8B030D-6E8A-4147-A177-3AD203B41FA5}">
                      <a16:colId xmlns:a16="http://schemas.microsoft.com/office/drawing/2014/main" val="3529466120"/>
                    </a:ext>
                  </a:extLst>
                </a:gridCol>
                <a:gridCol w="887730">
                  <a:extLst>
                    <a:ext uri="{9D8B030D-6E8A-4147-A177-3AD203B41FA5}">
                      <a16:colId xmlns:a16="http://schemas.microsoft.com/office/drawing/2014/main" val="2482606880"/>
                    </a:ext>
                  </a:extLst>
                </a:gridCol>
                <a:gridCol w="970280">
                  <a:extLst>
                    <a:ext uri="{9D8B030D-6E8A-4147-A177-3AD203B41FA5}">
                      <a16:colId xmlns:a16="http://schemas.microsoft.com/office/drawing/2014/main" val="3171401542"/>
                    </a:ext>
                  </a:extLst>
                </a:gridCol>
              </a:tblGrid>
              <a:tr h="653045">
                <a:tc>
                  <a:txBody>
                    <a:bodyPr/>
                    <a:lstStyle/>
                    <a:p>
                      <a:r>
                        <a:rPr lang="en-US" sz="2000" dirty="0"/>
                        <a:t>Goal #1</a:t>
                      </a:r>
                    </a:p>
                  </a:txBody>
                  <a:tcPr/>
                </a:tc>
                <a:tc>
                  <a:txBody>
                    <a:bodyPr/>
                    <a:lstStyle/>
                    <a:p>
                      <a:r>
                        <a:rPr lang="en-US" sz="2000" dirty="0"/>
                        <a:t>Fa2020 Baseline</a:t>
                      </a:r>
                    </a:p>
                  </a:txBody>
                  <a:tcPr/>
                </a:tc>
                <a:tc>
                  <a:txBody>
                    <a:bodyPr/>
                    <a:lstStyle/>
                    <a:p>
                      <a:r>
                        <a:rPr lang="en-US" sz="2000" dirty="0"/>
                        <a:t>Fa2026 Goal</a:t>
                      </a:r>
                    </a:p>
                  </a:txBody>
                  <a:tcPr/>
                </a:tc>
                <a:tc>
                  <a:txBody>
                    <a:bodyPr/>
                    <a:lstStyle/>
                    <a:p>
                      <a:r>
                        <a:rPr lang="en-US" sz="2000" dirty="0"/>
                        <a:t>Diff</a:t>
                      </a:r>
                    </a:p>
                  </a:txBody>
                  <a:tcPr/>
                </a:tc>
                <a:tc>
                  <a:txBody>
                    <a:bodyPr/>
                    <a:lstStyle/>
                    <a:p>
                      <a:r>
                        <a:rPr lang="en-US" sz="2000" dirty="0"/>
                        <a:t>Diff %</a:t>
                      </a:r>
                    </a:p>
                  </a:txBody>
                  <a:tcPr/>
                </a:tc>
                <a:extLst>
                  <a:ext uri="{0D108BD9-81ED-4DB2-BD59-A6C34878D82A}">
                    <a16:rowId xmlns:a16="http://schemas.microsoft.com/office/drawing/2014/main" val="2684435649"/>
                  </a:ext>
                </a:extLst>
              </a:tr>
              <a:tr h="653045">
                <a:tc>
                  <a:txBody>
                    <a:bodyPr/>
                    <a:lstStyle/>
                    <a:p>
                      <a:r>
                        <a:rPr lang="en-US" sz="2000" dirty="0"/>
                        <a:t>Overall Headcount</a:t>
                      </a:r>
                    </a:p>
                  </a:txBody>
                  <a:tcPr/>
                </a:tc>
                <a:tc>
                  <a:txBody>
                    <a:bodyPr/>
                    <a:lstStyle/>
                    <a:p>
                      <a:r>
                        <a:rPr lang="en-US" sz="2000" dirty="0"/>
                        <a:t>24,163</a:t>
                      </a:r>
                    </a:p>
                  </a:txBody>
                  <a:tcPr/>
                </a:tc>
                <a:tc>
                  <a:txBody>
                    <a:bodyPr/>
                    <a:lstStyle/>
                    <a:p>
                      <a:r>
                        <a:rPr lang="en-US" sz="2000" dirty="0"/>
                        <a:t>25,371</a:t>
                      </a:r>
                    </a:p>
                  </a:txBody>
                  <a:tcPr/>
                </a:tc>
                <a:tc>
                  <a:txBody>
                    <a:bodyPr/>
                    <a:lstStyle/>
                    <a:p>
                      <a:r>
                        <a:rPr lang="en-US" sz="2000" dirty="0"/>
                        <a:t>1,208</a:t>
                      </a:r>
                    </a:p>
                  </a:txBody>
                  <a:tcPr/>
                </a:tc>
                <a:tc>
                  <a:txBody>
                    <a:bodyPr/>
                    <a:lstStyle/>
                    <a:p>
                      <a:r>
                        <a:rPr lang="en-US" sz="2000" dirty="0"/>
                        <a:t>5%</a:t>
                      </a:r>
                    </a:p>
                  </a:txBody>
                  <a:tcPr/>
                </a:tc>
                <a:extLst>
                  <a:ext uri="{0D108BD9-81ED-4DB2-BD59-A6C34878D82A}">
                    <a16:rowId xmlns:a16="http://schemas.microsoft.com/office/drawing/2014/main" val="3040930953"/>
                  </a:ext>
                </a:extLst>
              </a:tr>
              <a:tr h="653045">
                <a:tc>
                  <a:txBody>
                    <a:bodyPr/>
                    <a:lstStyle/>
                    <a:p>
                      <a:r>
                        <a:rPr lang="en-US" sz="2000" dirty="0"/>
                        <a:t>FTE Enrollment</a:t>
                      </a:r>
                    </a:p>
                  </a:txBody>
                  <a:tcPr/>
                </a:tc>
                <a:tc>
                  <a:txBody>
                    <a:bodyPr/>
                    <a:lstStyle/>
                    <a:p>
                      <a:r>
                        <a:rPr lang="en-US" sz="2000" dirty="0"/>
                        <a:t>18,027</a:t>
                      </a:r>
                    </a:p>
                  </a:txBody>
                  <a:tcPr/>
                </a:tc>
                <a:tc>
                  <a:txBody>
                    <a:bodyPr/>
                    <a:lstStyle/>
                    <a:p>
                      <a:r>
                        <a:rPr lang="en-US" sz="2000" dirty="0"/>
                        <a:t>18,568</a:t>
                      </a:r>
                    </a:p>
                  </a:txBody>
                  <a:tcPr/>
                </a:tc>
                <a:tc>
                  <a:txBody>
                    <a:bodyPr/>
                    <a:lstStyle/>
                    <a:p>
                      <a:r>
                        <a:rPr lang="en-US" sz="2000" dirty="0"/>
                        <a:t>541</a:t>
                      </a:r>
                    </a:p>
                  </a:txBody>
                  <a:tcPr/>
                </a:tc>
                <a:tc>
                  <a:txBody>
                    <a:bodyPr/>
                    <a:lstStyle/>
                    <a:p>
                      <a:r>
                        <a:rPr lang="en-US" sz="2000" dirty="0"/>
                        <a:t>3%</a:t>
                      </a:r>
                    </a:p>
                  </a:txBody>
                  <a:tcPr/>
                </a:tc>
                <a:extLst>
                  <a:ext uri="{0D108BD9-81ED-4DB2-BD59-A6C34878D82A}">
                    <a16:rowId xmlns:a16="http://schemas.microsoft.com/office/drawing/2014/main" val="4128469598"/>
                  </a:ext>
                </a:extLst>
              </a:tr>
            </a:tbl>
          </a:graphicData>
        </a:graphic>
      </p:graphicFrame>
      <p:sp>
        <p:nvSpPr>
          <p:cNvPr id="15" name="TextBox 14">
            <a:extLst>
              <a:ext uri="{FF2B5EF4-FFF2-40B4-BE49-F238E27FC236}">
                <a16:creationId xmlns:a16="http://schemas.microsoft.com/office/drawing/2014/main" id="{95B7FAA5-C210-48C8-8F1B-235B65D0B07C}"/>
              </a:ext>
            </a:extLst>
          </p:cNvPr>
          <p:cNvSpPr txBox="1"/>
          <p:nvPr/>
        </p:nvSpPr>
        <p:spPr>
          <a:xfrm>
            <a:off x="7063530" y="5915957"/>
            <a:ext cx="2980539" cy="261610"/>
          </a:xfrm>
          <a:prstGeom prst="rect">
            <a:avLst/>
          </a:prstGeom>
          <a:noFill/>
        </p:spPr>
        <p:txBody>
          <a:bodyPr wrap="square" rtlCol="0">
            <a:spAutoFit/>
          </a:bodyPr>
          <a:lstStyle/>
          <a:p>
            <a:r>
              <a:rPr lang="en-US" sz="1100" dirty="0"/>
              <a:t>* Assuming CPI remains the same.</a:t>
            </a:r>
          </a:p>
        </p:txBody>
      </p:sp>
    </p:spTree>
    <p:extLst>
      <p:ext uri="{BB962C8B-B14F-4D97-AF65-F5344CB8AC3E}">
        <p14:creationId xmlns:p14="http://schemas.microsoft.com/office/powerpoint/2010/main" val="4119954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10C2EA-2224-445D-B034-336CB7A7633E}"/>
              </a:ext>
            </a:extLst>
          </p:cNvPr>
          <p:cNvSpPr>
            <a:spLocks noGrp="1"/>
          </p:cNvSpPr>
          <p:nvPr>
            <p:ph type="sldNum" sz="quarter" idx="12"/>
          </p:nvPr>
        </p:nvSpPr>
        <p:spPr/>
        <p:txBody>
          <a:bodyPr/>
          <a:lstStyle/>
          <a:p>
            <a:fld id="{DCFE8AC6-424E-904F-AE4A-648F5E9D72F5}" type="slidenum">
              <a:rPr lang="en-US" smtClean="0"/>
              <a:pPr/>
              <a:t>7</a:t>
            </a:fld>
            <a:endParaRPr lang="en-US" dirty="0"/>
          </a:p>
        </p:txBody>
      </p:sp>
      <p:sp>
        <p:nvSpPr>
          <p:cNvPr id="3" name="Footer Placeholder 2">
            <a:extLst>
              <a:ext uri="{FF2B5EF4-FFF2-40B4-BE49-F238E27FC236}">
                <a16:creationId xmlns:a16="http://schemas.microsoft.com/office/drawing/2014/main" id="{FDE5A952-44E4-433B-9416-15C9DCA3EE40}"/>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82C41E31-1DF9-427F-A84C-F2541FC42F3C}"/>
              </a:ext>
            </a:extLst>
          </p:cNvPr>
          <p:cNvSpPr>
            <a:spLocks noGrp="1"/>
          </p:cNvSpPr>
          <p:nvPr>
            <p:ph idx="1"/>
          </p:nvPr>
        </p:nvSpPr>
        <p:spPr>
          <a:xfrm>
            <a:off x="723900" y="1647826"/>
            <a:ext cx="10744200" cy="4238624"/>
          </a:xfrm>
        </p:spPr>
        <p:txBody>
          <a:bodyPr>
            <a:normAutofit fontScale="92500" lnSpcReduction="2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Through a data-driven approach, project targeted student populations (e.g., FTNICs, new UG transfers, graduate, international, underrepresented, adult/non-traditional, online, geographic location, academic aptitude) for growth or decline and develop appropriate communication and recruitment efforts accordingly.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Elevate the reputation of the University’s academic programs through the pursuit of new and emerging academic offerings and delivery modes, enrichment of existing curriculum and research, and equipping of students for successful career outcomes that meet workforce and market demands.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Enhance both internal and external communication and marketing about the University’s enrollment, recruitment, and brand to both maintain and grow an engaged and educated campus community, and appeal to prospective students and other external stakeholders.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 emphasis on outreach through relationship-building and effective communication with high school counselors, teachers, community college advisors, community partner organizations, and access programs for underserved populations.</a:t>
            </a:r>
          </a:p>
          <a:p>
            <a:endParaRPr lang="en-US" dirty="0"/>
          </a:p>
        </p:txBody>
      </p:sp>
      <p:sp>
        <p:nvSpPr>
          <p:cNvPr id="6" name="Title 5">
            <a:extLst>
              <a:ext uri="{FF2B5EF4-FFF2-40B4-BE49-F238E27FC236}">
                <a16:creationId xmlns:a16="http://schemas.microsoft.com/office/drawing/2014/main" id="{96AD21B9-AD73-4FE9-84EB-FA4B90E5BCFC}"/>
              </a:ext>
            </a:extLst>
          </p:cNvPr>
          <p:cNvSpPr>
            <a:spLocks noGrp="1"/>
          </p:cNvSpPr>
          <p:nvPr>
            <p:ph type="title"/>
          </p:nvPr>
        </p:nvSpPr>
        <p:spPr/>
        <p:txBody>
          <a:bodyPr/>
          <a:lstStyle/>
          <a:p>
            <a:r>
              <a:rPr lang="en-US" dirty="0"/>
              <a:t>SEM Goal #1 Strategies</a:t>
            </a:r>
          </a:p>
        </p:txBody>
      </p:sp>
      <p:sp>
        <p:nvSpPr>
          <p:cNvPr id="12" name="Freeform 2">
            <a:extLst>
              <a:ext uri="{FF2B5EF4-FFF2-40B4-BE49-F238E27FC236}">
                <a16:creationId xmlns:a16="http://schemas.microsoft.com/office/drawing/2014/main" id="{8C86B8B1-03C7-479E-9048-2D824AD22913}"/>
              </a:ext>
            </a:extLst>
          </p:cNvPr>
          <p:cNvSpPr>
            <a:spLocks noChangeArrowheads="1"/>
          </p:cNvSpPr>
          <p:nvPr/>
        </p:nvSpPr>
        <p:spPr bwMode="auto">
          <a:xfrm>
            <a:off x="8848725" y="228628"/>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rgbClr val="5E0009"/>
          </a:solidFill>
          <a:ln>
            <a:noFill/>
          </a:ln>
          <a:effectLst/>
        </p:spPr>
        <p:txBody>
          <a:bodyPr wrap="none" anchor="ctr"/>
          <a:lstStyle/>
          <a:p>
            <a:endParaRPr lang="en-US" sz="2450"/>
          </a:p>
        </p:txBody>
      </p:sp>
      <p:sp>
        <p:nvSpPr>
          <p:cNvPr id="14" name="Freeform 3">
            <a:extLst>
              <a:ext uri="{FF2B5EF4-FFF2-40B4-BE49-F238E27FC236}">
                <a16:creationId xmlns:a16="http://schemas.microsoft.com/office/drawing/2014/main" id="{06F06E18-6F5B-4C7A-9752-C7EE50EE5187}"/>
              </a:ext>
            </a:extLst>
          </p:cNvPr>
          <p:cNvSpPr>
            <a:spLocks noChangeArrowheads="1"/>
          </p:cNvSpPr>
          <p:nvPr/>
        </p:nvSpPr>
        <p:spPr bwMode="auto">
          <a:xfrm>
            <a:off x="9077325" y="372786"/>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p>
        </p:txBody>
      </p:sp>
      <p:sp>
        <p:nvSpPr>
          <p:cNvPr id="16" name="Freeform 99">
            <a:extLst>
              <a:ext uri="{FF2B5EF4-FFF2-40B4-BE49-F238E27FC236}">
                <a16:creationId xmlns:a16="http://schemas.microsoft.com/office/drawing/2014/main" id="{D5691E5F-5E9E-42C5-9F99-62B06A2B21D5}"/>
              </a:ext>
            </a:extLst>
          </p:cNvPr>
          <p:cNvSpPr>
            <a:spLocks noEditPoints="1"/>
          </p:cNvSpPr>
          <p:nvPr/>
        </p:nvSpPr>
        <p:spPr bwMode="auto">
          <a:xfrm>
            <a:off x="9259691" y="576482"/>
            <a:ext cx="503434" cy="531473"/>
          </a:xfrm>
          <a:custGeom>
            <a:avLst/>
            <a:gdLst>
              <a:gd name="T0" fmla="*/ 44 w 176"/>
              <a:gd name="T1" fmla="*/ 64 h 176"/>
              <a:gd name="T2" fmla="*/ 64 w 176"/>
              <a:gd name="T3" fmla="*/ 44 h 176"/>
              <a:gd name="T4" fmla="*/ 44 w 176"/>
              <a:gd name="T5" fmla="*/ 24 h 176"/>
              <a:gd name="T6" fmla="*/ 24 w 176"/>
              <a:gd name="T7" fmla="*/ 44 h 176"/>
              <a:gd name="T8" fmla="*/ 44 w 176"/>
              <a:gd name="T9" fmla="*/ 64 h 176"/>
              <a:gd name="T10" fmla="*/ 44 w 176"/>
              <a:gd name="T11" fmla="*/ 32 h 176"/>
              <a:gd name="T12" fmla="*/ 56 w 176"/>
              <a:gd name="T13" fmla="*/ 44 h 176"/>
              <a:gd name="T14" fmla="*/ 44 w 176"/>
              <a:gd name="T15" fmla="*/ 56 h 176"/>
              <a:gd name="T16" fmla="*/ 32 w 176"/>
              <a:gd name="T17" fmla="*/ 44 h 176"/>
              <a:gd name="T18" fmla="*/ 44 w 176"/>
              <a:gd name="T19" fmla="*/ 32 h 176"/>
              <a:gd name="T20" fmla="*/ 152 w 176"/>
              <a:gd name="T21" fmla="*/ 147 h 176"/>
              <a:gd name="T22" fmla="*/ 152 w 176"/>
              <a:gd name="T23" fmla="*/ 146 h 176"/>
              <a:gd name="T24" fmla="*/ 151 w 176"/>
              <a:gd name="T25" fmla="*/ 145 h 176"/>
              <a:gd name="T26" fmla="*/ 116 w 176"/>
              <a:gd name="T27" fmla="*/ 95 h 176"/>
              <a:gd name="T28" fmla="*/ 116 w 176"/>
              <a:gd name="T29" fmla="*/ 95 h 176"/>
              <a:gd name="T30" fmla="*/ 112 w 176"/>
              <a:gd name="T31" fmla="*/ 92 h 176"/>
              <a:gd name="T32" fmla="*/ 109 w 176"/>
              <a:gd name="T33" fmla="*/ 93 h 176"/>
              <a:gd name="T34" fmla="*/ 93 w 176"/>
              <a:gd name="T35" fmla="*/ 110 h 176"/>
              <a:gd name="T36" fmla="*/ 72 w 176"/>
              <a:gd name="T37" fmla="*/ 78 h 176"/>
              <a:gd name="T38" fmla="*/ 68 w 176"/>
              <a:gd name="T39" fmla="*/ 76 h 176"/>
              <a:gd name="T40" fmla="*/ 65 w 176"/>
              <a:gd name="T41" fmla="*/ 78 h 176"/>
              <a:gd name="T42" fmla="*/ 65 w 176"/>
              <a:gd name="T43" fmla="*/ 78 h 176"/>
              <a:gd name="T44" fmla="*/ 25 w 176"/>
              <a:gd name="T45" fmla="*/ 146 h 176"/>
              <a:gd name="T46" fmla="*/ 25 w 176"/>
              <a:gd name="T47" fmla="*/ 146 h 176"/>
              <a:gd name="T48" fmla="*/ 24 w 176"/>
              <a:gd name="T49" fmla="*/ 148 h 176"/>
              <a:gd name="T50" fmla="*/ 28 w 176"/>
              <a:gd name="T51" fmla="*/ 152 h 176"/>
              <a:gd name="T52" fmla="*/ 148 w 176"/>
              <a:gd name="T53" fmla="*/ 152 h 176"/>
              <a:gd name="T54" fmla="*/ 152 w 176"/>
              <a:gd name="T55" fmla="*/ 148 h 176"/>
              <a:gd name="T56" fmla="*/ 152 w 176"/>
              <a:gd name="T57" fmla="*/ 147 h 176"/>
              <a:gd name="T58" fmla="*/ 35 w 176"/>
              <a:gd name="T59" fmla="*/ 144 h 176"/>
              <a:gd name="T60" fmla="*/ 68 w 176"/>
              <a:gd name="T61" fmla="*/ 87 h 176"/>
              <a:gd name="T62" fmla="*/ 88 w 176"/>
              <a:gd name="T63" fmla="*/ 118 h 176"/>
              <a:gd name="T64" fmla="*/ 89 w 176"/>
              <a:gd name="T65" fmla="*/ 119 h 176"/>
              <a:gd name="T66" fmla="*/ 89 w 176"/>
              <a:gd name="T67" fmla="*/ 119 h 176"/>
              <a:gd name="T68" fmla="*/ 92 w 176"/>
              <a:gd name="T69" fmla="*/ 120 h 176"/>
              <a:gd name="T70" fmla="*/ 95 w 176"/>
              <a:gd name="T71" fmla="*/ 119 h 176"/>
              <a:gd name="T72" fmla="*/ 112 w 176"/>
              <a:gd name="T73" fmla="*/ 102 h 176"/>
              <a:gd name="T74" fmla="*/ 140 w 176"/>
              <a:gd name="T75" fmla="*/ 144 h 176"/>
              <a:gd name="T76" fmla="*/ 35 w 176"/>
              <a:gd name="T77" fmla="*/ 144 h 176"/>
              <a:gd name="T78" fmla="*/ 160 w 176"/>
              <a:gd name="T79" fmla="*/ 0 h 176"/>
              <a:gd name="T80" fmla="*/ 16 w 176"/>
              <a:gd name="T81" fmla="*/ 0 h 176"/>
              <a:gd name="T82" fmla="*/ 0 w 176"/>
              <a:gd name="T83" fmla="*/ 16 h 176"/>
              <a:gd name="T84" fmla="*/ 0 w 176"/>
              <a:gd name="T85" fmla="*/ 160 h 176"/>
              <a:gd name="T86" fmla="*/ 16 w 176"/>
              <a:gd name="T87" fmla="*/ 176 h 176"/>
              <a:gd name="T88" fmla="*/ 160 w 176"/>
              <a:gd name="T89" fmla="*/ 176 h 176"/>
              <a:gd name="T90" fmla="*/ 176 w 176"/>
              <a:gd name="T91" fmla="*/ 160 h 176"/>
              <a:gd name="T92" fmla="*/ 176 w 176"/>
              <a:gd name="T93" fmla="*/ 16 h 176"/>
              <a:gd name="T94" fmla="*/ 160 w 176"/>
              <a:gd name="T95" fmla="*/ 0 h 176"/>
              <a:gd name="T96" fmla="*/ 168 w 176"/>
              <a:gd name="T97" fmla="*/ 160 h 176"/>
              <a:gd name="T98" fmla="*/ 160 w 176"/>
              <a:gd name="T99" fmla="*/ 168 h 176"/>
              <a:gd name="T100" fmla="*/ 16 w 176"/>
              <a:gd name="T101" fmla="*/ 168 h 176"/>
              <a:gd name="T102" fmla="*/ 8 w 176"/>
              <a:gd name="T103" fmla="*/ 160 h 176"/>
              <a:gd name="T104" fmla="*/ 8 w 176"/>
              <a:gd name="T105" fmla="*/ 16 h 176"/>
              <a:gd name="T106" fmla="*/ 16 w 176"/>
              <a:gd name="T107" fmla="*/ 8 h 176"/>
              <a:gd name="T108" fmla="*/ 160 w 176"/>
              <a:gd name="T109" fmla="*/ 8 h 176"/>
              <a:gd name="T110" fmla="*/ 168 w 176"/>
              <a:gd name="T111" fmla="*/ 16 h 176"/>
              <a:gd name="T112" fmla="*/ 168 w 176"/>
              <a:gd name="T113"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44" y="64"/>
                </a:moveTo>
                <a:cubicBezTo>
                  <a:pt x="55" y="64"/>
                  <a:pt x="64" y="55"/>
                  <a:pt x="64" y="44"/>
                </a:cubicBezTo>
                <a:cubicBezTo>
                  <a:pt x="64" y="33"/>
                  <a:pt x="55" y="24"/>
                  <a:pt x="44" y="24"/>
                </a:cubicBezTo>
                <a:cubicBezTo>
                  <a:pt x="33" y="24"/>
                  <a:pt x="24" y="33"/>
                  <a:pt x="24" y="44"/>
                </a:cubicBezTo>
                <a:cubicBezTo>
                  <a:pt x="24" y="55"/>
                  <a:pt x="33" y="64"/>
                  <a:pt x="44" y="64"/>
                </a:cubicBezTo>
                <a:moveTo>
                  <a:pt x="44" y="32"/>
                </a:moveTo>
                <a:cubicBezTo>
                  <a:pt x="51" y="32"/>
                  <a:pt x="56" y="37"/>
                  <a:pt x="56" y="44"/>
                </a:cubicBezTo>
                <a:cubicBezTo>
                  <a:pt x="56" y="51"/>
                  <a:pt x="51" y="56"/>
                  <a:pt x="44" y="56"/>
                </a:cubicBezTo>
                <a:cubicBezTo>
                  <a:pt x="37" y="56"/>
                  <a:pt x="32" y="51"/>
                  <a:pt x="32" y="44"/>
                </a:cubicBezTo>
                <a:cubicBezTo>
                  <a:pt x="32" y="37"/>
                  <a:pt x="37" y="32"/>
                  <a:pt x="44" y="32"/>
                </a:cubicBezTo>
                <a:moveTo>
                  <a:pt x="152" y="147"/>
                </a:moveTo>
                <a:cubicBezTo>
                  <a:pt x="152" y="146"/>
                  <a:pt x="152" y="146"/>
                  <a:pt x="152" y="146"/>
                </a:cubicBezTo>
                <a:cubicBezTo>
                  <a:pt x="151" y="146"/>
                  <a:pt x="151" y="146"/>
                  <a:pt x="151" y="145"/>
                </a:cubicBezTo>
                <a:cubicBezTo>
                  <a:pt x="116" y="95"/>
                  <a:pt x="116" y="95"/>
                  <a:pt x="116" y="95"/>
                </a:cubicBezTo>
                <a:cubicBezTo>
                  <a:pt x="116" y="95"/>
                  <a:pt x="116" y="95"/>
                  <a:pt x="116" y="95"/>
                </a:cubicBezTo>
                <a:cubicBezTo>
                  <a:pt x="115" y="93"/>
                  <a:pt x="114" y="92"/>
                  <a:pt x="112" y="92"/>
                </a:cubicBezTo>
                <a:cubicBezTo>
                  <a:pt x="111" y="92"/>
                  <a:pt x="110" y="92"/>
                  <a:pt x="109" y="93"/>
                </a:cubicBezTo>
                <a:cubicBezTo>
                  <a:pt x="93" y="110"/>
                  <a:pt x="93" y="110"/>
                  <a:pt x="93" y="110"/>
                </a:cubicBezTo>
                <a:cubicBezTo>
                  <a:pt x="72" y="78"/>
                  <a:pt x="72" y="78"/>
                  <a:pt x="72" y="78"/>
                </a:cubicBezTo>
                <a:cubicBezTo>
                  <a:pt x="71" y="77"/>
                  <a:pt x="70" y="76"/>
                  <a:pt x="68" y="76"/>
                </a:cubicBezTo>
                <a:cubicBezTo>
                  <a:pt x="67" y="76"/>
                  <a:pt x="65" y="77"/>
                  <a:pt x="65" y="78"/>
                </a:cubicBezTo>
                <a:cubicBezTo>
                  <a:pt x="65" y="78"/>
                  <a:pt x="65" y="78"/>
                  <a:pt x="65" y="78"/>
                </a:cubicBezTo>
                <a:cubicBezTo>
                  <a:pt x="25" y="146"/>
                  <a:pt x="25" y="146"/>
                  <a:pt x="25" y="146"/>
                </a:cubicBezTo>
                <a:cubicBezTo>
                  <a:pt x="25" y="146"/>
                  <a:pt x="25" y="146"/>
                  <a:pt x="25" y="146"/>
                </a:cubicBezTo>
                <a:cubicBezTo>
                  <a:pt x="24" y="146"/>
                  <a:pt x="24" y="147"/>
                  <a:pt x="24" y="148"/>
                </a:cubicBezTo>
                <a:cubicBezTo>
                  <a:pt x="24" y="150"/>
                  <a:pt x="26" y="152"/>
                  <a:pt x="28" y="152"/>
                </a:cubicBezTo>
                <a:cubicBezTo>
                  <a:pt x="148" y="152"/>
                  <a:pt x="148" y="152"/>
                  <a:pt x="148" y="152"/>
                </a:cubicBezTo>
                <a:cubicBezTo>
                  <a:pt x="150" y="152"/>
                  <a:pt x="152" y="150"/>
                  <a:pt x="152" y="148"/>
                </a:cubicBezTo>
                <a:cubicBezTo>
                  <a:pt x="152" y="147"/>
                  <a:pt x="152" y="147"/>
                  <a:pt x="152" y="147"/>
                </a:cubicBezTo>
                <a:close/>
                <a:moveTo>
                  <a:pt x="35" y="144"/>
                </a:moveTo>
                <a:cubicBezTo>
                  <a:pt x="68" y="87"/>
                  <a:pt x="68" y="87"/>
                  <a:pt x="68" y="87"/>
                </a:cubicBezTo>
                <a:cubicBezTo>
                  <a:pt x="88" y="118"/>
                  <a:pt x="88" y="118"/>
                  <a:pt x="88" y="118"/>
                </a:cubicBezTo>
                <a:cubicBezTo>
                  <a:pt x="89" y="118"/>
                  <a:pt x="89" y="118"/>
                  <a:pt x="89" y="119"/>
                </a:cubicBezTo>
                <a:cubicBezTo>
                  <a:pt x="89" y="119"/>
                  <a:pt x="89" y="119"/>
                  <a:pt x="89" y="119"/>
                </a:cubicBezTo>
                <a:cubicBezTo>
                  <a:pt x="90" y="120"/>
                  <a:pt x="91" y="120"/>
                  <a:pt x="92" y="120"/>
                </a:cubicBezTo>
                <a:cubicBezTo>
                  <a:pt x="93" y="120"/>
                  <a:pt x="94" y="120"/>
                  <a:pt x="95" y="119"/>
                </a:cubicBezTo>
                <a:cubicBezTo>
                  <a:pt x="112" y="102"/>
                  <a:pt x="112" y="102"/>
                  <a:pt x="112" y="102"/>
                </a:cubicBezTo>
                <a:cubicBezTo>
                  <a:pt x="140" y="144"/>
                  <a:pt x="140" y="144"/>
                  <a:pt x="140" y="144"/>
                </a:cubicBezTo>
                <a:lnTo>
                  <a:pt x="35" y="144"/>
                </a:lnTo>
                <a:close/>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36844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43C1B-BDF0-4EBD-A9AA-2E20FC148638}"/>
              </a:ext>
            </a:extLst>
          </p:cNvPr>
          <p:cNvSpPr>
            <a:spLocks noGrp="1"/>
          </p:cNvSpPr>
          <p:nvPr>
            <p:ph type="sldNum" sz="quarter" idx="12"/>
          </p:nvPr>
        </p:nvSpPr>
        <p:spPr/>
        <p:txBody>
          <a:bodyPr/>
          <a:lstStyle/>
          <a:p>
            <a:fld id="{DCFE8AC6-424E-904F-AE4A-648F5E9D72F5}" type="slidenum">
              <a:rPr lang="en-US" smtClean="0"/>
              <a:pPr/>
              <a:t>8</a:t>
            </a:fld>
            <a:endParaRPr lang="en-US" dirty="0"/>
          </a:p>
        </p:txBody>
      </p:sp>
      <p:sp>
        <p:nvSpPr>
          <p:cNvPr id="3" name="Footer Placeholder 2">
            <a:extLst>
              <a:ext uri="{FF2B5EF4-FFF2-40B4-BE49-F238E27FC236}">
                <a16:creationId xmlns:a16="http://schemas.microsoft.com/office/drawing/2014/main" id="{8071F849-0256-4C8E-87BC-43BD6B9C8FF4}"/>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4EACAC4D-4D5D-4D49-8467-D7BFC78B4EF4}"/>
              </a:ext>
            </a:extLst>
          </p:cNvPr>
          <p:cNvSpPr>
            <a:spLocks noGrp="1"/>
          </p:cNvSpPr>
          <p:nvPr>
            <p:ph idx="1"/>
          </p:nvPr>
        </p:nvSpPr>
        <p:spPr>
          <a:xfrm>
            <a:off x="260129" y="2057400"/>
            <a:ext cx="11674696" cy="4005073"/>
          </a:xfrm>
        </p:spPr>
        <p:txBody>
          <a:bodyPr>
            <a:normAutofit/>
          </a:bodyPr>
          <a:lstStyle/>
          <a:p>
            <a:pPr marL="0" indent="0">
              <a:buNone/>
            </a:pPr>
            <a:r>
              <a:rPr lang="en-US" sz="2400" dirty="0"/>
              <a:t>By 2026, increase the first to second year undergraduate student retention rate by 3%, with a focus on improving retention by 5% for each of these sub-groups: African American, Hispanic/Latino/Latinx, first-generation and Pell eligible students; and improve persistence at other critical transition points.</a:t>
            </a:r>
            <a:br>
              <a:rPr lang="en-US" sz="2400" dirty="0"/>
            </a:br>
            <a:endParaRPr lang="en-US" dirty="0"/>
          </a:p>
        </p:txBody>
      </p:sp>
      <p:sp>
        <p:nvSpPr>
          <p:cNvPr id="5" name="Text Placeholder 4">
            <a:extLst>
              <a:ext uri="{FF2B5EF4-FFF2-40B4-BE49-F238E27FC236}">
                <a16:creationId xmlns:a16="http://schemas.microsoft.com/office/drawing/2014/main" id="{0CFD7B99-00E8-47AF-A3CB-E63749662AB9}"/>
              </a:ext>
            </a:extLst>
          </p:cNvPr>
          <p:cNvSpPr>
            <a:spLocks noGrp="1"/>
          </p:cNvSpPr>
          <p:nvPr>
            <p:ph type="body" sz="quarter" idx="14"/>
          </p:nvPr>
        </p:nvSpPr>
        <p:spPr/>
        <p:txBody>
          <a:bodyPr/>
          <a:lstStyle/>
          <a:p>
            <a:r>
              <a:rPr lang="en-US" b="1" dirty="0"/>
              <a:t>Retention and Student Success</a:t>
            </a:r>
            <a:endParaRPr lang="en-US" dirty="0"/>
          </a:p>
        </p:txBody>
      </p:sp>
      <p:sp>
        <p:nvSpPr>
          <p:cNvPr id="6" name="Title 5">
            <a:extLst>
              <a:ext uri="{FF2B5EF4-FFF2-40B4-BE49-F238E27FC236}">
                <a16:creationId xmlns:a16="http://schemas.microsoft.com/office/drawing/2014/main" id="{A322EED8-72D7-4DEC-8C32-8AC50C245536}"/>
              </a:ext>
            </a:extLst>
          </p:cNvPr>
          <p:cNvSpPr>
            <a:spLocks noGrp="1"/>
          </p:cNvSpPr>
          <p:nvPr>
            <p:ph type="title"/>
          </p:nvPr>
        </p:nvSpPr>
        <p:spPr/>
        <p:txBody>
          <a:bodyPr/>
          <a:lstStyle/>
          <a:p>
            <a:r>
              <a:rPr lang="en-US" dirty="0"/>
              <a:t>SEM Goal #2</a:t>
            </a:r>
          </a:p>
        </p:txBody>
      </p:sp>
      <p:graphicFrame>
        <p:nvGraphicFramePr>
          <p:cNvPr id="7" name="Table 8">
            <a:extLst>
              <a:ext uri="{FF2B5EF4-FFF2-40B4-BE49-F238E27FC236}">
                <a16:creationId xmlns:a16="http://schemas.microsoft.com/office/drawing/2014/main" id="{C65112D5-75F1-4592-A0F8-841A77D98AB6}"/>
              </a:ext>
            </a:extLst>
          </p:cNvPr>
          <p:cNvGraphicFramePr>
            <a:graphicFrameLocks noGrp="1"/>
          </p:cNvGraphicFramePr>
          <p:nvPr>
            <p:extLst>
              <p:ext uri="{D42A27DB-BD31-4B8C-83A1-F6EECF244321}">
                <p14:modId xmlns:p14="http://schemas.microsoft.com/office/powerpoint/2010/main" val="1683602112"/>
              </p:ext>
            </p:extLst>
          </p:nvPr>
        </p:nvGraphicFramePr>
        <p:xfrm>
          <a:off x="2868136" y="3991978"/>
          <a:ext cx="6455730" cy="2284680"/>
        </p:xfrm>
        <a:graphic>
          <a:graphicData uri="http://schemas.openxmlformats.org/drawingml/2006/table">
            <a:tbl>
              <a:tblPr firstRow="1" bandRow="1">
                <a:tableStyleId>{5FD0F851-EC5A-4D38-B0AD-8093EC10F338}</a:tableStyleId>
              </a:tblPr>
              <a:tblGrid>
                <a:gridCol w="2838769">
                  <a:extLst>
                    <a:ext uri="{9D8B030D-6E8A-4147-A177-3AD203B41FA5}">
                      <a16:colId xmlns:a16="http://schemas.microsoft.com/office/drawing/2014/main" val="3807415160"/>
                    </a:ext>
                  </a:extLst>
                </a:gridCol>
                <a:gridCol w="2024381">
                  <a:extLst>
                    <a:ext uri="{9D8B030D-6E8A-4147-A177-3AD203B41FA5}">
                      <a16:colId xmlns:a16="http://schemas.microsoft.com/office/drawing/2014/main" val="4248499313"/>
                    </a:ext>
                  </a:extLst>
                </a:gridCol>
                <a:gridCol w="1592580">
                  <a:extLst>
                    <a:ext uri="{9D8B030D-6E8A-4147-A177-3AD203B41FA5}">
                      <a16:colId xmlns:a16="http://schemas.microsoft.com/office/drawing/2014/main" val="3529466120"/>
                    </a:ext>
                  </a:extLst>
                </a:gridCol>
              </a:tblGrid>
              <a:tr h="399400">
                <a:tc>
                  <a:txBody>
                    <a:bodyPr/>
                    <a:lstStyle/>
                    <a:p>
                      <a:r>
                        <a:rPr lang="en-US" sz="1800" dirty="0"/>
                        <a:t>Goal #2</a:t>
                      </a:r>
                    </a:p>
                  </a:txBody>
                  <a:tcPr/>
                </a:tc>
                <a:tc>
                  <a:txBody>
                    <a:bodyPr/>
                    <a:lstStyle/>
                    <a:p>
                      <a:r>
                        <a:rPr lang="en-US" sz="1800" dirty="0"/>
                        <a:t>Fa2020 Baseline</a:t>
                      </a:r>
                    </a:p>
                  </a:txBody>
                  <a:tcPr/>
                </a:tc>
                <a:tc>
                  <a:txBody>
                    <a:bodyPr/>
                    <a:lstStyle/>
                    <a:p>
                      <a:r>
                        <a:rPr lang="en-US" sz="1800" dirty="0"/>
                        <a:t>Fa2026 Goal</a:t>
                      </a:r>
                    </a:p>
                  </a:txBody>
                  <a:tcPr/>
                </a:tc>
                <a:extLst>
                  <a:ext uri="{0D108BD9-81ED-4DB2-BD59-A6C34878D82A}">
                    <a16:rowId xmlns:a16="http://schemas.microsoft.com/office/drawing/2014/main" val="2684435649"/>
                  </a:ext>
                </a:extLst>
              </a:tr>
              <a:tr h="3770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Overall Retention @ 3%</a:t>
                      </a:r>
                    </a:p>
                  </a:txBody>
                  <a:tcPr/>
                </a:tc>
                <a:tc>
                  <a:txBody>
                    <a:bodyPr/>
                    <a:lstStyle/>
                    <a:p>
                      <a:r>
                        <a:rPr lang="en-US" sz="1600" dirty="0"/>
                        <a:t>79.2%</a:t>
                      </a:r>
                    </a:p>
                  </a:txBody>
                  <a:tcPr/>
                </a:tc>
                <a:tc>
                  <a:txBody>
                    <a:bodyPr/>
                    <a:lstStyle/>
                    <a:p>
                      <a:r>
                        <a:rPr lang="en-US" sz="1600" dirty="0"/>
                        <a:t>82.2%</a:t>
                      </a:r>
                    </a:p>
                  </a:txBody>
                  <a:tcPr/>
                </a:tc>
                <a:extLst>
                  <a:ext uri="{0D108BD9-81ED-4DB2-BD59-A6C34878D82A}">
                    <a16:rowId xmlns:a16="http://schemas.microsoft.com/office/drawing/2014/main" val="1181795595"/>
                  </a:ext>
                </a:extLst>
              </a:tr>
              <a:tr h="377056">
                <a:tc>
                  <a:txBody>
                    <a:bodyPr/>
                    <a:lstStyle/>
                    <a:p>
                      <a:r>
                        <a:rPr lang="en-US" sz="1600" dirty="0"/>
                        <a:t>African American @ 5%</a:t>
                      </a:r>
                    </a:p>
                  </a:txBody>
                  <a:tcPr/>
                </a:tc>
                <a:tc>
                  <a:txBody>
                    <a:bodyPr/>
                    <a:lstStyle/>
                    <a:p>
                      <a:r>
                        <a:rPr lang="en-US" sz="1600" dirty="0"/>
                        <a:t>71.3%</a:t>
                      </a:r>
                    </a:p>
                  </a:txBody>
                  <a:tcPr/>
                </a:tc>
                <a:tc>
                  <a:txBody>
                    <a:bodyPr/>
                    <a:lstStyle/>
                    <a:p>
                      <a:r>
                        <a:rPr lang="en-US" sz="1600" dirty="0"/>
                        <a:t>76.3%</a:t>
                      </a:r>
                    </a:p>
                  </a:txBody>
                  <a:tcPr/>
                </a:tc>
                <a:extLst>
                  <a:ext uri="{0D108BD9-81ED-4DB2-BD59-A6C34878D82A}">
                    <a16:rowId xmlns:a16="http://schemas.microsoft.com/office/drawing/2014/main" val="4128469598"/>
                  </a:ext>
                </a:extLst>
              </a:tr>
              <a:tr h="377056">
                <a:tc>
                  <a:txBody>
                    <a:bodyPr/>
                    <a:lstStyle/>
                    <a:p>
                      <a:r>
                        <a:rPr lang="en-US" sz="1600" dirty="0"/>
                        <a:t>Hispanic/Latino/Latinx @ 5%</a:t>
                      </a:r>
                    </a:p>
                  </a:txBody>
                  <a:tcPr/>
                </a:tc>
                <a:tc>
                  <a:txBody>
                    <a:bodyPr/>
                    <a:lstStyle/>
                    <a:p>
                      <a:r>
                        <a:rPr lang="en-US" sz="1600" dirty="0"/>
                        <a:t>75.8%</a:t>
                      </a:r>
                    </a:p>
                  </a:txBody>
                  <a:tcPr/>
                </a:tc>
                <a:tc>
                  <a:txBody>
                    <a:bodyPr/>
                    <a:lstStyle/>
                    <a:p>
                      <a:r>
                        <a:rPr lang="en-US" sz="1600" dirty="0"/>
                        <a:t>80.8%</a:t>
                      </a:r>
                    </a:p>
                  </a:txBody>
                  <a:tcPr/>
                </a:tc>
                <a:extLst>
                  <a:ext uri="{0D108BD9-81ED-4DB2-BD59-A6C34878D82A}">
                    <a16:rowId xmlns:a16="http://schemas.microsoft.com/office/drawing/2014/main" val="479056717"/>
                  </a:ext>
                </a:extLst>
              </a:tr>
              <a:tr h="377056">
                <a:tc>
                  <a:txBody>
                    <a:bodyPr/>
                    <a:lstStyle/>
                    <a:p>
                      <a:r>
                        <a:rPr lang="en-US" sz="1600" dirty="0"/>
                        <a:t>First Generation @ 5%</a:t>
                      </a:r>
                    </a:p>
                  </a:txBody>
                  <a:tcPr/>
                </a:tc>
                <a:tc>
                  <a:txBody>
                    <a:bodyPr/>
                    <a:lstStyle/>
                    <a:p>
                      <a:r>
                        <a:rPr lang="en-US" sz="1600" dirty="0"/>
                        <a:t>73.9%</a:t>
                      </a:r>
                    </a:p>
                  </a:txBody>
                  <a:tcPr/>
                </a:tc>
                <a:tc>
                  <a:txBody>
                    <a:bodyPr/>
                    <a:lstStyle/>
                    <a:p>
                      <a:r>
                        <a:rPr lang="en-US" sz="1600" dirty="0"/>
                        <a:t>78.9%</a:t>
                      </a:r>
                    </a:p>
                  </a:txBody>
                  <a:tcPr/>
                </a:tc>
                <a:extLst>
                  <a:ext uri="{0D108BD9-81ED-4DB2-BD59-A6C34878D82A}">
                    <a16:rowId xmlns:a16="http://schemas.microsoft.com/office/drawing/2014/main" val="1262110875"/>
                  </a:ext>
                </a:extLst>
              </a:tr>
              <a:tr h="377056">
                <a:tc>
                  <a:txBody>
                    <a:bodyPr/>
                    <a:lstStyle/>
                    <a:p>
                      <a:r>
                        <a:rPr lang="en-US" sz="1600" dirty="0"/>
                        <a:t>Pell Eligible @ 5%</a:t>
                      </a:r>
                    </a:p>
                  </a:txBody>
                  <a:tcPr/>
                </a:tc>
                <a:tc>
                  <a:txBody>
                    <a:bodyPr/>
                    <a:lstStyle/>
                    <a:p>
                      <a:r>
                        <a:rPr lang="en-US" sz="1600" dirty="0"/>
                        <a:t>71.7%</a:t>
                      </a:r>
                    </a:p>
                  </a:txBody>
                  <a:tcPr/>
                </a:tc>
                <a:tc>
                  <a:txBody>
                    <a:bodyPr/>
                    <a:lstStyle/>
                    <a:p>
                      <a:r>
                        <a:rPr lang="en-US" sz="1600" dirty="0"/>
                        <a:t>76.7%</a:t>
                      </a:r>
                    </a:p>
                  </a:txBody>
                  <a:tcPr/>
                </a:tc>
                <a:extLst>
                  <a:ext uri="{0D108BD9-81ED-4DB2-BD59-A6C34878D82A}">
                    <a16:rowId xmlns:a16="http://schemas.microsoft.com/office/drawing/2014/main" val="3763651640"/>
                  </a:ext>
                </a:extLst>
              </a:tr>
            </a:tbl>
          </a:graphicData>
        </a:graphic>
      </p:graphicFrame>
    </p:spTree>
    <p:extLst>
      <p:ext uri="{BB962C8B-B14F-4D97-AF65-F5344CB8AC3E}">
        <p14:creationId xmlns:p14="http://schemas.microsoft.com/office/powerpoint/2010/main" val="3483351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10C2EA-2224-445D-B034-336CB7A7633E}"/>
              </a:ext>
            </a:extLst>
          </p:cNvPr>
          <p:cNvSpPr>
            <a:spLocks noGrp="1"/>
          </p:cNvSpPr>
          <p:nvPr>
            <p:ph type="sldNum" sz="quarter" idx="12"/>
          </p:nvPr>
        </p:nvSpPr>
        <p:spPr/>
        <p:txBody>
          <a:bodyPr/>
          <a:lstStyle/>
          <a:p>
            <a:fld id="{DCFE8AC6-424E-904F-AE4A-648F5E9D72F5}" type="slidenum">
              <a:rPr lang="en-US" smtClean="0"/>
              <a:pPr/>
              <a:t>9</a:t>
            </a:fld>
            <a:endParaRPr lang="en-US" dirty="0"/>
          </a:p>
        </p:txBody>
      </p:sp>
      <p:sp>
        <p:nvSpPr>
          <p:cNvPr id="3" name="Footer Placeholder 2">
            <a:extLst>
              <a:ext uri="{FF2B5EF4-FFF2-40B4-BE49-F238E27FC236}">
                <a16:creationId xmlns:a16="http://schemas.microsoft.com/office/drawing/2014/main" id="{FDE5A952-44E4-433B-9416-15C9DCA3EE40}"/>
              </a:ext>
            </a:extLst>
          </p:cNvPr>
          <p:cNvSpPr>
            <a:spLocks noGrp="1"/>
          </p:cNvSpPr>
          <p:nvPr>
            <p:ph type="ftr" sz="quarter" idx="15"/>
          </p:nvPr>
        </p:nvSpPr>
        <p:spPr/>
        <p:txBody>
          <a:bodyPr/>
          <a:lstStyle/>
          <a:p>
            <a:endParaRPr lang="en-US" dirty="0"/>
          </a:p>
        </p:txBody>
      </p:sp>
      <p:sp>
        <p:nvSpPr>
          <p:cNvPr id="4" name="Content Placeholder 3">
            <a:extLst>
              <a:ext uri="{FF2B5EF4-FFF2-40B4-BE49-F238E27FC236}">
                <a16:creationId xmlns:a16="http://schemas.microsoft.com/office/drawing/2014/main" id="{82C41E31-1DF9-427F-A84C-F2541FC42F3C}"/>
              </a:ext>
            </a:extLst>
          </p:cNvPr>
          <p:cNvSpPr>
            <a:spLocks noGrp="1"/>
          </p:cNvSpPr>
          <p:nvPr>
            <p:ph idx="1"/>
          </p:nvPr>
        </p:nvSpPr>
        <p:spPr>
          <a:xfrm>
            <a:off x="723900" y="1647825"/>
            <a:ext cx="10744200" cy="4272549"/>
          </a:xfrm>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Support initiatives that foster student success, develop and strengthen early alert communications, enhance advising approaches, coordinate comprehensive student life cycle communications, and enhance collaboration among units and faculty/student connections, keeping in mind the various characteristics of different student populations.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Strengthen the first-year experience through enhancing faculty and student connections in first-year gateway and foundation courses, improving the effectiveness of GEP 101, and promoting opportunities that offer student engagement and support.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 the support services for students who historically have been less likely to persist.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 and strengthen programs that recruit and retain a diverse faculty and staff.</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Enhance faculty, staff, and student accountability in becoming more culturally conscious by building a stronger sense of belonging and engagement at Missouri State and in the general community.</a:t>
            </a:r>
            <a:endParaRPr lang="en-US" dirty="0"/>
          </a:p>
        </p:txBody>
      </p:sp>
      <p:sp>
        <p:nvSpPr>
          <p:cNvPr id="6" name="Title 5">
            <a:extLst>
              <a:ext uri="{FF2B5EF4-FFF2-40B4-BE49-F238E27FC236}">
                <a16:creationId xmlns:a16="http://schemas.microsoft.com/office/drawing/2014/main" id="{96AD21B9-AD73-4FE9-84EB-FA4B90E5BCFC}"/>
              </a:ext>
            </a:extLst>
          </p:cNvPr>
          <p:cNvSpPr>
            <a:spLocks noGrp="1"/>
          </p:cNvSpPr>
          <p:nvPr>
            <p:ph type="title"/>
          </p:nvPr>
        </p:nvSpPr>
        <p:spPr/>
        <p:txBody>
          <a:bodyPr/>
          <a:lstStyle/>
          <a:p>
            <a:r>
              <a:rPr lang="en-US" dirty="0"/>
              <a:t>SEM Goal #2 Strategies</a:t>
            </a:r>
          </a:p>
        </p:txBody>
      </p:sp>
      <p:sp>
        <p:nvSpPr>
          <p:cNvPr id="5" name="Freeform 5">
            <a:extLst>
              <a:ext uri="{FF2B5EF4-FFF2-40B4-BE49-F238E27FC236}">
                <a16:creationId xmlns:a16="http://schemas.microsoft.com/office/drawing/2014/main" id="{85EFF2DA-1FCA-4FCB-8047-A8EED0B1F801}"/>
              </a:ext>
            </a:extLst>
          </p:cNvPr>
          <p:cNvSpPr>
            <a:spLocks noChangeArrowheads="1"/>
          </p:cNvSpPr>
          <p:nvPr/>
        </p:nvSpPr>
        <p:spPr bwMode="auto">
          <a:xfrm>
            <a:off x="9239250" y="158476"/>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rgbClr val="32576D"/>
          </a:solidFill>
          <a:ln>
            <a:noFill/>
          </a:ln>
          <a:effectLst/>
        </p:spPr>
        <p:txBody>
          <a:bodyPr wrap="none" anchor="ctr"/>
          <a:lstStyle/>
          <a:p>
            <a:endParaRPr lang="en-US" sz="2450"/>
          </a:p>
        </p:txBody>
      </p:sp>
      <p:sp>
        <p:nvSpPr>
          <p:cNvPr id="9" name="Freeform 6">
            <a:extLst>
              <a:ext uri="{FF2B5EF4-FFF2-40B4-BE49-F238E27FC236}">
                <a16:creationId xmlns:a16="http://schemas.microsoft.com/office/drawing/2014/main" id="{9CAE9138-D051-4C41-9C6F-D8D478619963}"/>
              </a:ext>
            </a:extLst>
          </p:cNvPr>
          <p:cNvSpPr>
            <a:spLocks noChangeArrowheads="1"/>
          </p:cNvSpPr>
          <p:nvPr/>
        </p:nvSpPr>
        <p:spPr bwMode="auto">
          <a:xfrm>
            <a:off x="9467850" y="302634"/>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p>
        </p:txBody>
      </p:sp>
      <p:sp>
        <p:nvSpPr>
          <p:cNvPr id="11" name="Freeform 154">
            <a:extLst>
              <a:ext uri="{FF2B5EF4-FFF2-40B4-BE49-F238E27FC236}">
                <a16:creationId xmlns:a16="http://schemas.microsoft.com/office/drawing/2014/main" id="{EDDE214F-9736-42DF-B33D-25A34AC56680}"/>
              </a:ext>
            </a:extLst>
          </p:cNvPr>
          <p:cNvSpPr>
            <a:spLocks noEditPoints="1"/>
          </p:cNvSpPr>
          <p:nvPr/>
        </p:nvSpPr>
        <p:spPr bwMode="auto">
          <a:xfrm>
            <a:off x="9544050" y="526878"/>
            <a:ext cx="678095" cy="510925"/>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9362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Make Your Missouri Statement, Light">
  <a:themeElements>
    <a:clrScheme name="Make Your Missouri Statement">
      <a:dk1>
        <a:srgbClr val="000000"/>
      </a:dk1>
      <a:lt1>
        <a:srgbClr val="FFFFFF"/>
      </a:lt1>
      <a:dk2>
        <a:srgbClr val="5E0009"/>
      </a:dk2>
      <a:lt2>
        <a:srgbClr val="BFCED6"/>
      </a:lt2>
      <a:accent1>
        <a:srgbClr val="EB002B"/>
      </a:accent1>
      <a:accent2>
        <a:srgbClr val="017C96"/>
      </a:accent2>
      <a:accent3>
        <a:srgbClr val="CFB500"/>
      </a:accent3>
      <a:accent4>
        <a:srgbClr val="AF1685"/>
      </a:accent4>
      <a:accent5>
        <a:srgbClr val="E35205"/>
      </a:accent5>
      <a:accent6>
        <a:srgbClr val="A4D65E"/>
      </a:accent6>
      <a:hlink>
        <a:srgbClr val="5E0009"/>
      </a:hlink>
      <a:folHlink>
        <a:srgbClr val="5E0009"/>
      </a:folHlink>
    </a:clrScheme>
    <a:fontScheme name="Make Your Missouri Stateme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ssouri State Maroon">
      <a:srgbClr val="5E0009"/>
    </a:custClr>
    <a:custClr name="Brick City">
      <a:srgbClr val="EB002B"/>
    </a:custClr>
    <a:custClr name="Boomer Sky">
      <a:srgbClr val="0093B2"/>
    </a:custClr>
    <a:custClr name="Pride Band Brass">
      <a:srgbClr val="CFB500"/>
    </a:custClr>
    <a:custClr name="Midnight Oil">
      <a:srgbClr val="425563"/>
    </a:custClr>
    <a:custClr name="Hammons Fountain">
      <a:srgbClr val="6BA4B8"/>
    </a:custClr>
    <a:custClr name="Carrington">
      <a:srgbClr val="BFCED6"/>
    </a:custClr>
    <a:custClr name="Bear Hug">
      <a:srgbClr val="AF1685"/>
    </a:custClr>
    <a:custClr name="Tent Theatre">
      <a:srgbClr val="E35205"/>
    </a:custClr>
    <a:custClr name="May Day">
      <a:srgbClr val="A4D65E"/>
    </a:custClr>
  </a:custClrLst>
  <a:extLst>
    <a:ext uri="{05A4C25C-085E-4340-85A3-A5531E510DB2}">
      <thm15:themeFamily xmlns:thm15="http://schemas.microsoft.com/office/thememl/2012/main" name="BOG-Enrollment-Data-2020-08-07.potx" id="{3531D67E-26AB-44A4-81C5-9C1985C6C15A}" vid="{FC37C620-CE68-4F48-BA94-E689911CF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97F1F71BAB17409D874EA24C01BF39" ma:contentTypeVersion="13" ma:contentTypeDescription="Create a new document." ma:contentTypeScope="" ma:versionID="121bd9246aca064cbb4f4b3cb6cda716">
  <xsd:schema xmlns:xsd="http://www.w3.org/2001/XMLSchema" xmlns:xs="http://www.w3.org/2001/XMLSchema" xmlns:p="http://schemas.microsoft.com/office/2006/metadata/properties" xmlns:ns3="3dffa0c8-05d8-4ee5-98c1-171c0f93de1e" xmlns:ns4="a9b85043-fef8-4147-b2bd-499a771b362b" targetNamespace="http://schemas.microsoft.com/office/2006/metadata/properties" ma:root="true" ma:fieldsID="d9ad5ac12f8bef4ff93409bfd37bbb9d" ns3:_="" ns4:_="">
    <xsd:import namespace="3dffa0c8-05d8-4ee5-98c1-171c0f93de1e"/>
    <xsd:import namespace="a9b85043-fef8-4147-b2bd-499a771b362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fa0c8-05d8-4ee5-98c1-171c0f93de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b85043-fef8-4147-b2bd-499a771b36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F9CAD-DD2C-4047-A573-5FF343C0C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fa0c8-05d8-4ee5-98c1-171c0f93de1e"/>
    <ds:schemaRef ds:uri="a9b85043-fef8-4147-b2bd-499a771b36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B3B4F5-9F99-4F0E-8BD2-C5EB6C61A9CC}">
  <ds:schemaRef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elements/1.1/"/>
    <ds:schemaRef ds:uri="a9b85043-fef8-4147-b2bd-499a771b362b"/>
    <ds:schemaRef ds:uri="http://schemas.microsoft.com/office/2006/documentManagement/types"/>
    <ds:schemaRef ds:uri="3dffa0c8-05d8-4ee5-98c1-171c0f93de1e"/>
    <ds:schemaRef ds:uri="http://purl.org/dc/dcmitype/"/>
    <ds:schemaRef ds:uri="http://purl.org/dc/terms/"/>
  </ds:schemaRefs>
</ds:datastoreItem>
</file>

<file path=customXml/itemProps3.xml><?xml version="1.0" encoding="utf-8"?>
<ds:datastoreItem xmlns:ds="http://schemas.openxmlformats.org/officeDocument/2006/customXml" ds:itemID="{335179F2-76FF-4238-BD25-8CCF08B5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BOG-Enrollment-Data-2020-08-07</Template>
  <TotalTime>2302</TotalTime>
  <Words>1203</Words>
  <Application>Microsoft Office PowerPoint</Application>
  <PresentationFormat>Widescreen</PresentationFormat>
  <Paragraphs>175</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Georgia</vt:lpstr>
      <vt:lpstr>Impact</vt:lpstr>
      <vt:lpstr>Poppins</vt:lpstr>
      <vt:lpstr>Symbol</vt:lpstr>
      <vt:lpstr>Make Your Missouri Statement, Light</vt:lpstr>
      <vt:lpstr>Missouri State University  Strategic Enrollment Management (SEM) Plan for Student Success 2020-2026</vt:lpstr>
      <vt:lpstr>Factors That Led to the Development of a SEM Plan</vt:lpstr>
      <vt:lpstr>Summary of Key Steps</vt:lpstr>
      <vt:lpstr>Presentation Topics</vt:lpstr>
      <vt:lpstr>PowerPoint Presentation</vt:lpstr>
      <vt:lpstr>SEM Goal #1</vt:lpstr>
      <vt:lpstr>SEM Goal #1 Strategies</vt:lpstr>
      <vt:lpstr>SEM Goal #2</vt:lpstr>
      <vt:lpstr>SEM Goal #2 Strategies</vt:lpstr>
      <vt:lpstr>SEM Goal #3</vt:lpstr>
      <vt:lpstr>SEM Goal #3 Strategies</vt:lpstr>
      <vt:lpstr>SEM Goal #4</vt:lpstr>
      <vt:lpstr>SEM Goal #4 Strategies</vt:lpstr>
      <vt:lpstr>Structure Going Forward</vt:lpstr>
      <vt:lpstr>Assessment</vt:lpstr>
      <vt:lpstr>How are we going to achieve this?</vt:lpstr>
      <vt:lpstr>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Indicators for Fall 2020</dc:title>
  <dc:subject/>
  <dc:creator>Hornberger, Robert S</dc:creator>
  <cp:keywords>Flagship, Widescreen, Light</cp:keywords>
  <dc:description/>
  <cp:lastModifiedBy>Rob Hornberger</cp:lastModifiedBy>
  <cp:revision>12</cp:revision>
  <dcterms:created xsi:type="dcterms:W3CDTF">2020-08-31T19:46:22Z</dcterms:created>
  <dcterms:modified xsi:type="dcterms:W3CDTF">2020-12-09T20:45:48Z</dcterms:modified>
  <cp:category>Make Your Missouri Statement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sion">
    <vt:lpwstr>Marketing and Communications</vt:lpwstr>
  </property>
  <property fmtid="{D5CDD505-2E9C-101B-9397-08002B2CF9AE}" pid="3" name="ContentTypeId">
    <vt:lpwstr>0x0101004797F1F71BAB17409D874EA24C01BF39</vt:lpwstr>
  </property>
</Properties>
</file>